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72" r:id="rId2"/>
    <p:sldId id="322" r:id="rId3"/>
    <p:sldId id="306" r:id="rId4"/>
    <p:sldId id="307" r:id="rId5"/>
    <p:sldId id="310" r:id="rId6"/>
    <p:sldId id="290" r:id="rId7"/>
    <p:sldId id="313" r:id="rId8"/>
    <p:sldId id="320" r:id="rId9"/>
    <p:sldId id="293" r:id="rId10"/>
    <p:sldId id="294" r:id="rId11"/>
    <p:sldId id="317" r:id="rId12"/>
    <p:sldId id="295" r:id="rId13"/>
    <p:sldId id="296" r:id="rId14"/>
    <p:sldId id="297" r:id="rId15"/>
    <p:sldId id="298" r:id="rId16"/>
    <p:sldId id="299" r:id="rId17"/>
    <p:sldId id="300" r:id="rId18"/>
    <p:sldId id="301" r:id="rId19"/>
    <p:sldId id="302" r:id="rId20"/>
    <p:sldId id="303" r:id="rId21"/>
    <p:sldId id="304" r:id="rId22"/>
    <p:sldId id="321" r:id="rId23"/>
    <p:sldId id="305" r:id="rId24"/>
    <p:sldId id="318" r:id="rId25"/>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B001D"/>
    <a:srgbClr val="BBAD6E"/>
    <a:srgbClr val="8B0304"/>
    <a:srgbClr val="E5931B"/>
    <a:srgbClr val="FF5050"/>
    <a:srgbClr val="DDDDDD"/>
    <a:srgbClr val="EAEAEA"/>
    <a:srgbClr val="6B121E"/>
    <a:srgbClr val="5C0E17"/>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5629" autoAdjust="0"/>
    <p:restoredTop sz="92875" autoAdjust="0"/>
  </p:normalViewPr>
  <p:slideViewPr>
    <p:cSldViewPr snapToGrid="0" showGuides="1">
      <p:cViewPr>
        <p:scale>
          <a:sx n="70" d="100"/>
          <a:sy n="70" d="100"/>
        </p:scale>
        <p:origin x="-798" y="-48"/>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84" d="100"/>
          <a:sy n="84" d="100"/>
        </p:scale>
        <p:origin x="-3084"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0"/>
            <a:ext cx="2972004" cy="46482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defTabSz="923361">
              <a:defRPr sz="1200" b="0" smtClean="0"/>
            </a:lvl1pPr>
          </a:lstStyle>
          <a:p>
            <a:pPr>
              <a:defRPr/>
            </a:pPr>
            <a:endParaRPr lang="en-US" altLang="zh-TW"/>
          </a:p>
        </p:txBody>
      </p:sp>
      <p:sp>
        <p:nvSpPr>
          <p:cNvPr id="40963" name="Rectangle 3"/>
          <p:cNvSpPr>
            <a:spLocks noGrp="1" noChangeArrowheads="1"/>
          </p:cNvSpPr>
          <p:nvPr>
            <p:ph type="dt" sz="quarter" idx="1"/>
          </p:nvPr>
        </p:nvSpPr>
        <p:spPr bwMode="auto">
          <a:xfrm>
            <a:off x="3884463" y="0"/>
            <a:ext cx="2972004" cy="46482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algn="r" defTabSz="923361">
              <a:defRPr sz="1200" b="0" smtClean="0"/>
            </a:lvl1pPr>
          </a:lstStyle>
          <a:p>
            <a:pPr>
              <a:defRPr/>
            </a:pPr>
            <a:endParaRPr lang="en-US" altLang="zh-TW"/>
          </a:p>
        </p:txBody>
      </p:sp>
      <p:sp>
        <p:nvSpPr>
          <p:cNvPr id="40964" name="Rectangle 4"/>
          <p:cNvSpPr>
            <a:spLocks noGrp="1" noChangeArrowheads="1"/>
          </p:cNvSpPr>
          <p:nvPr>
            <p:ph type="ftr" sz="quarter" idx="2"/>
          </p:nvPr>
        </p:nvSpPr>
        <p:spPr bwMode="auto">
          <a:xfrm>
            <a:off x="1" y="8830010"/>
            <a:ext cx="2972004" cy="46482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defTabSz="923361">
              <a:defRPr sz="1200" b="0" smtClean="0"/>
            </a:lvl1pPr>
          </a:lstStyle>
          <a:p>
            <a:pPr>
              <a:defRPr/>
            </a:pPr>
            <a:endParaRPr lang="en-US" altLang="zh-TW"/>
          </a:p>
        </p:txBody>
      </p:sp>
      <p:sp>
        <p:nvSpPr>
          <p:cNvPr id="40965" name="Rectangle 5"/>
          <p:cNvSpPr>
            <a:spLocks noGrp="1" noChangeArrowheads="1"/>
          </p:cNvSpPr>
          <p:nvPr>
            <p:ph type="sldNum" sz="quarter" idx="3"/>
          </p:nvPr>
        </p:nvSpPr>
        <p:spPr bwMode="auto">
          <a:xfrm>
            <a:off x="3884463" y="8830010"/>
            <a:ext cx="2972004" cy="46482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algn="r" defTabSz="923361">
              <a:defRPr sz="1200" b="0" smtClean="0"/>
            </a:lvl1pPr>
          </a:lstStyle>
          <a:p>
            <a:pPr>
              <a:defRPr/>
            </a:pPr>
            <a:fld id="{0B5F4331-4378-42A1-BA0F-AE0A7108C0C7}" type="slidenum">
              <a:rPr lang="zh-TW" altLang="en-US"/>
              <a:pPr>
                <a:defRPr/>
              </a:pPr>
              <a:t>‹#›</a:t>
            </a:fld>
            <a:endParaRPr lang="en-US" altLang="zh-TW"/>
          </a:p>
        </p:txBody>
      </p:sp>
    </p:spTree>
    <p:extLst>
      <p:ext uri="{BB962C8B-B14F-4D97-AF65-F5344CB8AC3E}">
        <p14:creationId xmlns="" xmlns:p14="http://schemas.microsoft.com/office/powerpoint/2010/main" val="222111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2972004" cy="46482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defRPr sz="1200" b="0" smtClean="0"/>
            </a:lvl1pPr>
          </a:lstStyle>
          <a:p>
            <a:pPr>
              <a:defRPr/>
            </a:pPr>
            <a:endParaRPr lang="en-US"/>
          </a:p>
        </p:txBody>
      </p:sp>
      <p:sp>
        <p:nvSpPr>
          <p:cNvPr id="44035" name="Rectangle 3"/>
          <p:cNvSpPr>
            <a:spLocks noGrp="1" noChangeArrowheads="1"/>
          </p:cNvSpPr>
          <p:nvPr>
            <p:ph type="dt" idx="1"/>
          </p:nvPr>
        </p:nvSpPr>
        <p:spPr bwMode="auto">
          <a:xfrm>
            <a:off x="3884463" y="0"/>
            <a:ext cx="2972004" cy="46482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a:defRPr sz="1200" b="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494" y="4415790"/>
            <a:ext cx="5487013" cy="418338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1" y="8830010"/>
            <a:ext cx="2972004" cy="464820"/>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defRPr sz="1200" b="0" smtClean="0"/>
            </a:lvl1pPr>
          </a:lstStyle>
          <a:p>
            <a:pPr>
              <a:defRPr/>
            </a:pPr>
            <a:endParaRPr lang="en-US"/>
          </a:p>
        </p:txBody>
      </p:sp>
      <p:sp>
        <p:nvSpPr>
          <p:cNvPr id="44039" name="Rectangle 7"/>
          <p:cNvSpPr>
            <a:spLocks noGrp="1" noChangeArrowheads="1"/>
          </p:cNvSpPr>
          <p:nvPr>
            <p:ph type="sldNum" sz="quarter" idx="5"/>
          </p:nvPr>
        </p:nvSpPr>
        <p:spPr bwMode="auto">
          <a:xfrm>
            <a:off x="3884463" y="8830010"/>
            <a:ext cx="2972004" cy="464820"/>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a:defRPr sz="1200" b="0" smtClean="0"/>
            </a:lvl1pPr>
          </a:lstStyle>
          <a:p>
            <a:pPr>
              <a:defRPr/>
            </a:pPr>
            <a:fld id="{965F5D3C-9EAF-40D4-A94D-C37A164D1E4D}" type="slidenum">
              <a:rPr lang="en-US"/>
              <a:pPr>
                <a:defRPr/>
              </a:pPr>
              <a:t>‹#›</a:t>
            </a:fld>
            <a:endParaRPr lang="en-US"/>
          </a:p>
        </p:txBody>
      </p:sp>
    </p:spTree>
    <p:extLst>
      <p:ext uri="{BB962C8B-B14F-4D97-AF65-F5344CB8AC3E}">
        <p14:creationId xmlns="" xmlns:p14="http://schemas.microsoft.com/office/powerpoint/2010/main" val="2400578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8A9D1DF0-03D6-485A-8668-4E5158AA2D7A}"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266827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After selecting all of the criteria, and clicking on the Get Data button the data review chart displays the “Total Forms” reported, the “Good Forms” and if any, the “Bad Forms”.  The total of the good and bad forms will equal the total number of forms reported.</a:t>
            </a:r>
          </a:p>
          <a:p>
            <a:endParaRPr lang="en-US" altLang="en-US" dirty="0" smtClean="0"/>
          </a:p>
          <a:p>
            <a:r>
              <a:rPr lang="en-US" altLang="en-US" dirty="0" smtClean="0"/>
              <a:t>Currently all five criteria/parameters are required, but toolbox can be modified to allow the user to select just one or any combination of the five parameters to view the data.</a:t>
            </a:r>
          </a:p>
          <a:p>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22</a:t>
            </a:fld>
            <a:endParaRPr lang="en-US"/>
          </a:p>
        </p:txBody>
      </p:sp>
    </p:spTree>
    <p:extLst>
      <p:ext uri="{BB962C8B-B14F-4D97-AF65-F5344CB8AC3E}">
        <p14:creationId xmlns:p14="http://schemas.microsoft.com/office/powerpoint/2010/main" xmlns="" val="20631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9</a:t>
            </a:fld>
            <a:endParaRPr lang="en-US"/>
          </a:p>
        </p:txBody>
      </p:sp>
    </p:spTree>
    <p:extLst>
      <p:ext uri="{BB962C8B-B14F-4D97-AF65-F5344CB8AC3E}">
        <p14:creationId xmlns:p14="http://schemas.microsoft.com/office/powerpoint/2010/main" xmlns="" val="183651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REPEAT FROM 2 CHARTS PRIOR!!!!!  </a:t>
            </a:r>
            <a:r>
              <a:rPr lang="en-US" smtClean="0"/>
              <a:t>The</a:t>
            </a:r>
            <a:r>
              <a:rPr lang="en-US" baseline="0" smtClean="0"/>
              <a:t> humanity!</a:t>
            </a:r>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912">
              <a:defRPr/>
            </a:pPr>
            <a:r>
              <a:rPr lang="en-US" dirty="0" smtClean="0">
                <a:solidFill>
                  <a:srgbClr val="FF0000"/>
                </a:solidFill>
              </a:rPr>
              <a:t>What do we have to do to get an EGI cost avoidance</a:t>
            </a:r>
          </a:p>
          <a:p>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in the EGI’s life it had a good chance of not failing during a 2 hour mission, a medium chance of failure during a 4 hour one, and it would be very likely to fail if it was flown for 8 hours. As the number of EGI flight hours increases the odds of failure increase from 1 in 10,000 to 1 in 3. </a:t>
            </a:r>
          </a:p>
          <a:p>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15</a:t>
            </a:fld>
            <a:endParaRPr lang="en-US"/>
          </a:p>
        </p:txBody>
      </p:sp>
    </p:spTree>
    <p:extLst>
      <p:ext uri="{BB962C8B-B14F-4D97-AF65-F5344CB8AC3E}">
        <p14:creationId xmlns="" xmlns:p14="http://schemas.microsoft.com/office/powerpoint/2010/main" val="361734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disparate </a:t>
            </a:r>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39"/>
          <p:cNvSpPr>
            <a:spLocks noChangeArrowheads="1"/>
          </p:cNvSpPr>
          <p:nvPr/>
        </p:nvSpPr>
        <p:spPr bwMode="auto">
          <a:xfrm>
            <a:off x="-7938" y="849631"/>
            <a:ext cx="3810001" cy="144462"/>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2400" b="0">
              <a:latin typeface="Arial" charset="0"/>
              <a:ea typeface="ＭＳ Ｐゴシック" pitchFamily="1" charset="-128"/>
            </a:endParaRPr>
          </a:p>
        </p:txBody>
      </p:sp>
      <p:pic>
        <p:nvPicPr>
          <p:cNvPr id="15" name="Content Placeholder 6" descr="AMRDEC-50yearsPowerPointSlideHeader_GoldText3.jpg"/>
          <p:cNvPicPr>
            <a:picLocks noChangeAspect="1"/>
          </p:cNvPicPr>
          <p:nvPr/>
        </p:nvPicPr>
        <p:blipFill>
          <a:blip r:embed="rId13" cstate="screen"/>
          <a:srcRect/>
          <a:stretch>
            <a:fillRect/>
          </a:stretch>
        </p:blipFill>
        <p:spPr>
          <a:xfrm>
            <a:off x="-1" y="0"/>
            <a:ext cx="9144001" cy="851193"/>
          </a:xfrm>
          <a:prstGeom prst="rect">
            <a:avLst/>
          </a:prstGeom>
        </p:spPr>
      </p:pic>
      <p:sp>
        <p:nvSpPr>
          <p:cNvPr id="16"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029" name="Picture 42" descr="tagline1"/>
          <p:cNvPicPr>
            <a:picLocks noChangeAspect="1" noChangeArrowheads="1"/>
          </p:cNvPicPr>
          <p:nvPr/>
        </p:nvPicPr>
        <p:blipFill>
          <a:blip r:embed="rId14" cstate="screen"/>
          <a:srcRect/>
          <a:stretch>
            <a:fillRect/>
          </a:stretch>
        </p:blipFill>
        <p:spPr bwMode="auto">
          <a:xfrm>
            <a:off x="5181600" y="6559550"/>
            <a:ext cx="3733800" cy="128588"/>
          </a:xfrm>
          <a:prstGeom prst="rect">
            <a:avLst/>
          </a:prstGeom>
          <a:noFill/>
          <a:ln w="9525">
            <a:noFill/>
            <a:miter lim="800000"/>
            <a:headEnd/>
            <a:tailEnd/>
          </a:ln>
        </p:spPr>
      </p:pic>
      <p:sp>
        <p:nvSpPr>
          <p:cNvPr id="1067" name="Rectangle 43"/>
          <p:cNvSpPr>
            <a:spLocks noChangeArrowheads="1"/>
          </p:cNvSpPr>
          <p:nvPr/>
        </p:nvSpPr>
        <p:spPr bwMode="auto">
          <a:xfrm rot="-21600000">
            <a:off x="5334000" y="6713538"/>
            <a:ext cx="3810000" cy="144462"/>
          </a:xfrm>
          <a:prstGeom prst="rect">
            <a:avLst/>
          </a:prstGeom>
          <a:gradFill rotWithShape="0">
            <a:gsLst>
              <a:gs pos="0">
                <a:schemeClr val="bg1"/>
              </a:gs>
              <a:gs pos="100000">
                <a:srgbClr val="BBAD6E"/>
              </a:gs>
            </a:gsLst>
            <a:lin ang="0" scaled="1"/>
          </a:gradFill>
          <a:ln w="9525">
            <a:solidFill>
              <a:schemeClr val="tx1">
                <a:alpha val="0"/>
              </a:schemeClr>
            </a:solidFill>
            <a:miter lim="800000"/>
            <a:headEnd/>
            <a:tailEnd/>
          </a:ln>
        </p:spPr>
        <p:txBody>
          <a:bodyPr wrap="none" anchor="ctr"/>
          <a:lstStyle/>
          <a:p>
            <a:pPr>
              <a:defRPr/>
            </a:pPr>
            <a:endParaRPr lang="en-US"/>
          </a:p>
        </p:txBody>
      </p:sp>
      <p:sp>
        <p:nvSpPr>
          <p:cNvPr id="1059" name="Text Box 35"/>
          <p:cNvSpPr txBox="1">
            <a:spLocks noChangeArrowheads="1"/>
          </p:cNvSpPr>
          <p:nvPr/>
        </p:nvSpPr>
        <p:spPr bwMode="auto">
          <a:xfrm>
            <a:off x="4100513" y="6697287"/>
            <a:ext cx="947375" cy="153888"/>
          </a:xfrm>
          <a:prstGeom prst="rect">
            <a:avLst/>
          </a:prstGeom>
          <a:noFill/>
          <a:ln w="9525">
            <a:noFill/>
            <a:miter lim="800000"/>
            <a:headEnd/>
            <a:tailEnd/>
          </a:ln>
          <a:effectLst/>
        </p:spPr>
        <p:txBody>
          <a:bodyPr wrap="none" lIns="0" tIns="0" rIns="0" bIns="0">
            <a:spAutoFit/>
          </a:bodyPr>
          <a:lstStyle/>
          <a:p>
            <a:pPr algn="ctr">
              <a:defRPr/>
            </a:pPr>
            <a:r>
              <a:rPr lang="en-US" sz="1000" dirty="0"/>
              <a:t>UNCLASSIFIED</a:t>
            </a:r>
          </a:p>
        </p:txBody>
      </p:sp>
      <p:sp>
        <p:nvSpPr>
          <p:cNvPr id="1061" name="Text Box 37"/>
          <p:cNvSpPr txBox="1">
            <a:spLocks noChangeArrowheads="1"/>
          </p:cNvSpPr>
          <p:nvPr/>
        </p:nvSpPr>
        <p:spPr bwMode="auto">
          <a:xfrm>
            <a:off x="33338" y="6688138"/>
            <a:ext cx="155575" cy="152400"/>
          </a:xfrm>
          <a:prstGeom prst="rect">
            <a:avLst/>
          </a:prstGeom>
          <a:noFill/>
          <a:ln w="9525">
            <a:noFill/>
            <a:miter lim="800000"/>
            <a:headEnd/>
            <a:tailEnd/>
          </a:ln>
          <a:effectLst/>
        </p:spPr>
        <p:txBody>
          <a:bodyPr wrap="none" lIns="0" tIns="0" rIns="0" bIns="0">
            <a:spAutoFit/>
          </a:bodyPr>
          <a:lstStyle/>
          <a:p>
            <a:pPr>
              <a:defRPr/>
            </a:pPr>
            <a:fld id="{DA60E9B2-6911-42B9-9F44-182A0202D682}" type="slidenum">
              <a:rPr lang="en-US" sz="1000"/>
              <a:pPr>
                <a:defRPr/>
              </a:pPr>
              <a:t>‹#›</a:t>
            </a:fld>
            <a:endParaRPr lang="en-US" sz="1000"/>
          </a:p>
        </p:txBody>
      </p:sp>
      <p:sp>
        <p:nvSpPr>
          <p:cNvPr id="1062" name="Text Box 38"/>
          <p:cNvSpPr txBox="1">
            <a:spLocks noChangeArrowheads="1"/>
          </p:cNvSpPr>
          <p:nvPr/>
        </p:nvSpPr>
        <p:spPr bwMode="auto">
          <a:xfrm>
            <a:off x="8630213" y="6750050"/>
            <a:ext cx="434414" cy="76944"/>
          </a:xfrm>
          <a:prstGeom prst="rect">
            <a:avLst/>
          </a:prstGeom>
          <a:noFill/>
          <a:ln w="9525">
            <a:noFill/>
            <a:miter lim="800000"/>
            <a:headEnd/>
            <a:tailEnd/>
          </a:ln>
          <a:effectLst/>
        </p:spPr>
        <p:txBody>
          <a:bodyPr wrap="none" lIns="0" tIns="0" rIns="0" bIns="0">
            <a:spAutoFit/>
          </a:bodyPr>
          <a:lstStyle/>
          <a:p>
            <a:pPr algn="r">
              <a:defRPr/>
            </a:pPr>
            <a:r>
              <a:rPr lang="en-US" sz="500" dirty="0" smtClean="0"/>
              <a:t>FileName.pptx</a:t>
            </a:r>
            <a:endParaRPr lang="en-US" sz="500" dirty="0"/>
          </a:p>
        </p:txBody>
      </p:sp>
      <p:sp>
        <p:nvSpPr>
          <p:cNvPr id="1037" name="Rectangle 4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 name="Rectangle 45"/>
          <p:cNvSpPr>
            <a:spLocks noChangeArrowheads="1"/>
          </p:cNvSpPr>
          <p:nvPr/>
        </p:nvSpPr>
        <p:spPr bwMode="auto">
          <a:xfrm>
            <a:off x="4001549" y="16626"/>
            <a:ext cx="1140902" cy="153888"/>
          </a:xfrm>
          <a:prstGeom prst="rect">
            <a:avLst/>
          </a:prstGeom>
          <a:noFill/>
          <a:ln w="9525">
            <a:noFill/>
            <a:miter lim="800000"/>
            <a:headEnd/>
            <a:tailEnd/>
          </a:ln>
        </p:spPr>
        <p:txBody>
          <a:bodyPr wrap="square" lIns="0" tIns="0" rIns="0" bIns="0">
            <a:spAutoFit/>
          </a:bodyPr>
          <a:lstStyle/>
          <a:p>
            <a:pPr algn="ctr"/>
            <a:r>
              <a:rPr lang="en-US" sz="1000" dirty="0" smtClean="0">
                <a:solidFill>
                  <a:schemeClr val="bg1"/>
                </a:solidFill>
                <a:effectLst>
                  <a:outerShdw blurRad="38100" dist="38100" dir="2700000" algn="tl">
                    <a:srgbClr val="000000">
                      <a:alpha val="43137"/>
                    </a:srgbClr>
                  </a:outerShdw>
                </a:effectLst>
              </a:rPr>
              <a:t>UNCLASSIFIED</a:t>
            </a:r>
            <a:endParaRPr lang="en-US" sz="1000" dirty="0">
              <a:solidFill>
                <a:schemeClr val="bg1"/>
              </a:solidFill>
              <a:effectLst>
                <a:outerShdw blurRad="38100" dist="38100" dir="2700000" algn="tl">
                  <a:srgbClr val="000000">
                    <a:alpha val="43137"/>
                  </a:srgbClr>
                </a:outerShdw>
              </a:effectLst>
            </a:endParaRPr>
          </a:p>
        </p:txBody>
      </p:sp>
      <p:grpSp>
        <p:nvGrpSpPr>
          <p:cNvPr id="25" name="Group 24"/>
          <p:cNvGrpSpPr/>
          <p:nvPr/>
        </p:nvGrpSpPr>
        <p:grpSpPr>
          <a:xfrm>
            <a:off x="111234" y="217171"/>
            <a:ext cx="1832628" cy="498312"/>
            <a:chOff x="106359" y="117768"/>
            <a:chExt cx="2275608" cy="618767"/>
          </a:xfrm>
          <a:effectLst>
            <a:outerShdw blurRad="50800" dist="38100" dir="2700000" algn="tl" rotWithShape="0">
              <a:prstClr val="black">
                <a:alpha val="70000"/>
              </a:prstClr>
            </a:outerShdw>
          </a:effectLst>
        </p:grpSpPr>
        <p:pic>
          <p:nvPicPr>
            <p:cNvPr id="18" name="Picture 17" descr="logo_usarmy_gold_gradient.png"/>
            <p:cNvPicPr>
              <a:picLocks noChangeAspect="1"/>
            </p:cNvPicPr>
            <p:nvPr userDrawn="1"/>
          </p:nvPicPr>
          <p:blipFill>
            <a:blip r:embed="rId15" cstate="screen"/>
            <a:stretch>
              <a:fillRect/>
            </a:stretch>
          </p:blipFill>
          <p:spPr>
            <a:xfrm>
              <a:off x="474673" y="117768"/>
              <a:ext cx="1907294" cy="618767"/>
            </a:xfrm>
            <a:prstGeom prst="rect">
              <a:avLst/>
            </a:prstGeom>
            <a:effectLst>
              <a:outerShdw blurRad="50800" dist="38100" dir="2700000" algn="tl" rotWithShape="0">
                <a:prstClr val="black">
                  <a:alpha val="40000"/>
                </a:prstClr>
              </a:outerShdw>
            </a:effectLst>
          </p:spPr>
        </p:pic>
        <p:pic>
          <p:nvPicPr>
            <p:cNvPr id="21" name="Picture 14" descr="AMC"/>
            <p:cNvPicPr>
              <a:picLocks noChangeAspect="1" noChangeArrowheads="1"/>
            </p:cNvPicPr>
            <p:nvPr userDrawn="1"/>
          </p:nvPicPr>
          <p:blipFill>
            <a:blip r:embed="rId16" cstate="screen"/>
            <a:srcRect/>
            <a:stretch>
              <a:fillRect/>
            </a:stretch>
          </p:blipFill>
          <p:spPr bwMode="auto">
            <a:xfrm>
              <a:off x="106359" y="141439"/>
              <a:ext cx="337877" cy="425556"/>
            </a:xfrm>
            <a:prstGeom prst="rect">
              <a:avLst/>
            </a:prstGeom>
            <a:noFill/>
            <a:effectLst>
              <a:outerShdw blurRad="50800" dist="38100" dir="2700000" algn="tl" rotWithShape="0">
                <a:prstClr val="black">
                  <a:alpha val="40000"/>
                </a:prstClr>
              </a:outerShdw>
            </a:effec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20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Black" pitchFamily="34" charset="0"/>
        </a:defRPr>
      </a:lvl2pPr>
      <a:lvl3pPr algn="ctr" rtl="0" eaLnBrk="1" fontAlgn="base" hangingPunct="1">
        <a:spcBef>
          <a:spcPct val="0"/>
        </a:spcBef>
        <a:spcAft>
          <a:spcPct val="0"/>
        </a:spcAft>
        <a:defRPr sz="2400">
          <a:solidFill>
            <a:schemeClr val="bg1"/>
          </a:solidFill>
          <a:latin typeface="Arial Black" pitchFamily="34" charset="0"/>
        </a:defRPr>
      </a:lvl3pPr>
      <a:lvl4pPr algn="ctr" rtl="0" eaLnBrk="1" fontAlgn="base" hangingPunct="1">
        <a:spcBef>
          <a:spcPct val="0"/>
        </a:spcBef>
        <a:spcAft>
          <a:spcPct val="0"/>
        </a:spcAft>
        <a:defRPr sz="2400">
          <a:solidFill>
            <a:schemeClr val="bg1"/>
          </a:solidFill>
          <a:latin typeface="Arial Black" pitchFamily="34" charset="0"/>
        </a:defRPr>
      </a:lvl4pPr>
      <a:lvl5pPr algn="ctr" rtl="0" eaLnBrk="1" fontAlgn="base" hangingPunct="1">
        <a:spcBef>
          <a:spcPct val="0"/>
        </a:spcBef>
        <a:spcAft>
          <a:spcPct val="0"/>
        </a:spcAft>
        <a:defRPr sz="2400">
          <a:solidFill>
            <a:schemeClr val="bg1"/>
          </a:solidFill>
          <a:latin typeface="Arial Black" pitchFamily="34" charset="0"/>
        </a:defRPr>
      </a:lvl5pPr>
      <a:lvl6pPr marL="457200" algn="ctr" rtl="0" eaLnBrk="1" fontAlgn="base" hangingPunct="1">
        <a:spcBef>
          <a:spcPct val="0"/>
        </a:spcBef>
        <a:spcAft>
          <a:spcPct val="0"/>
        </a:spcAft>
        <a:defRPr sz="2400">
          <a:solidFill>
            <a:schemeClr val="bg1"/>
          </a:solidFill>
          <a:latin typeface="Arial Black" pitchFamily="34" charset="0"/>
        </a:defRPr>
      </a:lvl6pPr>
      <a:lvl7pPr marL="914400" algn="ctr" rtl="0" eaLnBrk="1" fontAlgn="base" hangingPunct="1">
        <a:spcBef>
          <a:spcPct val="0"/>
        </a:spcBef>
        <a:spcAft>
          <a:spcPct val="0"/>
        </a:spcAft>
        <a:defRPr sz="2400">
          <a:solidFill>
            <a:schemeClr val="bg1"/>
          </a:solidFill>
          <a:latin typeface="Arial Black" pitchFamily="34" charset="0"/>
        </a:defRPr>
      </a:lvl7pPr>
      <a:lvl8pPr marL="1371600" algn="ctr" rtl="0" eaLnBrk="1" fontAlgn="base" hangingPunct="1">
        <a:spcBef>
          <a:spcPct val="0"/>
        </a:spcBef>
        <a:spcAft>
          <a:spcPct val="0"/>
        </a:spcAft>
        <a:defRPr sz="2400">
          <a:solidFill>
            <a:schemeClr val="bg1"/>
          </a:solidFill>
          <a:latin typeface="Arial Black" pitchFamily="34" charset="0"/>
        </a:defRPr>
      </a:lvl8pPr>
      <a:lvl9pPr marL="1828800" algn="ctr" rtl="0" eaLnBrk="1" fontAlgn="base" hangingPunct="1">
        <a:spcBef>
          <a:spcPct val="0"/>
        </a:spcBef>
        <a:spcAft>
          <a:spcPct val="0"/>
        </a:spcAft>
        <a:defRPr sz="24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Danny.L.Parker20.ctr@mail.mil" TargetMode="Externa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MRDEC-50yearsPowerPointHeader1.jpg"/>
          <p:cNvPicPr>
            <a:picLocks noChangeAspect="1"/>
          </p:cNvPicPr>
          <p:nvPr/>
        </p:nvPicPr>
        <p:blipFill>
          <a:blip r:embed="rId3" cstate="screen"/>
          <a:srcRect/>
          <a:stretch>
            <a:fillRect/>
          </a:stretch>
        </p:blipFill>
        <p:spPr>
          <a:xfrm>
            <a:off x="0" y="1863166"/>
            <a:ext cx="9144000" cy="2712123"/>
          </a:xfrm>
          <a:prstGeom prst="rect">
            <a:avLst/>
          </a:prstGeom>
        </p:spPr>
      </p:pic>
      <p:pic>
        <p:nvPicPr>
          <p:cNvPr id="2052" name="Picture 23" descr="tagline1"/>
          <p:cNvPicPr>
            <a:picLocks noChangeAspect="1" noChangeArrowheads="1"/>
          </p:cNvPicPr>
          <p:nvPr/>
        </p:nvPicPr>
        <p:blipFill>
          <a:blip r:embed="rId4" cstate="screen"/>
          <a:srcRect/>
          <a:stretch>
            <a:fillRect/>
          </a:stretch>
        </p:blipFill>
        <p:spPr bwMode="auto">
          <a:xfrm>
            <a:off x="2362200" y="4629150"/>
            <a:ext cx="6248400" cy="215900"/>
          </a:xfrm>
          <a:prstGeom prst="rect">
            <a:avLst/>
          </a:prstGeom>
          <a:noFill/>
          <a:ln w="9525">
            <a:noFill/>
            <a:miter lim="800000"/>
            <a:headEnd/>
            <a:tailEnd/>
          </a:ln>
        </p:spPr>
      </p:pic>
      <p:sp>
        <p:nvSpPr>
          <p:cNvPr id="2057" name="Text Box 131"/>
          <p:cNvSpPr txBox="1">
            <a:spLocks noChangeArrowheads="1"/>
          </p:cNvSpPr>
          <p:nvPr/>
        </p:nvSpPr>
        <p:spPr bwMode="auto">
          <a:xfrm>
            <a:off x="4100513" y="6697211"/>
            <a:ext cx="938212" cy="152400"/>
          </a:xfrm>
          <a:prstGeom prst="rect">
            <a:avLst/>
          </a:prstGeom>
          <a:noFill/>
          <a:ln w="9525">
            <a:noFill/>
            <a:miter lim="800000"/>
            <a:headEnd/>
            <a:tailEnd/>
          </a:ln>
        </p:spPr>
        <p:txBody>
          <a:bodyPr wrap="none" lIns="0" tIns="0" rIns="0" bIns="0">
            <a:spAutoFit/>
          </a:bodyPr>
          <a:lstStyle/>
          <a:p>
            <a:pPr algn="ctr"/>
            <a:r>
              <a:rPr lang="en-US" sz="1000" dirty="0"/>
              <a:t>UNCLASSIFIED</a:t>
            </a:r>
          </a:p>
        </p:txBody>
      </p:sp>
      <p:sp>
        <p:nvSpPr>
          <p:cNvPr id="2058" name="Text Box 133"/>
          <p:cNvSpPr txBox="1">
            <a:spLocks noChangeArrowheads="1"/>
          </p:cNvSpPr>
          <p:nvPr/>
        </p:nvSpPr>
        <p:spPr bwMode="auto">
          <a:xfrm>
            <a:off x="4100513" y="0"/>
            <a:ext cx="938212" cy="152400"/>
          </a:xfrm>
          <a:prstGeom prst="rect">
            <a:avLst/>
          </a:prstGeom>
          <a:noFill/>
          <a:ln w="9525">
            <a:noFill/>
            <a:miter lim="800000"/>
            <a:headEnd/>
            <a:tailEnd/>
          </a:ln>
        </p:spPr>
        <p:txBody>
          <a:bodyPr wrap="none" lIns="0" tIns="0" rIns="0" bIns="0">
            <a:spAutoFit/>
          </a:bodyPr>
          <a:lstStyle/>
          <a:p>
            <a:pPr algn="ctr"/>
            <a:r>
              <a:rPr lang="en-US" sz="1000" dirty="0"/>
              <a:t>UNCLASSIFIED</a:t>
            </a:r>
          </a:p>
        </p:txBody>
      </p:sp>
      <p:sp>
        <p:nvSpPr>
          <p:cNvPr id="115" name="Rectangle 156"/>
          <p:cNvSpPr>
            <a:spLocks noChangeArrowheads="1"/>
          </p:cNvSpPr>
          <p:nvPr/>
        </p:nvSpPr>
        <p:spPr bwMode="white">
          <a:xfrm>
            <a:off x="100668" y="2799447"/>
            <a:ext cx="4370666" cy="830997"/>
          </a:xfrm>
          <a:prstGeom prst="rect">
            <a:avLst/>
          </a:prstGeom>
          <a:noFill/>
          <a:ln w="9525">
            <a:noFill/>
            <a:miter lim="800000"/>
            <a:headEnd/>
            <a:tailEnd/>
          </a:ln>
          <a:effectLst/>
        </p:spPr>
        <p:txBody>
          <a:bodyPr wrap="square" anchor="ctr">
            <a:spAutoFit/>
          </a:bodyPr>
          <a:lstStyle/>
          <a:p>
            <a:pPr algn="ctr">
              <a:defRPr/>
            </a:pPr>
            <a:r>
              <a:rPr lang="en-US" altLang="zh-TW" sz="2400" b="0" i="1" dirty="0" smtClean="0">
                <a:solidFill>
                  <a:schemeClr val="bg1"/>
                </a:solidFill>
                <a:effectLst>
                  <a:outerShdw blurRad="38100" dist="38100" dir="2700000" algn="tl">
                    <a:srgbClr val="000000">
                      <a:alpha val="43137"/>
                    </a:srgbClr>
                  </a:outerShdw>
                </a:effectLst>
                <a:latin typeface="Arial Black" pitchFamily="34" charset="0"/>
                <a:ea typeface="新細明體" charset="-120"/>
              </a:rPr>
              <a:t>Prognostics for Electronic Systems</a:t>
            </a:r>
            <a:endParaRPr lang="en-US" altLang="zh-TW" sz="2400" b="0" i="1" dirty="0">
              <a:solidFill>
                <a:schemeClr val="bg1"/>
              </a:solidFill>
              <a:effectLst>
                <a:outerShdw blurRad="38100" dist="38100" dir="2700000" algn="tl">
                  <a:srgbClr val="000000">
                    <a:alpha val="43137"/>
                  </a:srgbClr>
                </a:outerShdw>
              </a:effectLst>
              <a:latin typeface="Arial Black" pitchFamily="34" charset="0"/>
              <a:ea typeface="新細明體" charset="-120"/>
            </a:endParaRPr>
          </a:p>
        </p:txBody>
      </p:sp>
      <p:sp>
        <p:nvSpPr>
          <p:cNvPr id="116" name="Rectangle 29"/>
          <p:cNvSpPr>
            <a:spLocks noChangeArrowheads="1"/>
          </p:cNvSpPr>
          <p:nvPr/>
        </p:nvSpPr>
        <p:spPr bwMode="auto">
          <a:xfrm>
            <a:off x="4844961" y="4980816"/>
            <a:ext cx="4193854" cy="1764586"/>
          </a:xfrm>
          <a:prstGeom prst="rect">
            <a:avLst/>
          </a:prstGeom>
          <a:noFill/>
          <a:ln w="12700">
            <a:noFill/>
            <a:miter lim="800000"/>
            <a:headEnd/>
            <a:tailEnd/>
          </a:ln>
        </p:spPr>
        <p:txBody>
          <a:bodyPr wrap="square" lIns="90487" tIns="44450" rIns="90487" bIns="44450">
            <a:spAutoFit/>
          </a:bodyPr>
          <a:lstStyle/>
          <a:p>
            <a:pPr algn="ctr" eaLnBrk="0" hangingPunct="0">
              <a:spcBef>
                <a:spcPts val="400"/>
              </a:spcBef>
            </a:pPr>
            <a:r>
              <a:rPr lang="en-US" altLang="zh-TW" sz="1400" i="1" dirty="0">
                <a:ea typeface="新細明體" charset="-120"/>
              </a:rPr>
              <a:t>Presented by</a:t>
            </a:r>
            <a:r>
              <a:rPr lang="en-US" altLang="zh-TW" sz="1400" i="1" dirty="0" smtClean="0">
                <a:ea typeface="新細明體" charset="-120"/>
              </a:rPr>
              <a:t>:</a:t>
            </a:r>
            <a:endParaRPr lang="en-US" altLang="zh-TW" sz="400" dirty="0">
              <a:ea typeface="新細明體" charset="-120"/>
            </a:endParaRPr>
          </a:p>
          <a:p>
            <a:pPr algn="ctr" eaLnBrk="0" hangingPunct="0">
              <a:spcBef>
                <a:spcPts val="400"/>
              </a:spcBef>
            </a:pPr>
            <a:r>
              <a:rPr lang="en-US" sz="2000" dirty="0" smtClean="0"/>
              <a:t>Danny Parker, Ph.D.</a:t>
            </a:r>
          </a:p>
          <a:p>
            <a:pPr algn="ctr" eaLnBrk="0" hangingPunct="0">
              <a:spcBef>
                <a:spcPts val="400"/>
              </a:spcBef>
            </a:pPr>
            <a:r>
              <a:rPr lang="en-US" sz="1100" dirty="0" smtClean="0">
                <a:hlinkClick r:id="rId5"/>
              </a:rPr>
              <a:t>Danny.L.Parker20.ctr@mail.mil</a:t>
            </a:r>
            <a:endParaRPr lang="en-US" dirty="0" smtClean="0"/>
          </a:p>
          <a:p>
            <a:pPr algn="ctr" eaLnBrk="0" hangingPunct="0">
              <a:lnSpc>
                <a:spcPts val="1900"/>
              </a:lnSpc>
              <a:spcBef>
                <a:spcPts val="400"/>
              </a:spcBef>
            </a:pPr>
            <a:r>
              <a:rPr lang="en-US" altLang="zh-TW" dirty="0" smtClean="0">
                <a:ea typeface="新細明體" charset="-120"/>
              </a:rPr>
              <a:t>Diagnostic / Prognostic Laboratory</a:t>
            </a:r>
          </a:p>
          <a:p>
            <a:pPr algn="ctr" eaLnBrk="0" hangingPunct="0">
              <a:lnSpc>
                <a:spcPts val="1900"/>
              </a:lnSpc>
              <a:spcBef>
                <a:spcPts val="400"/>
              </a:spcBef>
            </a:pPr>
            <a:r>
              <a:rPr lang="en-US" altLang="zh-TW" dirty="0" smtClean="0">
                <a:ea typeface="新細明體" charset="-120"/>
              </a:rPr>
              <a:t>U.S. Army Aviation and Missile Research, Development, and Engineering Center</a:t>
            </a:r>
            <a:endParaRPr lang="en-US" altLang="zh-TW" dirty="0">
              <a:ea typeface="新細明體" charset="-120"/>
            </a:endParaRPr>
          </a:p>
        </p:txBody>
      </p:sp>
      <p:sp>
        <p:nvSpPr>
          <p:cNvPr id="117" name="Rectangle 29"/>
          <p:cNvSpPr>
            <a:spLocks noChangeArrowheads="1"/>
          </p:cNvSpPr>
          <p:nvPr/>
        </p:nvSpPr>
        <p:spPr bwMode="auto">
          <a:xfrm>
            <a:off x="4748169" y="581729"/>
            <a:ext cx="4387438" cy="920765"/>
          </a:xfrm>
          <a:prstGeom prst="rect">
            <a:avLst/>
          </a:prstGeom>
          <a:noFill/>
          <a:ln w="12700">
            <a:noFill/>
            <a:miter lim="800000"/>
            <a:headEnd/>
            <a:tailEnd/>
          </a:ln>
        </p:spPr>
        <p:txBody>
          <a:bodyPr wrap="square" lIns="90487" tIns="44450" rIns="90487" bIns="44450">
            <a:spAutoFit/>
          </a:bodyPr>
          <a:lstStyle/>
          <a:p>
            <a:pPr algn="ctr" eaLnBrk="0" hangingPunct="0"/>
            <a:r>
              <a:rPr lang="en-US" altLang="zh-TW" sz="1400" i="1" dirty="0">
                <a:ea typeface="新細明體" charset="-120"/>
              </a:rPr>
              <a:t>Presented </a:t>
            </a:r>
            <a:r>
              <a:rPr lang="en-US" altLang="zh-TW" sz="1400" i="1" dirty="0" smtClean="0">
                <a:ea typeface="新細明體" charset="-120"/>
              </a:rPr>
              <a:t>to:</a:t>
            </a:r>
          </a:p>
          <a:p>
            <a:pPr algn="ctr" eaLnBrk="0" hangingPunct="0"/>
            <a:r>
              <a:rPr lang="en-US" altLang="zh-TW" sz="2000" i="1" dirty="0" smtClean="0">
                <a:ea typeface="新細明體" charset="-120"/>
              </a:rPr>
              <a:t>Prognostic Working Group</a:t>
            </a:r>
          </a:p>
          <a:p>
            <a:pPr algn="ctr" eaLnBrk="0" hangingPunct="0"/>
            <a:r>
              <a:rPr lang="en-US" altLang="zh-TW" sz="2000" i="1" dirty="0" smtClean="0">
                <a:ea typeface="新細明體" charset="-120"/>
              </a:rPr>
              <a:t>15 October 2014</a:t>
            </a:r>
            <a:endParaRPr lang="en-US" altLang="zh-TW" sz="700" dirty="0">
              <a:ea typeface="新細明體" charset="-120"/>
            </a:endParaRPr>
          </a:p>
        </p:txBody>
      </p:sp>
      <p:pic>
        <p:nvPicPr>
          <p:cNvPr id="15" name="Picture 12" descr="RDECOM logo(red&amp;black)"/>
          <p:cNvPicPr>
            <a:picLocks noChangeAspect="1" noChangeArrowheads="1"/>
          </p:cNvPicPr>
          <p:nvPr/>
        </p:nvPicPr>
        <p:blipFill>
          <a:blip r:embed="rId6" cstate="screen"/>
          <a:srcRect/>
          <a:stretch>
            <a:fillRect/>
          </a:stretch>
        </p:blipFill>
        <p:spPr bwMode="auto">
          <a:xfrm>
            <a:off x="228600" y="919163"/>
            <a:ext cx="3024188"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954" y="1095376"/>
            <a:ext cx="3907692" cy="5461068"/>
          </a:xfrm>
        </p:spPr>
        <p:txBody>
          <a:bodyPr>
            <a:noAutofit/>
          </a:bodyPr>
          <a:lstStyle/>
          <a:p>
            <a:pPr marL="287338" indent="-285750">
              <a:buNone/>
            </a:pPr>
            <a:r>
              <a:rPr lang="en-US" sz="1600" u="sng" dirty="0" smtClean="0"/>
              <a:t>Processed Data From DSC</a:t>
            </a:r>
          </a:p>
          <a:p>
            <a:r>
              <a:rPr lang="en-US" sz="1600" dirty="0" smtClean="0"/>
              <a:t>Data Collected</a:t>
            </a:r>
          </a:p>
          <a:p>
            <a:pPr lvl="1"/>
            <a:r>
              <a:rPr lang="en-US" sz="1600" dirty="0" smtClean="0"/>
              <a:t>117 data records</a:t>
            </a:r>
          </a:p>
          <a:p>
            <a:pPr lvl="1"/>
            <a:r>
              <a:rPr lang="en-US" sz="1600" dirty="0" smtClean="0"/>
              <a:t>03 Jan 2011 to 17 Jun 2011</a:t>
            </a:r>
          </a:p>
          <a:p>
            <a:pPr marL="344488" lvl="2">
              <a:spcBef>
                <a:spcPts val="1200"/>
              </a:spcBef>
              <a:spcAft>
                <a:spcPts val="600"/>
              </a:spcAft>
            </a:pPr>
            <a:r>
              <a:rPr lang="en-US" sz="1600" dirty="0" smtClean="0"/>
              <a:t>Historical data extracted from CBM data warehouse</a:t>
            </a:r>
          </a:p>
          <a:p>
            <a:pPr marL="344488" lvl="2">
              <a:spcBef>
                <a:spcPts val="1200"/>
              </a:spcBef>
              <a:spcAft>
                <a:spcPts val="600"/>
              </a:spcAft>
            </a:pPr>
            <a:r>
              <a:rPr lang="en-US" sz="1600" dirty="0" smtClean="0"/>
              <a:t>Validated with US Army Safety Center</a:t>
            </a:r>
          </a:p>
          <a:p>
            <a:pPr marL="344488" lvl="2">
              <a:spcBef>
                <a:spcPts val="1200"/>
              </a:spcBef>
              <a:spcAft>
                <a:spcPts val="600"/>
              </a:spcAft>
            </a:pPr>
            <a:r>
              <a:rPr lang="en-US" sz="1600" dirty="0" smtClean="0"/>
              <a:t>GEMS failure confirmed by OEM</a:t>
            </a:r>
          </a:p>
          <a:p>
            <a:pPr marL="287338" indent="-285750" algn="ctr">
              <a:buNone/>
            </a:pPr>
            <a:endParaRPr lang="en-US" sz="1600" dirty="0" smtClean="0"/>
          </a:p>
          <a:p>
            <a:pPr marL="287338" indent="-285750">
              <a:buNone/>
            </a:pPr>
            <a:r>
              <a:rPr lang="en-US" sz="1600" u="sng" dirty="0" smtClean="0"/>
              <a:t>Used EGI Inertial Heading Error</a:t>
            </a:r>
          </a:p>
          <a:p>
            <a:pPr marL="344488" lvl="2">
              <a:spcBef>
                <a:spcPts val="1200"/>
              </a:spcBef>
              <a:spcAft>
                <a:spcPts val="600"/>
              </a:spcAft>
            </a:pPr>
            <a:r>
              <a:rPr lang="en-US" sz="1600" dirty="0" smtClean="0"/>
              <a:t>EGI capable of reporting more… but data is not captured</a:t>
            </a:r>
          </a:p>
          <a:p>
            <a:pPr marL="344488" lvl="2">
              <a:spcBef>
                <a:spcPts val="1200"/>
              </a:spcBef>
              <a:spcAft>
                <a:spcPts val="600"/>
              </a:spcAft>
            </a:pPr>
            <a:r>
              <a:rPr lang="en-US" sz="1600" dirty="0" smtClean="0"/>
              <a:t>Potential to improve prediction accuracy</a:t>
            </a:r>
            <a:endParaRPr lang="en-US" sz="1600" dirty="0"/>
          </a:p>
        </p:txBody>
      </p:sp>
      <p:sp>
        <p:nvSpPr>
          <p:cNvPr id="3" name="Title 2"/>
          <p:cNvSpPr>
            <a:spLocks noGrp="1"/>
          </p:cNvSpPr>
          <p:nvPr>
            <p:ph type="title"/>
          </p:nvPr>
        </p:nvSpPr>
        <p:spPr/>
        <p:txBody>
          <a:bodyPr/>
          <a:lstStyle/>
          <a:p>
            <a:r>
              <a:rPr lang="en-US" dirty="0" smtClean="0"/>
              <a:t> </a:t>
            </a:r>
            <a:r>
              <a:rPr lang="en-US" dirty="0"/>
              <a:t>Prognostics &amp; RUL </a:t>
            </a:r>
            <a:r>
              <a:rPr lang="en-US" dirty="0" smtClean="0"/>
              <a:t/>
            </a:r>
            <a:br>
              <a:rPr lang="en-US" dirty="0" smtClean="0"/>
            </a:br>
            <a:r>
              <a:rPr lang="en-US" dirty="0" smtClean="0"/>
              <a:t>EGI Condition Indicator (CI)</a:t>
            </a:r>
            <a:endParaRPr lang="en-US" dirty="0"/>
          </a:p>
        </p:txBody>
      </p:sp>
      <p:sp>
        <p:nvSpPr>
          <p:cNvPr id="17" name="Rectangle 16"/>
          <p:cNvSpPr/>
          <p:nvPr/>
        </p:nvSpPr>
        <p:spPr>
          <a:xfrm>
            <a:off x="4485735" y="5608867"/>
            <a:ext cx="3157269" cy="307777"/>
          </a:xfrm>
          <a:prstGeom prst="rect">
            <a:avLst/>
          </a:prstGeom>
          <a:solidFill>
            <a:srgbClr val="FFFF99"/>
          </a:solidFill>
          <a:ln>
            <a:solidFill>
              <a:schemeClr val="tx1"/>
            </a:solidFill>
          </a:ln>
        </p:spPr>
        <p:txBody>
          <a:bodyPr wrap="square">
            <a:spAutoFit/>
          </a:bodyPr>
          <a:lstStyle/>
          <a:p>
            <a:pPr marL="0" lvl="1" algn="ctr"/>
            <a:r>
              <a:rPr lang="en-US" sz="1400" dirty="0" smtClean="0"/>
              <a:t>This is “Validated field data”</a:t>
            </a:r>
            <a:endParaRPr lang="en-US" sz="1400" dirty="0"/>
          </a:p>
        </p:txBody>
      </p:sp>
      <p:pic>
        <p:nvPicPr>
          <p:cNvPr id="30721" name="Picture 1"/>
          <p:cNvPicPr>
            <a:picLocks noChangeAspect="1" noChangeArrowheads="1"/>
          </p:cNvPicPr>
          <p:nvPr/>
        </p:nvPicPr>
        <p:blipFill>
          <a:blip r:embed="rId3" cstate="screen"/>
          <a:srcRect/>
          <a:stretch>
            <a:fillRect/>
          </a:stretch>
        </p:blipFill>
        <p:spPr bwMode="auto">
          <a:xfrm>
            <a:off x="3876891" y="1655764"/>
            <a:ext cx="5125201" cy="3440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655" y="1084635"/>
            <a:ext cx="8229600" cy="5179978"/>
          </a:xfrm>
        </p:spPr>
        <p:txBody>
          <a:bodyPr/>
          <a:lstStyle/>
          <a:p>
            <a:pPr>
              <a:spcBef>
                <a:spcPts val="600"/>
              </a:spcBef>
              <a:spcAft>
                <a:spcPts val="600"/>
              </a:spcAft>
            </a:pPr>
            <a:r>
              <a:rPr lang="en-US" sz="2000" dirty="0" smtClean="0"/>
              <a:t>Estimated cost avoidance with diagnostics and prognostics would be:</a:t>
            </a:r>
          </a:p>
          <a:p>
            <a:pPr lvl="1">
              <a:spcBef>
                <a:spcPts val="600"/>
              </a:spcBef>
              <a:spcAft>
                <a:spcPts val="600"/>
              </a:spcAft>
            </a:pPr>
            <a:r>
              <a:rPr lang="en-US" sz="2000" dirty="0" smtClean="0"/>
              <a:t>$2.8M </a:t>
            </a:r>
            <a:r>
              <a:rPr lang="en-US" sz="2000" u="sng" dirty="0" smtClean="0"/>
              <a:t>and</a:t>
            </a:r>
            <a:r>
              <a:rPr lang="en-US" sz="2000" dirty="0" smtClean="0"/>
              <a:t> 638 maintenance man hours (MMH) per year for EGI</a:t>
            </a:r>
          </a:p>
          <a:p>
            <a:pPr lvl="2">
              <a:spcBef>
                <a:spcPts val="600"/>
              </a:spcBef>
              <a:spcAft>
                <a:spcPts val="600"/>
              </a:spcAft>
              <a:buNone/>
            </a:pPr>
            <a:r>
              <a:rPr lang="en-US" sz="2000" dirty="0" smtClean="0"/>
              <a:t>--- Ultra-Conservative ---</a:t>
            </a:r>
          </a:p>
          <a:p>
            <a:pPr marL="1258888" lvl="3">
              <a:spcBef>
                <a:spcPts val="600"/>
              </a:spcBef>
              <a:spcAft>
                <a:spcPts val="600"/>
              </a:spcAft>
            </a:pPr>
            <a:r>
              <a:rPr lang="en-US" sz="1600" dirty="0" smtClean="0"/>
              <a:t>Based off past 6 months of requisitions</a:t>
            </a:r>
          </a:p>
          <a:p>
            <a:pPr marL="1258888" lvl="3">
              <a:spcBef>
                <a:spcPts val="600"/>
              </a:spcBef>
              <a:spcAft>
                <a:spcPts val="600"/>
              </a:spcAft>
            </a:pPr>
            <a:r>
              <a:rPr lang="en-US" sz="1600" dirty="0" smtClean="0"/>
              <a:t>Doesn’t account for logistics optimization</a:t>
            </a:r>
          </a:p>
          <a:p>
            <a:pPr marL="1258888" lvl="3">
              <a:spcBef>
                <a:spcPts val="600"/>
              </a:spcBef>
              <a:spcAft>
                <a:spcPts val="600"/>
              </a:spcAft>
            </a:pPr>
            <a:r>
              <a:rPr lang="en-US" sz="1600" dirty="0" smtClean="0"/>
              <a:t>Doesn’t account for mission affecting failures</a:t>
            </a:r>
          </a:p>
          <a:p>
            <a:pPr marL="342900" lvl="2" indent="-342900">
              <a:spcBef>
                <a:spcPts val="600"/>
              </a:spcBef>
              <a:spcAft>
                <a:spcPts val="600"/>
              </a:spcAft>
            </a:pPr>
            <a:r>
              <a:rPr lang="en-US" sz="2000" dirty="0" smtClean="0">
                <a:ea typeface="+mn-ea"/>
                <a:cs typeface="+mn-cs"/>
              </a:rPr>
              <a:t>EGI prognostics pilot program cost is low..</a:t>
            </a:r>
          </a:p>
          <a:p>
            <a:pPr marL="800100" lvl="3" indent="-342900">
              <a:spcBef>
                <a:spcPts val="600"/>
              </a:spcBef>
              <a:spcAft>
                <a:spcPts val="600"/>
              </a:spcAft>
            </a:pPr>
            <a:r>
              <a:rPr lang="en-US" sz="2000" dirty="0" smtClean="0">
                <a:ea typeface="+mn-ea"/>
                <a:cs typeface="+mn-cs"/>
              </a:rPr>
              <a:t>Data readily available… already collected on certain aircraft</a:t>
            </a:r>
          </a:p>
        </p:txBody>
      </p:sp>
      <p:sp>
        <p:nvSpPr>
          <p:cNvPr id="3" name="Title 2"/>
          <p:cNvSpPr>
            <a:spLocks noGrp="1"/>
          </p:cNvSpPr>
          <p:nvPr>
            <p:ph type="title"/>
          </p:nvPr>
        </p:nvSpPr>
        <p:spPr>
          <a:xfrm>
            <a:off x="1925053" y="68096"/>
            <a:ext cx="5293894" cy="864524"/>
          </a:xfrm>
        </p:spPr>
        <p:txBody>
          <a:bodyPr/>
          <a:lstStyle/>
          <a:p>
            <a:r>
              <a:rPr lang="en-US" dirty="0" smtClean="0"/>
              <a:t> RCM</a:t>
            </a:r>
            <a:br>
              <a:rPr lang="en-US" dirty="0" smtClean="0"/>
            </a:br>
            <a:r>
              <a:rPr lang="en-US" dirty="0" smtClean="0"/>
              <a:t>CBA Results</a:t>
            </a:r>
            <a:endParaRPr lang="en-US" dirty="0"/>
          </a:p>
        </p:txBody>
      </p:sp>
      <p:sp>
        <p:nvSpPr>
          <p:cNvPr id="4" name="6-Point Star 3"/>
          <p:cNvSpPr/>
          <p:nvPr/>
        </p:nvSpPr>
        <p:spPr bwMode="auto">
          <a:xfrm>
            <a:off x="731520" y="5090160"/>
            <a:ext cx="7940040" cy="1524000"/>
          </a:xfrm>
          <a:prstGeom prst="star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2" algn="ctr"/>
            <a:r>
              <a:rPr lang="en-US" sz="2000" dirty="0" smtClean="0"/>
              <a:t>Applicable Across All Aviation Platforms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Multi-Apache EGI CI Analysis</a:t>
            </a:r>
            <a:endParaRPr lang="en-US" dirty="0"/>
          </a:p>
        </p:txBody>
      </p:sp>
      <p:grpSp>
        <p:nvGrpSpPr>
          <p:cNvPr id="2" name="Group 7"/>
          <p:cNvGrpSpPr/>
          <p:nvPr/>
        </p:nvGrpSpPr>
        <p:grpSpPr>
          <a:xfrm>
            <a:off x="595026" y="1135464"/>
            <a:ext cx="7946073" cy="3999244"/>
            <a:chOff x="595026" y="1135464"/>
            <a:chExt cx="7946073" cy="3999244"/>
          </a:xfrm>
        </p:grpSpPr>
        <p:grpSp>
          <p:nvGrpSpPr>
            <p:cNvPr id="4" name="Group 5"/>
            <p:cNvGrpSpPr/>
            <p:nvPr/>
          </p:nvGrpSpPr>
          <p:grpSpPr>
            <a:xfrm>
              <a:off x="803860" y="1135464"/>
              <a:ext cx="7737239" cy="3999244"/>
              <a:chOff x="803860" y="1135464"/>
              <a:chExt cx="7737239" cy="3999244"/>
            </a:xfrm>
          </p:grpSpPr>
          <p:pic>
            <p:nvPicPr>
              <p:cNvPr id="154627" name="Picture 3"/>
              <p:cNvPicPr>
                <a:picLocks noChangeAspect="1" noChangeArrowheads="1"/>
              </p:cNvPicPr>
              <p:nvPr/>
            </p:nvPicPr>
            <p:blipFill>
              <a:blip r:embed="rId2" cstate="screen"/>
              <a:srcRect l="3732" t="7283" r="3260" b="3922"/>
              <a:stretch>
                <a:fillRect/>
              </a:stretch>
            </p:blipFill>
            <p:spPr bwMode="auto">
              <a:xfrm>
                <a:off x="803860" y="1135464"/>
                <a:ext cx="7737239" cy="3936925"/>
              </a:xfrm>
              <a:prstGeom prst="rect">
                <a:avLst/>
              </a:prstGeom>
              <a:noFill/>
              <a:ln w="9525">
                <a:noFill/>
                <a:miter lim="800000"/>
                <a:headEnd/>
                <a:tailEnd/>
              </a:ln>
              <a:effectLst/>
            </p:spPr>
          </p:pic>
          <p:sp>
            <p:nvSpPr>
              <p:cNvPr id="5" name="Rectangle 4"/>
              <p:cNvSpPr/>
              <p:nvPr/>
            </p:nvSpPr>
            <p:spPr bwMode="auto">
              <a:xfrm>
                <a:off x="1637881" y="4823209"/>
                <a:ext cx="6842928" cy="3114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7" name="TextBox 6"/>
            <p:cNvSpPr txBox="1"/>
            <p:nvPr/>
          </p:nvSpPr>
          <p:spPr>
            <a:xfrm rot="16200000">
              <a:off x="-377310" y="2891559"/>
              <a:ext cx="2221672" cy="276999"/>
            </a:xfrm>
            <a:prstGeom prst="rect">
              <a:avLst/>
            </a:prstGeom>
            <a:noFill/>
          </p:spPr>
          <p:txBody>
            <a:bodyPr wrap="square" rtlCol="0">
              <a:spAutoFit/>
            </a:bodyPr>
            <a:lstStyle/>
            <a:p>
              <a:pPr algn="ctr"/>
              <a:r>
                <a:rPr lang="en-US" sz="1200" b="0" dirty="0" smtClean="0"/>
                <a:t>Relative Change</a:t>
              </a:r>
              <a:endParaRPr lang="en-US" sz="1200" b="0" dirty="0"/>
            </a:p>
          </p:txBody>
        </p:sp>
      </p:grpSp>
      <p:sp>
        <p:nvSpPr>
          <p:cNvPr id="10" name="Rounded Rectangle 9"/>
          <p:cNvSpPr/>
          <p:nvPr/>
        </p:nvSpPr>
        <p:spPr bwMode="auto">
          <a:xfrm>
            <a:off x="1753751" y="4099099"/>
            <a:ext cx="5797899" cy="109527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smtClean="0"/>
              <a:t>Failing Group (Red) Shows A Clear </a:t>
            </a:r>
            <a:r>
              <a:rPr lang="en-US" u="sng" dirty="0" smtClean="0"/>
              <a:t>Upward Trend</a:t>
            </a:r>
            <a:r>
              <a:rPr lang="en-US" dirty="0" smtClean="0"/>
              <a:t>…</a:t>
            </a:r>
          </a:p>
          <a:p>
            <a:pPr algn="ctr"/>
            <a:endParaRPr lang="en-US" dirty="0" smtClean="0"/>
          </a:p>
          <a:p>
            <a:pPr algn="ctr"/>
            <a:r>
              <a:rPr lang="en-US" dirty="0" smtClean="0"/>
              <a:t>Control Group (Green) </a:t>
            </a:r>
            <a:r>
              <a:rPr lang="en-US" u="sng" dirty="0" smtClean="0"/>
              <a:t>Stays Flat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9" name="5-Point Star 8"/>
          <p:cNvSpPr/>
          <p:nvPr/>
        </p:nvSpPr>
        <p:spPr bwMode="auto">
          <a:xfrm>
            <a:off x="1438275" y="5238751"/>
            <a:ext cx="5781675" cy="127635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t>Shows differentiation</a:t>
            </a:r>
            <a:r>
              <a:rPr kumimoji="0" lang="en-US" sz="1400" b="1" i="0" u="none" strike="noStrike" cap="none" normalizeH="0" baseline="0" dirty="0" smtClean="0">
                <a:ln>
                  <a:noFill/>
                </a:ln>
                <a:solidFill>
                  <a:schemeClr val="tx1"/>
                </a:solidFill>
                <a:effectLst/>
                <a:latin typeface="Arial" charset="0"/>
              </a:rPr>
              <a:t> </a:t>
            </a:r>
            <a:r>
              <a:rPr kumimoji="0" lang="en-US" sz="1400" b="1" i="0" u="none" strike="noStrike" cap="none" normalizeH="0" dirty="0" smtClean="0">
                <a:ln>
                  <a:noFill/>
                </a:ln>
                <a:solidFill>
                  <a:schemeClr val="tx1"/>
                </a:solidFill>
                <a:effectLst/>
                <a:latin typeface="Arial" charset="0"/>
              </a:rPr>
              <a:t>of failed or healthy units</a:t>
            </a:r>
            <a:endParaRPr kumimoji="0" lang="en-US" sz="14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5053" y="38912"/>
            <a:ext cx="5293894" cy="864524"/>
          </a:xfrm>
        </p:spPr>
        <p:txBody>
          <a:bodyPr/>
          <a:lstStyle/>
          <a:p>
            <a:r>
              <a:rPr lang="en-US" dirty="0" smtClean="0"/>
              <a:t> </a:t>
            </a:r>
            <a:r>
              <a:rPr lang="en-US" dirty="0"/>
              <a:t>Prognostics &amp; RUL </a:t>
            </a:r>
            <a:r>
              <a:rPr lang="en-US" dirty="0" smtClean="0">
                <a:solidFill>
                  <a:srgbClr val="FF0000"/>
                </a:solidFill>
              </a:rPr>
              <a:t/>
            </a:r>
            <a:br>
              <a:rPr lang="en-US" dirty="0" smtClean="0">
                <a:solidFill>
                  <a:srgbClr val="FF0000"/>
                </a:solidFill>
              </a:rPr>
            </a:br>
            <a:r>
              <a:rPr lang="en-US" dirty="0" smtClean="0"/>
              <a:t>Logistics View</a:t>
            </a:r>
            <a:endParaRPr lang="en-US" dirty="0"/>
          </a:p>
        </p:txBody>
      </p:sp>
      <p:pic>
        <p:nvPicPr>
          <p:cNvPr id="10" name="Content Placeholder 9" descr="predictedRUL.emf"/>
          <p:cNvPicPr>
            <a:picLocks noGrp="1" noChangeAspect="1"/>
          </p:cNvPicPr>
          <p:nvPr>
            <p:ph idx="1"/>
          </p:nvPr>
        </p:nvPicPr>
        <p:blipFill>
          <a:blip r:embed="rId2" cstate="screen"/>
          <a:srcRect l="8836" r="7989" b="5302"/>
          <a:stretch>
            <a:fillRect/>
          </a:stretch>
        </p:blipFill>
        <p:spPr>
          <a:xfrm>
            <a:off x="624137" y="1011087"/>
            <a:ext cx="7573658" cy="4356274"/>
          </a:xfrm>
        </p:spPr>
      </p:pic>
      <p:sp>
        <p:nvSpPr>
          <p:cNvPr id="5" name="Rounded Rectangle 4"/>
          <p:cNvSpPr/>
          <p:nvPr/>
        </p:nvSpPr>
        <p:spPr bwMode="auto">
          <a:xfrm>
            <a:off x="1491761" y="5281979"/>
            <a:ext cx="6290164" cy="1214071"/>
          </a:xfrm>
          <a:prstGeom prst="roundRect">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pPr>
            <a:r>
              <a:rPr lang="en-US" dirty="0" smtClean="0"/>
              <a:t>Provides Logisticians </a:t>
            </a:r>
            <a:r>
              <a:rPr lang="en-US" u="sng" dirty="0" smtClean="0"/>
              <a:t>Strategic Health</a:t>
            </a:r>
            <a:r>
              <a:rPr lang="en-US" dirty="0" smtClean="0"/>
              <a:t> of a component</a:t>
            </a:r>
          </a:p>
          <a:p>
            <a:pPr algn="ctr">
              <a:lnSpc>
                <a:spcPct val="150000"/>
              </a:lnSpc>
            </a:pPr>
            <a:r>
              <a:rPr lang="en-US" dirty="0" smtClean="0"/>
              <a:t>Allows for </a:t>
            </a:r>
            <a:r>
              <a:rPr lang="en-US" u="sng" dirty="0" smtClean="0"/>
              <a:t>Effective and Efficient Spare Parts Management</a:t>
            </a:r>
          </a:p>
          <a:p>
            <a:pPr algn="ctr">
              <a:lnSpc>
                <a:spcPct val="150000"/>
              </a:lnSpc>
            </a:pPr>
            <a:r>
              <a:rPr lang="en-US" dirty="0" smtClean="0"/>
              <a:t>Decrease in </a:t>
            </a:r>
            <a:r>
              <a:rPr lang="en-US" u="sng" dirty="0" smtClean="0"/>
              <a:t>Unscheduled Maintenance</a:t>
            </a:r>
          </a:p>
        </p:txBody>
      </p:sp>
      <p:sp>
        <p:nvSpPr>
          <p:cNvPr id="6" name="Right Arrow 5"/>
          <p:cNvSpPr/>
          <p:nvPr/>
        </p:nvSpPr>
        <p:spPr bwMode="auto">
          <a:xfrm>
            <a:off x="8285259" y="1347537"/>
            <a:ext cx="738425" cy="4687503"/>
          </a:xfrm>
          <a:prstGeom prst="rightArrow">
            <a:avLst>
              <a:gd name="adj1" fmla="val 50000"/>
              <a:gd name="adj2" fmla="val 47876"/>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cap="all" dirty="0" err="1" smtClean="0"/>
              <a:t>zoomED</a:t>
            </a:r>
            <a:endParaRPr kumimoji="0" lang="en-US" sz="2400" b="1" i="0" u="none" strike="noStrike" cap="all" normalizeH="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5053" y="48640"/>
            <a:ext cx="5293894" cy="864524"/>
          </a:xfrm>
        </p:spPr>
        <p:txBody>
          <a:bodyPr/>
          <a:lstStyle/>
          <a:p>
            <a:r>
              <a:rPr lang="en-US" dirty="0" smtClean="0"/>
              <a:t> </a:t>
            </a:r>
            <a:r>
              <a:rPr lang="en-US" dirty="0"/>
              <a:t>Prognostics &amp; RUL </a:t>
            </a:r>
            <a:r>
              <a:rPr lang="en-US" dirty="0" smtClean="0">
                <a:solidFill>
                  <a:srgbClr val="FF0000"/>
                </a:solidFill>
              </a:rPr>
              <a:t/>
            </a:r>
            <a:br>
              <a:rPr lang="en-US" dirty="0" smtClean="0">
                <a:solidFill>
                  <a:srgbClr val="FF0000"/>
                </a:solidFill>
              </a:rPr>
            </a:br>
            <a:r>
              <a:rPr lang="en-US" dirty="0" smtClean="0"/>
              <a:t>Logistics View Zoomed</a:t>
            </a:r>
            <a:endParaRPr lang="en-US" dirty="0"/>
          </a:p>
        </p:txBody>
      </p:sp>
      <p:pic>
        <p:nvPicPr>
          <p:cNvPr id="8" name="Content Placeholder 7" descr="predictedRULzoom.emf"/>
          <p:cNvPicPr>
            <a:picLocks noGrp="1" noChangeAspect="1"/>
          </p:cNvPicPr>
          <p:nvPr>
            <p:ph idx="1"/>
          </p:nvPr>
        </p:nvPicPr>
        <p:blipFill>
          <a:blip r:embed="rId2" cstate="screen"/>
          <a:srcRect l="9365" t="2115" r="7566" b="6559"/>
          <a:stretch>
            <a:fillRect/>
          </a:stretch>
        </p:blipFill>
        <p:spPr>
          <a:xfrm>
            <a:off x="174172" y="2833551"/>
            <a:ext cx="6792685" cy="3772753"/>
          </a:xfrm>
        </p:spPr>
      </p:pic>
      <p:pic>
        <p:nvPicPr>
          <p:cNvPr id="9" name="Content Placeholder 5" descr="histRUL.emf"/>
          <p:cNvPicPr>
            <a:picLocks noChangeAspect="1"/>
          </p:cNvPicPr>
          <p:nvPr/>
        </p:nvPicPr>
        <p:blipFill>
          <a:blip r:embed="rId3" cstate="screen"/>
          <a:stretch>
            <a:fillRect/>
          </a:stretch>
        </p:blipFill>
        <p:spPr bwMode="auto">
          <a:xfrm>
            <a:off x="4317019" y="898498"/>
            <a:ext cx="4762088" cy="3575448"/>
          </a:xfrm>
          <a:prstGeom prst="rect">
            <a:avLst/>
          </a:prstGeom>
          <a:noFill/>
          <a:ln w="9525">
            <a:noFill/>
            <a:miter lim="800000"/>
            <a:headEnd/>
            <a:tailEnd/>
          </a:ln>
        </p:spPr>
      </p:pic>
      <p:sp>
        <p:nvSpPr>
          <p:cNvPr id="5" name="TextBox 4"/>
          <p:cNvSpPr txBox="1"/>
          <p:nvPr/>
        </p:nvSpPr>
        <p:spPr>
          <a:xfrm>
            <a:off x="230588" y="1048399"/>
            <a:ext cx="3993069" cy="1815882"/>
          </a:xfrm>
          <a:prstGeom prst="rect">
            <a:avLst/>
          </a:prstGeom>
          <a:solidFill>
            <a:srgbClr val="FFFF99"/>
          </a:solidFill>
          <a:ln w="12700" cmpd="sng">
            <a:solidFill>
              <a:schemeClr val="tx1"/>
            </a:solidFill>
          </a:ln>
        </p:spPr>
        <p:txBody>
          <a:bodyPr wrap="square" rtlCol="0">
            <a:spAutoFit/>
          </a:bodyPr>
          <a:lstStyle/>
          <a:p>
            <a:pPr marL="228600" indent="-228600" algn="ctr"/>
            <a:r>
              <a:rPr lang="en-US" sz="1400" u="sng" dirty="0" smtClean="0"/>
              <a:t>THE BOTTOM LINE</a:t>
            </a:r>
          </a:p>
          <a:p>
            <a:pPr marL="228600" indent="-228600">
              <a:buFont typeface="Arial" pitchFamily="34" charset="0"/>
              <a:buChar char="•"/>
            </a:pPr>
            <a:endParaRPr lang="en-US" sz="1400" u="sng" dirty="0" smtClean="0"/>
          </a:p>
          <a:p>
            <a:pPr marL="228600" indent="-228600">
              <a:buFont typeface="Arial" pitchFamily="34" charset="0"/>
              <a:buChar char="•"/>
            </a:pPr>
            <a:r>
              <a:rPr lang="en-US" sz="1400" u="sng" dirty="0" smtClean="0"/>
              <a:t>Accurate </a:t>
            </a:r>
            <a:r>
              <a:rPr lang="en-US" sz="1400" u="sng" dirty="0" err="1" smtClean="0"/>
              <a:t>RUL</a:t>
            </a:r>
            <a:r>
              <a:rPr lang="en-US" sz="1400" u="sng" dirty="0" smtClean="0"/>
              <a:t> </a:t>
            </a:r>
            <a:endParaRPr lang="en-US" sz="1400" dirty="0" smtClean="0"/>
          </a:p>
          <a:p>
            <a:pPr marL="342900" lvl="1" indent="-228600">
              <a:buFont typeface="Wingdings" pitchFamily="2" charset="2"/>
              <a:buChar char="Ø"/>
            </a:pPr>
            <a:r>
              <a:rPr lang="en-US" sz="1400" dirty="0" smtClean="0"/>
              <a:t>Supports anticipatory parts requests for the logistician…</a:t>
            </a:r>
          </a:p>
          <a:p>
            <a:pPr marL="342900" lvl="1" indent="-228600"/>
            <a:endParaRPr lang="en-US" sz="1400" dirty="0" smtClean="0"/>
          </a:p>
          <a:p>
            <a:pPr marL="342900" lvl="1" indent="-228600">
              <a:buFont typeface="Wingdings" pitchFamily="2" charset="2"/>
              <a:buChar char="Ø"/>
            </a:pPr>
            <a:r>
              <a:rPr lang="en-US" sz="1400" dirty="0" smtClean="0"/>
              <a:t>With 5 flight hours remaining system predicted 4.8 hours before failure…</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Prognostics &amp; RUL </a:t>
            </a:r>
            <a:br>
              <a:rPr lang="en-US" dirty="0" smtClean="0"/>
            </a:br>
            <a:r>
              <a:rPr lang="en-US" dirty="0" smtClean="0"/>
              <a:t>Mission Planner View</a:t>
            </a:r>
            <a:endParaRPr lang="en-US" dirty="0"/>
          </a:p>
        </p:txBody>
      </p:sp>
      <p:sp>
        <p:nvSpPr>
          <p:cNvPr id="1027" name="AutoShape 3"/>
          <p:cNvSpPr>
            <a:spLocks noChangeAspect="1" noChangeArrowheads="1" noTextEdit="1"/>
          </p:cNvSpPr>
          <p:nvPr/>
        </p:nvSpPr>
        <p:spPr bwMode="auto">
          <a:xfrm>
            <a:off x="1038226" y="1033463"/>
            <a:ext cx="7535863"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230188" y="1089329"/>
            <a:ext cx="8675439" cy="4190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p:cNvSpPr>
            <a:spLocks noChangeArrowheads="1"/>
          </p:cNvSpPr>
          <p:nvPr/>
        </p:nvSpPr>
        <p:spPr bwMode="auto">
          <a:xfrm>
            <a:off x="1487488" y="1258888"/>
            <a:ext cx="6915150" cy="36718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1487488" y="1258888"/>
            <a:ext cx="6915150" cy="36718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Line 8"/>
          <p:cNvSpPr>
            <a:spLocks noChangeShapeType="1"/>
          </p:cNvSpPr>
          <p:nvPr/>
        </p:nvSpPr>
        <p:spPr bwMode="auto">
          <a:xfrm>
            <a:off x="1487488" y="1258888"/>
            <a:ext cx="6915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a:off x="1487488" y="4930776"/>
            <a:ext cx="6915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flipV="1">
            <a:off x="8402638" y="1258888"/>
            <a:ext cx="1588" cy="36718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flipV="1">
            <a:off x="1487488" y="1258888"/>
            <a:ext cx="1588" cy="36718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a:off x="1487488" y="4930776"/>
            <a:ext cx="6915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Line 13"/>
          <p:cNvSpPr>
            <a:spLocks noChangeShapeType="1"/>
          </p:cNvSpPr>
          <p:nvPr/>
        </p:nvSpPr>
        <p:spPr bwMode="auto">
          <a:xfrm flipV="1">
            <a:off x="1487488" y="1258888"/>
            <a:ext cx="1588" cy="36718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Line 14"/>
          <p:cNvSpPr>
            <a:spLocks noChangeShapeType="1"/>
          </p:cNvSpPr>
          <p:nvPr/>
        </p:nvSpPr>
        <p:spPr bwMode="auto">
          <a:xfrm flipV="1">
            <a:off x="1487488"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Line 15"/>
          <p:cNvSpPr>
            <a:spLocks noChangeShapeType="1"/>
          </p:cNvSpPr>
          <p:nvPr/>
        </p:nvSpPr>
        <p:spPr bwMode="auto">
          <a:xfrm>
            <a:off x="1487488"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1468438" y="4945063"/>
            <a:ext cx="74613"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Line 17"/>
          <p:cNvSpPr>
            <a:spLocks noChangeShapeType="1"/>
          </p:cNvSpPr>
          <p:nvPr/>
        </p:nvSpPr>
        <p:spPr bwMode="auto">
          <a:xfrm flipV="1">
            <a:off x="2319338"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Line 18"/>
          <p:cNvSpPr>
            <a:spLocks noChangeShapeType="1"/>
          </p:cNvSpPr>
          <p:nvPr/>
        </p:nvSpPr>
        <p:spPr bwMode="auto">
          <a:xfrm>
            <a:off x="2319338"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2278063"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Line 20"/>
          <p:cNvSpPr>
            <a:spLocks noChangeShapeType="1"/>
          </p:cNvSpPr>
          <p:nvPr/>
        </p:nvSpPr>
        <p:spPr bwMode="auto">
          <a:xfrm flipV="1">
            <a:off x="3151188"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Line 21"/>
          <p:cNvSpPr>
            <a:spLocks noChangeShapeType="1"/>
          </p:cNvSpPr>
          <p:nvPr/>
        </p:nvSpPr>
        <p:spPr bwMode="auto">
          <a:xfrm>
            <a:off x="3151188"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Rectangle 22"/>
          <p:cNvSpPr>
            <a:spLocks noChangeArrowheads="1"/>
          </p:cNvSpPr>
          <p:nvPr/>
        </p:nvSpPr>
        <p:spPr bwMode="auto">
          <a:xfrm>
            <a:off x="3109913"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Line 23"/>
          <p:cNvSpPr>
            <a:spLocks noChangeShapeType="1"/>
          </p:cNvSpPr>
          <p:nvPr/>
        </p:nvSpPr>
        <p:spPr bwMode="auto">
          <a:xfrm flipV="1">
            <a:off x="3983038"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Line 24"/>
          <p:cNvSpPr>
            <a:spLocks noChangeShapeType="1"/>
          </p:cNvSpPr>
          <p:nvPr/>
        </p:nvSpPr>
        <p:spPr bwMode="auto">
          <a:xfrm>
            <a:off x="3983038"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3941763"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Line 26"/>
          <p:cNvSpPr>
            <a:spLocks noChangeShapeType="1"/>
          </p:cNvSpPr>
          <p:nvPr/>
        </p:nvSpPr>
        <p:spPr bwMode="auto">
          <a:xfrm flipV="1">
            <a:off x="4819651"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Line 27"/>
          <p:cNvSpPr>
            <a:spLocks noChangeShapeType="1"/>
          </p:cNvSpPr>
          <p:nvPr/>
        </p:nvSpPr>
        <p:spPr bwMode="auto">
          <a:xfrm>
            <a:off x="4819651"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4778376"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Line 29"/>
          <p:cNvSpPr>
            <a:spLocks noChangeShapeType="1"/>
          </p:cNvSpPr>
          <p:nvPr/>
        </p:nvSpPr>
        <p:spPr bwMode="auto">
          <a:xfrm flipV="1">
            <a:off x="5651501"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Line 30"/>
          <p:cNvSpPr>
            <a:spLocks noChangeShapeType="1"/>
          </p:cNvSpPr>
          <p:nvPr/>
        </p:nvSpPr>
        <p:spPr bwMode="auto">
          <a:xfrm>
            <a:off x="5651501"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31"/>
          <p:cNvSpPr>
            <a:spLocks noChangeArrowheads="1"/>
          </p:cNvSpPr>
          <p:nvPr/>
        </p:nvSpPr>
        <p:spPr bwMode="auto">
          <a:xfrm>
            <a:off x="5610226"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Line 32"/>
          <p:cNvSpPr>
            <a:spLocks noChangeShapeType="1"/>
          </p:cNvSpPr>
          <p:nvPr/>
        </p:nvSpPr>
        <p:spPr bwMode="auto">
          <a:xfrm flipV="1">
            <a:off x="6483351"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Line 33"/>
          <p:cNvSpPr>
            <a:spLocks noChangeShapeType="1"/>
          </p:cNvSpPr>
          <p:nvPr/>
        </p:nvSpPr>
        <p:spPr bwMode="auto">
          <a:xfrm>
            <a:off x="6483351"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6442076"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Line 35"/>
          <p:cNvSpPr>
            <a:spLocks noChangeShapeType="1"/>
          </p:cNvSpPr>
          <p:nvPr/>
        </p:nvSpPr>
        <p:spPr bwMode="auto">
          <a:xfrm flipV="1">
            <a:off x="7315201"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Line 36"/>
          <p:cNvSpPr>
            <a:spLocks noChangeShapeType="1"/>
          </p:cNvSpPr>
          <p:nvPr/>
        </p:nvSpPr>
        <p:spPr bwMode="auto">
          <a:xfrm>
            <a:off x="7315201"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Rectangle 37"/>
          <p:cNvSpPr>
            <a:spLocks noChangeArrowheads="1"/>
          </p:cNvSpPr>
          <p:nvPr/>
        </p:nvSpPr>
        <p:spPr bwMode="auto">
          <a:xfrm>
            <a:off x="7273926"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Line 38"/>
          <p:cNvSpPr>
            <a:spLocks noChangeShapeType="1"/>
          </p:cNvSpPr>
          <p:nvPr/>
        </p:nvSpPr>
        <p:spPr bwMode="auto">
          <a:xfrm flipV="1">
            <a:off x="8151813" y="4860926"/>
            <a:ext cx="1588" cy="698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Line 39"/>
          <p:cNvSpPr>
            <a:spLocks noChangeShapeType="1"/>
          </p:cNvSpPr>
          <p:nvPr/>
        </p:nvSpPr>
        <p:spPr bwMode="auto">
          <a:xfrm>
            <a:off x="8151813" y="1258888"/>
            <a:ext cx="1588" cy="65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a:off x="8110538" y="494506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Line 41"/>
          <p:cNvSpPr>
            <a:spLocks noChangeShapeType="1"/>
          </p:cNvSpPr>
          <p:nvPr/>
        </p:nvSpPr>
        <p:spPr bwMode="auto">
          <a:xfrm>
            <a:off x="1487488" y="4930776"/>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Line 42"/>
          <p:cNvSpPr>
            <a:spLocks noChangeShapeType="1"/>
          </p:cNvSpPr>
          <p:nvPr/>
        </p:nvSpPr>
        <p:spPr bwMode="auto">
          <a:xfrm flipH="1">
            <a:off x="8332788" y="4930776"/>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Rectangle 43"/>
          <p:cNvSpPr>
            <a:spLocks noChangeArrowheads="1"/>
          </p:cNvSpPr>
          <p:nvPr/>
        </p:nvSpPr>
        <p:spPr bwMode="auto">
          <a:xfrm>
            <a:off x="1427163" y="4889501"/>
            <a:ext cx="74613"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Line 44"/>
          <p:cNvSpPr>
            <a:spLocks noChangeShapeType="1"/>
          </p:cNvSpPr>
          <p:nvPr/>
        </p:nvSpPr>
        <p:spPr bwMode="auto">
          <a:xfrm>
            <a:off x="1487488" y="4506913"/>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Line 45"/>
          <p:cNvSpPr>
            <a:spLocks noChangeShapeType="1"/>
          </p:cNvSpPr>
          <p:nvPr/>
        </p:nvSpPr>
        <p:spPr bwMode="auto">
          <a:xfrm flipH="1">
            <a:off x="8332788" y="4506913"/>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1427163" y="4465638"/>
            <a:ext cx="74613"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Line 47"/>
          <p:cNvSpPr>
            <a:spLocks noChangeShapeType="1"/>
          </p:cNvSpPr>
          <p:nvPr/>
        </p:nvSpPr>
        <p:spPr bwMode="auto">
          <a:xfrm>
            <a:off x="1487488" y="4084638"/>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Line 48"/>
          <p:cNvSpPr>
            <a:spLocks noChangeShapeType="1"/>
          </p:cNvSpPr>
          <p:nvPr/>
        </p:nvSpPr>
        <p:spPr bwMode="auto">
          <a:xfrm flipH="1">
            <a:off x="8332788" y="4084638"/>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1384301" y="4041776"/>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Line 50"/>
          <p:cNvSpPr>
            <a:spLocks noChangeShapeType="1"/>
          </p:cNvSpPr>
          <p:nvPr/>
        </p:nvSpPr>
        <p:spPr bwMode="auto">
          <a:xfrm>
            <a:off x="1487488" y="3660776"/>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Line 51"/>
          <p:cNvSpPr>
            <a:spLocks noChangeShapeType="1"/>
          </p:cNvSpPr>
          <p:nvPr/>
        </p:nvSpPr>
        <p:spPr bwMode="auto">
          <a:xfrm flipH="1">
            <a:off x="8332788" y="3660776"/>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1384301" y="3617913"/>
            <a:ext cx="1158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Line 53"/>
          <p:cNvSpPr>
            <a:spLocks noChangeShapeType="1"/>
          </p:cNvSpPr>
          <p:nvPr/>
        </p:nvSpPr>
        <p:spPr bwMode="auto">
          <a:xfrm>
            <a:off x="1487488" y="3241676"/>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Line 54"/>
          <p:cNvSpPr>
            <a:spLocks noChangeShapeType="1"/>
          </p:cNvSpPr>
          <p:nvPr/>
        </p:nvSpPr>
        <p:spPr bwMode="auto">
          <a:xfrm flipH="1">
            <a:off x="8332788" y="3241676"/>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1343026" y="3200401"/>
            <a:ext cx="158750"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Line 56"/>
          <p:cNvSpPr>
            <a:spLocks noChangeShapeType="1"/>
          </p:cNvSpPr>
          <p:nvPr/>
        </p:nvSpPr>
        <p:spPr bwMode="auto">
          <a:xfrm>
            <a:off x="1487488" y="2817813"/>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Line 57"/>
          <p:cNvSpPr>
            <a:spLocks noChangeShapeType="1"/>
          </p:cNvSpPr>
          <p:nvPr/>
        </p:nvSpPr>
        <p:spPr bwMode="auto">
          <a:xfrm flipH="1">
            <a:off x="8332788" y="2817813"/>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1343026" y="2776538"/>
            <a:ext cx="158750"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316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Line 59"/>
          <p:cNvSpPr>
            <a:spLocks noChangeShapeType="1"/>
          </p:cNvSpPr>
          <p:nvPr/>
        </p:nvSpPr>
        <p:spPr bwMode="auto">
          <a:xfrm>
            <a:off x="1487488" y="2393951"/>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Line 60"/>
          <p:cNvSpPr>
            <a:spLocks noChangeShapeType="1"/>
          </p:cNvSpPr>
          <p:nvPr/>
        </p:nvSpPr>
        <p:spPr bwMode="auto">
          <a:xfrm flipH="1">
            <a:off x="8332788" y="2393951"/>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1301751" y="2352676"/>
            <a:ext cx="200025"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Line 62"/>
          <p:cNvSpPr>
            <a:spLocks noChangeShapeType="1"/>
          </p:cNvSpPr>
          <p:nvPr/>
        </p:nvSpPr>
        <p:spPr bwMode="auto">
          <a:xfrm>
            <a:off x="1487488" y="1976438"/>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Line 63"/>
          <p:cNvSpPr>
            <a:spLocks noChangeShapeType="1"/>
          </p:cNvSpPr>
          <p:nvPr/>
        </p:nvSpPr>
        <p:spPr bwMode="auto">
          <a:xfrm flipH="1">
            <a:off x="8332788" y="1976438"/>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1301751" y="1933576"/>
            <a:ext cx="200025"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3162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Line 65"/>
          <p:cNvSpPr>
            <a:spLocks noChangeShapeType="1"/>
          </p:cNvSpPr>
          <p:nvPr/>
        </p:nvSpPr>
        <p:spPr bwMode="auto">
          <a:xfrm>
            <a:off x="1487488" y="1552576"/>
            <a:ext cx="650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Line 66"/>
          <p:cNvSpPr>
            <a:spLocks noChangeShapeType="1"/>
          </p:cNvSpPr>
          <p:nvPr/>
        </p:nvSpPr>
        <p:spPr bwMode="auto">
          <a:xfrm flipH="1">
            <a:off x="8332788" y="1552576"/>
            <a:ext cx="69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1258888" y="1509713"/>
            <a:ext cx="23653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2" name="Line 68"/>
          <p:cNvSpPr>
            <a:spLocks noChangeShapeType="1"/>
          </p:cNvSpPr>
          <p:nvPr/>
        </p:nvSpPr>
        <p:spPr bwMode="auto">
          <a:xfrm>
            <a:off x="1487488" y="1258888"/>
            <a:ext cx="6915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Line 69"/>
          <p:cNvSpPr>
            <a:spLocks noChangeShapeType="1"/>
          </p:cNvSpPr>
          <p:nvPr/>
        </p:nvSpPr>
        <p:spPr bwMode="auto">
          <a:xfrm>
            <a:off x="1487488" y="4930776"/>
            <a:ext cx="6915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Line 70"/>
          <p:cNvSpPr>
            <a:spLocks noChangeShapeType="1"/>
          </p:cNvSpPr>
          <p:nvPr/>
        </p:nvSpPr>
        <p:spPr bwMode="auto">
          <a:xfrm flipV="1">
            <a:off x="8402638" y="1258888"/>
            <a:ext cx="1588" cy="36718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Line 71"/>
          <p:cNvSpPr>
            <a:spLocks noChangeShapeType="1"/>
          </p:cNvSpPr>
          <p:nvPr/>
        </p:nvSpPr>
        <p:spPr bwMode="auto">
          <a:xfrm flipV="1">
            <a:off x="1487488" y="1258888"/>
            <a:ext cx="1588" cy="36718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1487488" y="1258888"/>
            <a:ext cx="6915150" cy="3671888"/>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1487488" y="1258888"/>
            <a:ext cx="6915150" cy="36718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1487488" y="2506663"/>
            <a:ext cx="6915150" cy="242411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1487488" y="2506663"/>
            <a:ext cx="6915150" cy="24241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1487488" y="4071068"/>
            <a:ext cx="6915150" cy="85970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1487488" y="3540126"/>
            <a:ext cx="6915150" cy="13906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1487488" y="1268413"/>
            <a:ext cx="6831013" cy="3575050"/>
          </a:xfrm>
          <a:custGeom>
            <a:avLst/>
            <a:gdLst/>
            <a:ahLst/>
            <a:cxnLst>
              <a:cxn ang="0">
                <a:pos x="0" y="0"/>
              </a:cxn>
              <a:cxn ang="0">
                <a:pos x="176" y="76"/>
              </a:cxn>
              <a:cxn ang="0">
                <a:pos x="266" y="91"/>
              </a:cxn>
              <a:cxn ang="0">
                <a:pos x="515" y="211"/>
              </a:cxn>
              <a:cxn ang="0">
                <a:pos x="729" y="270"/>
              </a:cxn>
              <a:cxn ang="0">
                <a:pos x="899" y="270"/>
              </a:cxn>
              <a:cxn ang="0">
                <a:pos x="1098" y="299"/>
              </a:cxn>
              <a:cxn ang="0">
                <a:pos x="1256" y="287"/>
              </a:cxn>
              <a:cxn ang="0">
                <a:pos x="1393" y="261"/>
              </a:cxn>
              <a:cxn ang="0">
                <a:pos x="1601" y="311"/>
              </a:cxn>
              <a:cxn ang="0">
                <a:pos x="1748" y="278"/>
              </a:cxn>
              <a:cxn ang="0">
                <a:pos x="1973" y="325"/>
              </a:cxn>
              <a:cxn ang="0">
                <a:pos x="2289" y="434"/>
              </a:cxn>
              <a:cxn ang="0">
                <a:pos x="2380" y="281"/>
              </a:cxn>
              <a:cxn ang="0">
                <a:pos x="2497" y="190"/>
              </a:cxn>
              <a:cxn ang="0">
                <a:pos x="2641" y="149"/>
              </a:cxn>
              <a:cxn ang="0">
                <a:pos x="2781" y="138"/>
              </a:cxn>
              <a:cxn ang="0">
                <a:pos x="2922" y="135"/>
              </a:cxn>
              <a:cxn ang="0">
                <a:pos x="3018" y="100"/>
              </a:cxn>
              <a:cxn ang="0">
                <a:pos x="3144" y="79"/>
              </a:cxn>
              <a:cxn ang="0">
                <a:pos x="3291" y="188"/>
              </a:cxn>
              <a:cxn ang="0">
                <a:pos x="3484" y="469"/>
              </a:cxn>
              <a:cxn ang="0">
                <a:pos x="3595" y="610"/>
              </a:cxn>
              <a:cxn ang="0">
                <a:pos x="3879" y="1290"/>
              </a:cxn>
              <a:cxn ang="0">
                <a:pos x="4060" y="1938"/>
              </a:cxn>
              <a:cxn ang="0">
                <a:pos x="4213" y="2081"/>
              </a:cxn>
              <a:cxn ang="0">
                <a:pos x="4303" y="2252"/>
              </a:cxn>
            </a:cxnLst>
            <a:rect l="0" t="0" r="r" b="b"/>
            <a:pathLst>
              <a:path w="4303" h="2252">
                <a:moveTo>
                  <a:pt x="0" y="0"/>
                </a:moveTo>
                <a:lnTo>
                  <a:pt x="176" y="76"/>
                </a:lnTo>
                <a:lnTo>
                  <a:pt x="266" y="91"/>
                </a:lnTo>
                <a:lnTo>
                  <a:pt x="515" y="211"/>
                </a:lnTo>
                <a:lnTo>
                  <a:pt x="729" y="270"/>
                </a:lnTo>
                <a:lnTo>
                  <a:pt x="899" y="270"/>
                </a:lnTo>
                <a:lnTo>
                  <a:pt x="1098" y="299"/>
                </a:lnTo>
                <a:lnTo>
                  <a:pt x="1256" y="287"/>
                </a:lnTo>
                <a:lnTo>
                  <a:pt x="1393" y="261"/>
                </a:lnTo>
                <a:lnTo>
                  <a:pt x="1601" y="311"/>
                </a:lnTo>
                <a:lnTo>
                  <a:pt x="1748" y="278"/>
                </a:lnTo>
                <a:lnTo>
                  <a:pt x="1973" y="325"/>
                </a:lnTo>
                <a:lnTo>
                  <a:pt x="2289" y="434"/>
                </a:lnTo>
                <a:lnTo>
                  <a:pt x="2380" y="281"/>
                </a:lnTo>
                <a:lnTo>
                  <a:pt x="2497" y="190"/>
                </a:lnTo>
                <a:lnTo>
                  <a:pt x="2641" y="149"/>
                </a:lnTo>
                <a:lnTo>
                  <a:pt x="2781" y="138"/>
                </a:lnTo>
                <a:lnTo>
                  <a:pt x="2922" y="135"/>
                </a:lnTo>
                <a:lnTo>
                  <a:pt x="3018" y="100"/>
                </a:lnTo>
                <a:lnTo>
                  <a:pt x="3144" y="79"/>
                </a:lnTo>
                <a:lnTo>
                  <a:pt x="3291" y="188"/>
                </a:lnTo>
                <a:lnTo>
                  <a:pt x="3484" y="469"/>
                </a:lnTo>
                <a:lnTo>
                  <a:pt x="3595" y="610"/>
                </a:lnTo>
                <a:lnTo>
                  <a:pt x="3879" y="1290"/>
                </a:lnTo>
                <a:lnTo>
                  <a:pt x="4060" y="1938"/>
                </a:lnTo>
                <a:lnTo>
                  <a:pt x="4213" y="2081"/>
                </a:lnTo>
                <a:lnTo>
                  <a:pt x="4303" y="2252"/>
                </a:lnTo>
              </a:path>
            </a:pathLst>
          </a:cu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1487488" y="1427163"/>
            <a:ext cx="6831013" cy="3494088"/>
          </a:xfrm>
          <a:custGeom>
            <a:avLst/>
            <a:gdLst/>
            <a:ahLst/>
            <a:cxnLst>
              <a:cxn ang="0">
                <a:pos x="0" y="0"/>
              </a:cxn>
              <a:cxn ang="0">
                <a:pos x="176" y="76"/>
              </a:cxn>
              <a:cxn ang="0">
                <a:pos x="266" y="93"/>
              </a:cxn>
              <a:cxn ang="0">
                <a:pos x="515" y="217"/>
              </a:cxn>
              <a:cxn ang="0">
                <a:pos x="729" y="278"/>
              </a:cxn>
              <a:cxn ang="0">
                <a:pos x="899" y="293"/>
              </a:cxn>
              <a:cxn ang="0">
                <a:pos x="1098" y="331"/>
              </a:cxn>
              <a:cxn ang="0">
                <a:pos x="1256" y="325"/>
              </a:cxn>
              <a:cxn ang="0">
                <a:pos x="1393" y="304"/>
              </a:cxn>
              <a:cxn ang="0">
                <a:pos x="1601" y="351"/>
              </a:cxn>
              <a:cxn ang="0">
                <a:pos x="1748" y="319"/>
              </a:cxn>
              <a:cxn ang="0">
                <a:pos x="1973" y="369"/>
              </a:cxn>
              <a:cxn ang="0">
                <a:pos x="2289" y="477"/>
              </a:cxn>
              <a:cxn ang="0">
                <a:pos x="2380" y="337"/>
              </a:cxn>
              <a:cxn ang="0">
                <a:pos x="2497" y="255"/>
              </a:cxn>
              <a:cxn ang="0">
                <a:pos x="2641" y="225"/>
              </a:cxn>
              <a:cxn ang="0">
                <a:pos x="2781" y="237"/>
              </a:cxn>
              <a:cxn ang="0">
                <a:pos x="2922" y="252"/>
              </a:cxn>
              <a:cxn ang="0">
                <a:pos x="3018" y="252"/>
              </a:cxn>
              <a:cxn ang="0">
                <a:pos x="3144" y="237"/>
              </a:cxn>
              <a:cxn ang="0">
                <a:pos x="3291" y="372"/>
              </a:cxn>
              <a:cxn ang="0">
                <a:pos x="3484" y="674"/>
              </a:cxn>
              <a:cxn ang="0">
                <a:pos x="3595" y="859"/>
              </a:cxn>
              <a:cxn ang="0">
                <a:pos x="3879" y="1492"/>
              </a:cxn>
              <a:cxn ang="0">
                <a:pos x="4060" y="2040"/>
              </a:cxn>
              <a:cxn ang="0">
                <a:pos x="4213" y="2134"/>
              </a:cxn>
              <a:cxn ang="0">
                <a:pos x="4303" y="2201"/>
              </a:cxn>
            </a:cxnLst>
            <a:rect l="0" t="0" r="r" b="b"/>
            <a:pathLst>
              <a:path w="4303" h="2201">
                <a:moveTo>
                  <a:pt x="0" y="0"/>
                </a:moveTo>
                <a:lnTo>
                  <a:pt x="176" y="76"/>
                </a:lnTo>
                <a:lnTo>
                  <a:pt x="266" y="93"/>
                </a:lnTo>
                <a:lnTo>
                  <a:pt x="515" y="217"/>
                </a:lnTo>
                <a:lnTo>
                  <a:pt x="729" y="278"/>
                </a:lnTo>
                <a:lnTo>
                  <a:pt x="899" y="293"/>
                </a:lnTo>
                <a:lnTo>
                  <a:pt x="1098" y="331"/>
                </a:lnTo>
                <a:lnTo>
                  <a:pt x="1256" y="325"/>
                </a:lnTo>
                <a:lnTo>
                  <a:pt x="1393" y="304"/>
                </a:lnTo>
                <a:lnTo>
                  <a:pt x="1601" y="351"/>
                </a:lnTo>
                <a:lnTo>
                  <a:pt x="1748" y="319"/>
                </a:lnTo>
                <a:lnTo>
                  <a:pt x="1973" y="369"/>
                </a:lnTo>
                <a:lnTo>
                  <a:pt x="2289" y="477"/>
                </a:lnTo>
                <a:lnTo>
                  <a:pt x="2380" y="337"/>
                </a:lnTo>
                <a:lnTo>
                  <a:pt x="2497" y="255"/>
                </a:lnTo>
                <a:lnTo>
                  <a:pt x="2641" y="225"/>
                </a:lnTo>
                <a:lnTo>
                  <a:pt x="2781" y="237"/>
                </a:lnTo>
                <a:lnTo>
                  <a:pt x="2922" y="252"/>
                </a:lnTo>
                <a:lnTo>
                  <a:pt x="3018" y="252"/>
                </a:lnTo>
                <a:lnTo>
                  <a:pt x="3144" y="237"/>
                </a:lnTo>
                <a:lnTo>
                  <a:pt x="3291" y="372"/>
                </a:lnTo>
                <a:lnTo>
                  <a:pt x="3484" y="674"/>
                </a:lnTo>
                <a:lnTo>
                  <a:pt x="3595" y="859"/>
                </a:lnTo>
                <a:lnTo>
                  <a:pt x="3879" y="1492"/>
                </a:lnTo>
                <a:lnTo>
                  <a:pt x="4060" y="2040"/>
                </a:lnTo>
                <a:lnTo>
                  <a:pt x="4213" y="2134"/>
                </a:lnTo>
                <a:lnTo>
                  <a:pt x="4303" y="2201"/>
                </a:lnTo>
              </a:path>
            </a:pathLst>
          </a:custGeom>
          <a:noFill/>
          <a:ln w="23813" cap="flat">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1487488" y="1724026"/>
            <a:ext cx="6831013" cy="3201988"/>
          </a:xfrm>
          <a:custGeom>
            <a:avLst/>
            <a:gdLst/>
            <a:ahLst/>
            <a:cxnLst>
              <a:cxn ang="0">
                <a:pos x="0" y="0"/>
              </a:cxn>
              <a:cxn ang="0">
                <a:pos x="176" y="82"/>
              </a:cxn>
              <a:cxn ang="0">
                <a:pos x="266" y="109"/>
              </a:cxn>
              <a:cxn ang="0">
                <a:pos x="515" y="232"/>
              </a:cxn>
              <a:cxn ang="0">
                <a:pos x="729" y="302"/>
              </a:cxn>
              <a:cxn ang="0">
                <a:pos x="899" y="334"/>
              </a:cxn>
              <a:cxn ang="0">
                <a:pos x="1098" y="390"/>
              </a:cxn>
              <a:cxn ang="0">
                <a:pos x="1256" y="399"/>
              </a:cxn>
              <a:cxn ang="0">
                <a:pos x="1393" y="390"/>
              </a:cxn>
              <a:cxn ang="0">
                <a:pos x="1601" y="428"/>
              </a:cxn>
              <a:cxn ang="0">
                <a:pos x="1748" y="399"/>
              </a:cxn>
              <a:cxn ang="0">
                <a:pos x="1973" y="449"/>
              </a:cxn>
              <a:cxn ang="0">
                <a:pos x="2289" y="557"/>
              </a:cxn>
              <a:cxn ang="0">
                <a:pos x="2380" y="434"/>
              </a:cxn>
              <a:cxn ang="0">
                <a:pos x="2497" y="373"/>
              </a:cxn>
              <a:cxn ang="0">
                <a:pos x="2641" y="361"/>
              </a:cxn>
              <a:cxn ang="0">
                <a:pos x="2781" y="417"/>
              </a:cxn>
              <a:cxn ang="0">
                <a:pos x="2922" y="463"/>
              </a:cxn>
              <a:cxn ang="0">
                <a:pos x="3018" y="516"/>
              </a:cxn>
              <a:cxn ang="0">
                <a:pos x="3144" y="513"/>
              </a:cxn>
              <a:cxn ang="0">
                <a:pos x="3291" y="683"/>
              </a:cxn>
              <a:cxn ang="0">
                <a:pos x="3484" y="1003"/>
              </a:cxn>
              <a:cxn ang="0">
                <a:pos x="3595" y="1232"/>
              </a:cxn>
              <a:cxn ang="0">
                <a:pos x="3879" y="1727"/>
              </a:cxn>
              <a:cxn ang="0">
                <a:pos x="4060" y="2006"/>
              </a:cxn>
              <a:cxn ang="0">
                <a:pos x="4213" y="2017"/>
              </a:cxn>
              <a:cxn ang="0">
                <a:pos x="4303" y="2017"/>
              </a:cxn>
            </a:cxnLst>
            <a:rect l="0" t="0" r="r" b="b"/>
            <a:pathLst>
              <a:path w="4303" h="2017">
                <a:moveTo>
                  <a:pt x="0" y="0"/>
                </a:moveTo>
                <a:lnTo>
                  <a:pt x="176" y="82"/>
                </a:lnTo>
                <a:lnTo>
                  <a:pt x="266" y="109"/>
                </a:lnTo>
                <a:lnTo>
                  <a:pt x="515" y="232"/>
                </a:lnTo>
                <a:lnTo>
                  <a:pt x="729" y="302"/>
                </a:lnTo>
                <a:lnTo>
                  <a:pt x="899" y="334"/>
                </a:lnTo>
                <a:lnTo>
                  <a:pt x="1098" y="390"/>
                </a:lnTo>
                <a:lnTo>
                  <a:pt x="1256" y="399"/>
                </a:lnTo>
                <a:lnTo>
                  <a:pt x="1393" y="390"/>
                </a:lnTo>
                <a:lnTo>
                  <a:pt x="1601" y="428"/>
                </a:lnTo>
                <a:lnTo>
                  <a:pt x="1748" y="399"/>
                </a:lnTo>
                <a:lnTo>
                  <a:pt x="1973" y="449"/>
                </a:lnTo>
                <a:lnTo>
                  <a:pt x="2289" y="557"/>
                </a:lnTo>
                <a:lnTo>
                  <a:pt x="2380" y="434"/>
                </a:lnTo>
                <a:lnTo>
                  <a:pt x="2497" y="373"/>
                </a:lnTo>
                <a:lnTo>
                  <a:pt x="2641" y="361"/>
                </a:lnTo>
                <a:lnTo>
                  <a:pt x="2781" y="417"/>
                </a:lnTo>
                <a:lnTo>
                  <a:pt x="2922" y="463"/>
                </a:lnTo>
                <a:lnTo>
                  <a:pt x="3018" y="516"/>
                </a:lnTo>
                <a:lnTo>
                  <a:pt x="3144" y="513"/>
                </a:lnTo>
                <a:lnTo>
                  <a:pt x="3291" y="683"/>
                </a:lnTo>
                <a:lnTo>
                  <a:pt x="3484" y="1003"/>
                </a:lnTo>
                <a:lnTo>
                  <a:pt x="3595" y="1232"/>
                </a:lnTo>
                <a:lnTo>
                  <a:pt x="3879" y="1727"/>
                </a:lnTo>
                <a:lnTo>
                  <a:pt x="4060" y="2006"/>
                </a:lnTo>
                <a:lnTo>
                  <a:pt x="4213" y="2017"/>
                </a:lnTo>
                <a:lnTo>
                  <a:pt x="4303" y="2017"/>
                </a:lnTo>
              </a:path>
            </a:pathLst>
          </a:custGeom>
          <a:noFill/>
          <a:ln w="23813" cap="flat">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Line 81"/>
          <p:cNvSpPr>
            <a:spLocks noChangeShapeType="1"/>
          </p:cNvSpPr>
          <p:nvPr/>
        </p:nvSpPr>
        <p:spPr bwMode="auto">
          <a:xfrm>
            <a:off x="1458913" y="12398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Line 82"/>
          <p:cNvSpPr>
            <a:spLocks noChangeShapeType="1"/>
          </p:cNvSpPr>
          <p:nvPr/>
        </p:nvSpPr>
        <p:spPr bwMode="auto">
          <a:xfrm flipH="1">
            <a:off x="1458913" y="12398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Line 83"/>
          <p:cNvSpPr>
            <a:spLocks noChangeShapeType="1"/>
          </p:cNvSpPr>
          <p:nvPr/>
        </p:nvSpPr>
        <p:spPr bwMode="auto">
          <a:xfrm>
            <a:off x="1738313" y="13620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Line 84"/>
          <p:cNvSpPr>
            <a:spLocks noChangeShapeType="1"/>
          </p:cNvSpPr>
          <p:nvPr/>
        </p:nvSpPr>
        <p:spPr bwMode="auto">
          <a:xfrm flipH="1">
            <a:off x="1738313" y="13620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Line 85"/>
          <p:cNvSpPr>
            <a:spLocks noChangeShapeType="1"/>
          </p:cNvSpPr>
          <p:nvPr/>
        </p:nvSpPr>
        <p:spPr bwMode="auto">
          <a:xfrm>
            <a:off x="1882776" y="138430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Line 86"/>
          <p:cNvSpPr>
            <a:spLocks noChangeShapeType="1"/>
          </p:cNvSpPr>
          <p:nvPr/>
        </p:nvSpPr>
        <p:spPr bwMode="auto">
          <a:xfrm flipH="1">
            <a:off x="1882776" y="138430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Line 87"/>
          <p:cNvSpPr>
            <a:spLocks noChangeShapeType="1"/>
          </p:cNvSpPr>
          <p:nvPr/>
        </p:nvSpPr>
        <p:spPr bwMode="auto">
          <a:xfrm>
            <a:off x="2278063" y="1574801"/>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Line 88"/>
          <p:cNvSpPr>
            <a:spLocks noChangeShapeType="1"/>
          </p:cNvSpPr>
          <p:nvPr/>
        </p:nvSpPr>
        <p:spPr bwMode="auto">
          <a:xfrm flipH="1">
            <a:off x="2278063" y="1574801"/>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Line 89"/>
          <p:cNvSpPr>
            <a:spLocks noChangeShapeType="1"/>
          </p:cNvSpPr>
          <p:nvPr/>
        </p:nvSpPr>
        <p:spPr bwMode="auto">
          <a:xfrm>
            <a:off x="2616201" y="16684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Line 90"/>
          <p:cNvSpPr>
            <a:spLocks noChangeShapeType="1"/>
          </p:cNvSpPr>
          <p:nvPr/>
        </p:nvSpPr>
        <p:spPr bwMode="auto">
          <a:xfrm flipH="1">
            <a:off x="2616201" y="16684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Line 91"/>
          <p:cNvSpPr>
            <a:spLocks noChangeShapeType="1"/>
          </p:cNvSpPr>
          <p:nvPr/>
        </p:nvSpPr>
        <p:spPr bwMode="auto">
          <a:xfrm>
            <a:off x="2886076" y="16684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Line 92"/>
          <p:cNvSpPr>
            <a:spLocks noChangeShapeType="1"/>
          </p:cNvSpPr>
          <p:nvPr/>
        </p:nvSpPr>
        <p:spPr bwMode="auto">
          <a:xfrm flipH="1">
            <a:off x="2886076" y="16684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Line 93"/>
          <p:cNvSpPr>
            <a:spLocks noChangeShapeType="1"/>
          </p:cNvSpPr>
          <p:nvPr/>
        </p:nvSpPr>
        <p:spPr bwMode="auto">
          <a:xfrm>
            <a:off x="3201988" y="1714501"/>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Line 94"/>
          <p:cNvSpPr>
            <a:spLocks noChangeShapeType="1"/>
          </p:cNvSpPr>
          <p:nvPr/>
        </p:nvSpPr>
        <p:spPr bwMode="auto">
          <a:xfrm flipH="1">
            <a:off x="3201988" y="1714501"/>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Line 95"/>
          <p:cNvSpPr>
            <a:spLocks noChangeShapeType="1"/>
          </p:cNvSpPr>
          <p:nvPr/>
        </p:nvSpPr>
        <p:spPr bwMode="auto">
          <a:xfrm>
            <a:off x="3452813" y="16970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Line 96"/>
          <p:cNvSpPr>
            <a:spLocks noChangeShapeType="1"/>
          </p:cNvSpPr>
          <p:nvPr/>
        </p:nvSpPr>
        <p:spPr bwMode="auto">
          <a:xfrm flipH="1">
            <a:off x="3452813" y="16970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Line 97"/>
          <p:cNvSpPr>
            <a:spLocks noChangeShapeType="1"/>
          </p:cNvSpPr>
          <p:nvPr/>
        </p:nvSpPr>
        <p:spPr bwMode="auto">
          <a:xfrm>
            <a:off x="3671888" y="16541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Line 98"/>
          <p:cNvSpPr>
            <a:spLocks noChangeShapeType="1"/>
          </p:cNvSpPr>
          <p:nvPr/>
        </p:nvSpPr>
        <p:spPr bwMode="auto">
          <a:xfrm flipH="1">
            <a:off x="3671888" y="16541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Line 99"/>
          <p:cNvSpPr>
            <a:spLocks noChangeShapeType="1"/>
          </p:cNvSpPr>
          <p:nvPr/>
        </p:nvSpPr>
        <p:spPr bwMode="auto">
          <a:xfrm>
            <a:off x="4002088" y="17335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Line 100"/>
          <p:cNvSpPr>
            <a:spLocks noChangeShapeType="1"/>
          </p:cNvSpPr>
          <p:nvPr/>
        </p:nvSpPr>
        <p:spPr bwMode="auto">
          <a:xfrm flipH="1">
            <a:off x="4002088" y="17335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Line 101"/>
          <p:cNvSpPr>
            <a:spLocks noChangeShapeType="1"/>
          </p:cNvSpPr>
          <p:nvPr/>
        </p:nvSpPr>
        <p:spPr bwMode="auto">
          <a:xfrm>
            <a:off x="4233863" y="16827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Line 102"/>
          <p:cNvSpPr>
            <a:spLocks noChangeShapeType="1"/>
          </p:cNvSpPr>
          <p:nvPr/>
        </p:nvSpPr>
        <p:spPr bwMode="auto">
          <a:xfrm flipH="1">
            <a:off x="4233863" y="16827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Line 103"/>
          <p:cNvSpPr>
            <a:spLocks noChangeShapeType="1"/>
          </p:cNvSpPr>
          <p:nvPr/>
        </p:nvSpPr>
        <p:spPr bwMode="auto">
          <a:xfrm>
            <a:off x="4592638" y="17573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Line 104"/>
          <p:cNvSpPr>
            <a:spLocks noChangeShapeType="1"/>
          </p:cNvSpPr>
          <p:nvPr/>
        </p:nvSpPr>
        <p:spPr bwMode="auto">
          <a:xfrm flipH="1">
            <a:off x="4592638" y="17573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Line 105"/>
          <p:cNvSpPr>
            <a:spLocks noChangeShapeType="1"/>
          </p:cNvSpPr>
          <p:nvPr/>
        </p:nvSpPr>
        <p:spPr bwMode="auto">
          <a:xfrm>
            <a:off x="5094288" y="19288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Line 106"/>
          <p:cNvSpPr>
            <a:spLocks noChangeShapeType="1"/>
          </p:cNvSpPr>
          <p:nvPr/>
        </p:nvSpPr>
        <p:spPr bwMode="auto">
          <a:xfrm flipH="1">
            <a:off x="5094288" y="19288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Line 107"/>
          <p:cNvSpPr>
            <a:spLocks noChangeShapeType="1"/>
          </p:cNvSpPr>
          <p:nvPr/>
        </p:nvSpPr>
        <p:spPr bwMode="auto">
          <a:xfrm>
            <a:off x="5237163" y="16875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Line 108"/>
          <p:cNvSpPr>
            <a:spLocks noChangeShapeType="1"/>
          </p:cNvSpPr>
          <p:nvPr/>
        </p:nvSpPr>
        <p:spPr bwMode="auto">
          <a:xfrm flipH="1">
            <a:off x="5237163" y="16875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Line 109"/>
          <p:cNvSpPr>
            <a:spLocks noChangeShapeType="1"/>
          </p:cNvSpPr>
          <p:nvPr/>
        </p:nvSpPr>
        <p:spPr bwMode="auto">
          <a:xfrm>
            <a:off x="5424488" y="15430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Line 110"/>
          <p:cNvSpPr>
            <a:spLocks noChangeShapeType="1"/>
          </p:cNvSpPr>
          <p:nvPr/>
        </p:nvSpPr>
        <p:spPr bwMode="auto">
          <a:xfrm flipH="1">
            <a:off x="5424488" y="15430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Line 111"/>
          <p:cNvSpPr>
            <a:spLocks noChangeShapeType="1"/>
          </p:cNvSpPr>
          <p:nvPr/>
        </p:nvSpPr>
        <p:spPr bwMode="auto">
          <a:xfrm>
            <a:off x="5651501" y="14779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Line 112"/>
          <p:cNvSpPr>
            <a:spLocks noChangeShapeType="1"/>
          </p:cNvSpPr>
          <p:nvPr/>
        </p:nvSpPr>
        <p:spPr bwMode="auto">
          <a:xfrm flipH="1">
            <a:off x="5651501" y="14779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Line 113"/>
          <p:cNvSpPr>
            <a:spLocks noChangeShapeType="1"/>
          </p:cNvSpPr>
          <p:nvPr/>
        </p:nvSpPr>
        <p:spPr bwMode="auto">
          <a:xfrm>
            <a:off x="5875338" y="14589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Line 114"/>
          <p:cNvSpPr>
            <a:spLocks noChangeShapeType="1"/>
          </p:cNvSpPr>
          <p:nvPr/>
        </p:nvSpPr>
        <p:spPr bwMode="auto">
          <a:xfrm flipH="1">
            <a:off x="5875338" y="14589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Line 115"/>
          <p:cNvSpPr>
            <a:spLocks noChangeShapeType="1"/>
          </p:cNvSpPr>
          <p:nvPr/>
        </p:nvSpPr>
        <p:spPr bwMode="auto">
          <a:xfrm>
            <a:off x="6097588" y="14541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Line 116"/>
          <p:cNvSpPr>
            <a:spLocks noChangeShapeType="1"/>
          </p:cNvSpPr>
          <p:nvPr/>
        </p:nvSpPr>
        <p:spPr bwMode="auto">
          <a:xfrm flipH="1">
            <a:off x="6097588" y="14541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Line 117"/>
          <p:cNvSpPr>
            <a:spLocks noChangeShapeType="1"/>
          </p:cNvSpPr>
          <p:nvPr/>
        </p:nvSpPr>
        <p:spPr bwMode="auto">
          <a:xfrm>
            <a:off x="6251576" y="1398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Line 118"/>
          <p:cNvSpPr>
            <a:spLocks noChangeShapeType="1"/>
          </p:cNvSpPr>
          <p:nvPr/>
        </p:nvSpPr>
        <p:spPr bwMode="auto">
          <a:xfrm flipH="1">
            <a:off x="6251576" y="1398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Line 119"/>
          <p:cNvSpPr>
            <a:spLocks noChangeShapeType="1"/>
          </p:cNvSpPr>
          <p:nvPr/>
        </p:nvSpPr>
        <p:spPr bwMode="auto">
          <a:xfrm>
            <a:off x="6451601" y="1365251"/>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Line 120"/>
          <p:cNvSpPr>
            <a:spLocks noChangeShapeType="1"/>
          </p:cNvSpPr>
          <p:nvPr/>
        </p:nvSpPr>
        <p:spPr bwMode="auto">
          <a:xfrm flipH="1">
            <a:off x="6451601" y="1365251"/>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Line 121"/>
          <p:cNvSpPr>
            <a:spLocks noChangeShapeType="1"/>
          </p:cNvSpPr>
          <p:nvPr/>
        </p:nvSpPr>
        <p:spPr bwMode="auto">
          <a:xfrm>
            <a:off x="6683376" y="15382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Line 122"/>
          <p:cNvSpPr>
            <a:spLocks noChangeShapeType="1"/>
          </p:cNvSpPr>
          <p:nvPr/>
        </p:nvSpPr>
        <p:spPr bwMode="auto">
          <a:xfrm flipH="1">
            <a:off x="6683376" y="15382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Line 123"/>
          <p:cNvSpPr>
            <a:spLocks noChangeShapeType="1"/>
          </p:cNvSpPr>
          <p:nvPr/>
        </p:nvSpPr>
        <p:spPr bwMode="auto">
          <a:xfrm>
            <a:off x="6989763" y="198437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Line 124"/>
          <p:cNvSpPr>
            <a:spLocks noChangeShapeType="1"/>
          </p:cNvSpPr>
          <p:nvPr/>
        </p:nvSpPr>
        <p:spPr bwMode="auto">
          <a:xfrm flipH="1">
            <a:off x="6989763" y="198437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Line 125"/>
          <p:cNvSpPr>
            <a:spLocks noChangeShapeType="1"/>
          </p:cNvSpPr>
          <p:nvPr/>
        </p:nvSpPr>
        <p:spPr bwMode="auto">
          <a:xfrm>
            <a:off x="7165976" y="22082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Line 126"/>
          <p:cNvSpPr>
            <a:spLocks noChangeShapeType="1"/>
          </p:cNvSpPr>
          <p:nvPr/>
        </p:nvSpPr>
        <p:spPr bwMode="auto">
          <a:xfrm flipH="1">
            <a:off x="7165976" y="22082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Line 127"/>
          <p:cNvSpPr>
            <a:spLocks noChangeShapeType="1"/>
          </p:cNvSpPr>
          <p:nvPr/>
        </p:nvSpPr>
        <p:spPr bwMode="auto">
          <a:xfrm>
            <a:off x="7616826" y="32877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Line 128"/>
          <p:cNvSpPr>
            <a:spLocks noChangeShapeType="1"/>
          </p:cNvSpPr>
          <p:nvPr/>
        </p:nvSpPr>
        <p:spPr bwMode="auto">
          <a:xfrm flipH="1">
            <a:off x="7616826" y="32877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Line 129"/>
          <p:cNvSpPr>
            <a:spLocks noChangeShapeType="1"/>
          </p:cNvSpPr>
          <p:nvPr/>
        </p:nvSpPr>
        <p:spPr bwMode="auto">
          <a:xfrm>
            <a:off x="7905751" y="43164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Line 130"/>
          <p:cNvSpPr>
            <a:spLocks noChangeShapeType="1"/>
          </p:cNvSpPr>
          <p:nvPr/>
        </p:nvSpPr>
        <p:spPr bwMode="auto">
          <a:xfrm flipH="1">
            <a:off x="7905751" y="43164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Line 131"/>
          <p:cNvSpPr>
            <a:spLocks noChangeShapeType="1"/>
          </p:cNvSpPr>
          <p:nvPr/>
        </p:nvSpPr>
        <p:spPr bwMode="auto">
          <a:xfrm>
            <a:off x="8147051" y="45450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Line 132"/>
          <p:cNvSpPr>
            <a:spLocks noChangeShapeType="1"/>
          </p:cNvSpPr>
          <p:nvPr/>
        </p:nvSpPr>
        <p:spPr bwMode="auto">
          <a:xfrm flipH="1">
            <a:off x="8147051" y="45450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Line 133"/>
          <p:cNvSpPr>
            <a:spLocks noChangeShapeType="1"/>
          </p:cNvSpPr>
          <p:nvPr/>
        </p:nvSpPr>
        <p:spPr bwMode="auto">
          <a:xfrm>
            <a:off x="8291513" y="48148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Line 134"/>
          <p:cNvSpPr>
            <a:spLocks noChangeShapeType="1"/>
          </p:cNvSpPr>
          <p:nvPr/>
        </p:nvSpPr>
        <p:spPr bwMode="auto">
          <a:xfrm flipH="1">
            <a:off x="8291513" y="48148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Line 135"/>
          <p:cNvSpPr>
            <a:spLocks noChangeShapeType="1"/>
          </p:cNvSpPr>
          <p:nvPr/>
        </p:nvSpPr>
        <p:spPr bwMode="auto">
          <a:xfrm>
            <a:off x="1458913" y="1398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Line 136"/>
          <p:cNvSpPr>
            <a:spLocks noChangeShapeType="1"/>
          </p:cNvSpPr>
          <p:nvPr/>
        </p:nvSpPr>
        <p:spPr bwMode="auto">
          <a:xfrm flipH="1">
            <a:off x="1458913" y="1398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Line 137"/>
          <p:cNvSpPr>
            <a:spLocks noChangeShapeType="1"/>
          </p:cNvSpPr>
          <p:nvPr/>
        </p:nvSpPr>
        <p:spPr bwMode="auto">
          <a:xfrm>
            <a:off x="1738313" y="15192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Line 138"/>
          <p:cNvSpPr>
            <a:spLocks noChangeShapeType="1"/>
          </p:cNvSpPr>
          <p:nvPr/>
        </p:nvSpPr>
        <p:spPr bwMode="auto">
          <a:xfrm flipH="1">
            <a:off x="1738313" y="15192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Line 139"/>
          <p:cNvSpPr>
            <a:spLocks noChangeShapeType="1"/>
          </p:cNvSpPr>
          <p:nvPr/>
        </p:nvSpPr>
        <p:spPr bwMode="auto">
          <a:xfrm>
            <a:off x="1882776" y="15478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Line 140"/>
          <p:cNvSpPr>
            <a:spLocks noChangeShapeType="1"/>
          </p:cNvSpPr>
          <p:nvPr/>
        </p:nvSpPr>
        <p:spPr bwMode="auto">
          <a:xfrm flipH="1">
            <a:off x="1882776" y="15478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Line 141"/>
          <p:cNvSpPr>
            <a:spLocks noChangeShapeType="1"/>
          </p:cNvSpPr>
          <p:nvPr/>
        </p:nvSpPr>
        <p:spPr bwMode="auto">
          <a:xfrm>
            <a:off x="2278063" y="17430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Line 142"/>
          <p:cNvSpPr>
            <a:spLocks noChangeShapeType="1"/>
          </p:cNvSpPr>
          <p:nvPr/>
        </p:nvSpPr>
        <p:spPr bwMode="auto">
          <a:xfrm flipH="1">
            <a:off x="2278063" y="17430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Line 143"/>
          <p:cNvSpPr>
            <a:spLocks noChangeShapeType="1"/>
          </p:cNvSpPr>
          <p:nvPr/>
        </p:nvSpPr>
        <p:spPr bwMode="auto">
          <a:xfrm>
            <a:off x="2616201" y="183991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Line 144"/>
          <p:cNvSpPr>
            <a:spLocks noChangeShapeType="1"/>
          </p:cNvSpPr>
          <p:nvPr/>
        </p:nvSpPr>
        <p:spPr bwMode="auto">
          <a:xfrm flipH="1">
            <a:off x="2616201" y="183991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Line 145"/>
          <p:cNvSpPr>
            <a:spLocks noChangeShapeType="1"/>
          </p:cNvSpPr>
          <p:nvPr/>
        </p:nvSpPr>
        <p:spPr bwMode="auto">
          <a:xfrm>
            <a:off x="2886076" y="18637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Line 146"/>
          <p:cNvSpPr>
            <a:spLocks noChangeShapeType="1"/>
          </p:cNvSpPr>
          <p:nvPr/>
        </p:nvSpPr>
        <p:spPr bwMode="auto">
          <a:xfrm flipH="1">
            <a:off x="2886076" y="18637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Line 147"/>
          <p:cNvSpPr>
            <a:spLocks noChangeShapeType="1"/>
          </p:cNvSpPr>
          <p:nvPr/>
        </p:nvSpPr>
        <p:spPr bwMode="auto">
          <a:xfrm>
            <a:off x="3201988" y="19240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Line 148"/>
          <p:cNvSpPr>
            <a:spLocks noChangeShapeType="1"/>
          </p:cNvSpPr>
          <p:nvPr/>
        </p:nvSpPr>
        <p:spPr bwMode="auto">
          <a:xfrm flipH="1">
            <a:off x="3201988" y="19240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Line 149"/>
          <p:cNvSpPr>
            <a:spLocks noChangeShapeType="1"/>
          </p:cNvSpPr>
          <p:nvPr/>
        </p:nvSpPr>
        <p:spPr bwMode="auto">
          <a:xfrm>
            <a:off x="3452813" y="191452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Line 150"/>
          <p:cNvSpPr>
            <a:spLocks noChangeShapeType="1"/>
          </p:cNvSpPr>
          <p:nvPr/>
        </p:nvSpPr>
        <p:spPr bwMode="auto">
          <a:xfrm flipH="1">
            <a:off x="3452813" y="191452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Line 151"/>
          <p:cNvSpPr>
            <a:spLocks noChangeShapeType="1"/>
          </p:cNvSpPr>
          <p:nvPr/>
        </p:nvSpPr>
        <p:spPr bwMode="auto">
          <a:xfrm>
            <a:off x="3671888" y="18827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Line 152"/>
          <p:cNvSpPr>
            <a:spLocks noChangeShapeType="1"/>
          </p:cNvSpPr>
          <p:nvPr/>
        </p:nvSpPr>
        <p:spPr bwMode="auto">
          <a:xfrm flipH="1">
            <a:off x="3671888" y="18827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Line 153"/>
          <p:cNvSpPr>
            <a:spLocks noChangeShapeType="1"/>
          </p:cNvSpPr>
          <p:nvPr/>
        </p:nvSpPr>
        <p:spPr bwMode="auto">
          <a:xfrm>
            <a:off x="4002088" y="19573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Line 154"/>
          <p:cNvSpPr>
            <a:spLocks noChangeShapeType="1"/>
          </p:cNvSpPr>
          <p:nvPr/>
        </p:nvSpPr>
        <p:spPr bwMode="auto">
          <a:xfrm flipH="1">
            <a:off x="4002088" y="19573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Line 155"/>
          <p:cNvSpPr>
            <a:spLocks noChangeShapeType="1"/>
          </p:cNvSpPr>
          <p:nvPr/>
        </p:nvSpPr>
        <p:spPr bwMode="auto">
          <a:xfrm>
            <a:off x="4233863" y="1906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Line 156"/>
          <p:cNvSpPr>
            <a:spLocks noChangeShapeType="1"/>
          </p:cNvSpPr>
          <p:nvPr/>
        </p:nvSpPr>
        <p:spPr bwMode="auto">
          <a:xfrm flipH="1">
            <a:off x="4233863" y="1906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Line 157"/>
          <p:cNvSpPr>
            <a:spLocks noChangeShapeType="1"/>
          </p:cNvSpPr>
          <p:nvPr/>
        </p:nvSpPr>
        <p:spPr bwMode="auto">
          <a:xfrm>
            <a:off x="4592638" y="198437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Line 158"/>
          <p:cNvSpPr>
            <a:spLocks noChangeShapeType="1"/>
          </p:cNvSpPr>
          <p:nvPr/>
        </p:nvSpPr>
        <p:spPr bwMode="auto">
          <a:xfrm flipH="1">
            <a:off x="4592638" y="198437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Line 159"/>
          <p:cNvSpPr>
            <a:spLocks noChangeShapeType="1"/>
          </p:cNvSpPr>
          <p:nvPr/>
        </p:nvSpPr>
        <p:spPr bwMode="auto">
          <a:xfrm>
            <a:off x="5094288" y="21574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Line 160"/>
          <p:cNvSpPr>
            <a:spLocks noChangeShapeType="1"/>
          </p:cNvSpPr>
          <p:nvPr/>
        </p:nvSpPr>
        <p:spPr bwMode="auto">
          <a:xfrm flipH="1">
            <a:off x="5094288" y="21574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Line 161"/>
          <p:cNvSpPr>
            <a:spLocks noChangeShapeType="1"/>
          </p:cNvSpPr>
          <p:nvPr/>
        </p:nvSpPr>
        <p:spPr bwMode="auto">
          <a:xfrm>
            <a:off x="5237163" y="1933576"/>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Line 162"/>
          <p:cNvSpPr>
            <a:spLocks noChangeShapeType="1"/>
          </p:cNvSpPr>
          <p:nvPr/>
        </p:nvSpPr>
        <p:spPr bwMode="auto">
          <a:xfrm flipH="1">
            <a:off x="5237163" y="1933576"/>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Line 163"/>
          <p:cNvSpPr>
            <a:spLocks noChangeShapeType="1"/>
          </p:cNvSpPr>
          <p:nvPr/>
        </p:nvSpPr>
        <p:spPr bwMode="auto">
          <a:xfrm>
            <a:off x="5424488" y="180340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Line 164"/>
          <p:cNvSpPr>
            <a:spLocks noChangeShapeType="1"/>
          </p:cNvSpPr>
          <p:nvPr/>
        </p:nvSpPr>
        <p:spPr bwMode="auto">
          <a:xfrm flipH="1">
            <a:off x="5424488" y="180340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Line 165"/>
          <p:cNvSpPr>
            <a:spLocks noChangeShapeType="1"/>
          </p:cNvSpPr>
          <p:nvPr/>
        </p:nvSpPr>
        <p:spPr bwMode="auto">
          <a:xfrm>
            <a:off x="5651501" y="17573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Line 166"/>
          <p:cNvSpPr>
            <a:spLocks noChangeShapeType="1"/>
          </p:cNvSpPr>
          <p:nvPr/>
        </p:nvSpPr>
        <p:spPr bwMode="auto">
          <a:xfrm flipH="1">
            <a:off x="5651501" y="17573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Line 167"/>
          <p:cNvSpPr>
            <a:spLocks noChangeShapeType="1"/>
          </p:cNvSpPr>
          <p:nvPr/>
        </p:nvSpPr>
        <p:spPr bwMode="auto">
          <a:xfrm>
            <a:off x="5875338" y="177482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Line 168"/>
          <p:cNvSpPr>
            <a:spLocks noChangeShapeType="1"/>
          </p:cNvSpPr>
          <p:nvPr/>
        </p:nvSpPr>
        <p:spPr bwMode="auto">
          <a:xfrm flipH="1">
            <a:off x="5875338" y="177482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Line 169"/>
          <p:cNvSpPr>
            <a:spLocks noChangeShapeType="1"/>
          </p:cNvSpPr>
          <p:nvPr/>
        </p:nvSpPr>
        <p:spPr bwMode="auto">
          <a:xfrm>
            <a:off x="6097588" y="17986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Line 170"/>
          <p:cNvSpPr>
            <a:spLocks noChangeShapeType="1"/>
          </p:cNvSpPr>
          <p:nvPr/>
        </p:nvSpPr>
        <p:spPr bwMode="auto">
          <a:xfrm flipH="1">
            <a:off x="6097588" y="17986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Line 171"/>
          <p:cNvSpPr>
            <a:spLocks noChangeShapeType="1"/>
          </p:cNvSpPr>
          <p:nvPr/>
        </p:nvSpPr>
        <p:spPr bwMode="auto">
          <a:xfrm>
            <a:off x="6251576" y="17986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Line 172"/>
          <p:cNvSpPr>
            <a:spLocks noChangeShapeType="1"/>
          </p:cNvSpPr>
          <p:nvPr/>
        </p:nvSpPr>
        <p:spPr bwMode="auto">
          <a:xfrm flipH="1">
            <a:off x="6251576" y="17986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Line 173"/>
          <p:cNvSpPr>
            <a:spLocks noChangeShapeType="1"/>
          </p:cNvSpPr>
          <p:nvPr/>
        </p:nvSpPr>
        <p:spPr bwMode="auto">
          <a:xfrm>
            <a:off x="6451601" y="177482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Line 174"/>
          <p:cNvSpPr>
            <a:spLocks noChangeShapeType="1"/>
          </p:cNvSpPr>
          <p:nvPr/>
        </p:nvSpPr>
        <p:spPr bwMode="auto">
          <a:xfrm flipH="1">
            <a:off x="6451601" y="1774826"/>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Line 175"/>
          <p:cNvSpPr>
            <a:spLocks noChangeShapeType="1"/>
          </p:cNvSpPr>
          <p:nvPr/>
        </p:nvSpPr>
        <p:spPr bwMode="auto">
          <a:xfrm>
            <a:off x="6683376" y="19891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Line 176"/>
          <p:cNvSpPr>
            <a:spLocks noChangeShapeType="1"/>
          </p:cNvSpPr>
          <p:nvPr/>
        </p:nvSpPr>
        <p:spPr bwMode="auto">
          <a:xfrm flipH="1">
            <a:off x="6683376" y="19891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Line 177"/>
          <p:cNvSpPr>
            <a:spLocks noChangeShapeType="1"/>
          </p:cNvSpPr>
          <p:nvPr/>
        </p:nvSpPr>
        <p:spPr bwMode="auto">
          <a:xfrm>
            <a:off x="6989763" y="24685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Line 178"/>
          <p:cNvSpPr>
            <a:spLocks noChangeShapeType="1"/>
          </p:cNvSpPr>
          <p:nvPr/>
        </p:nvSpPr>
        <p:spPr bwMode="auto">
          <a:xfrm flipH="1">
            <a:off x="6989763" y="24685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Line 179"/>
          <p:cNvSpPr>
            <a:spLocks noChangeShapeType="1"/>
          </p:cNvSpPr>
          <p:nvPr/>
        </p:nvSpPr>
        <p:spPr bwMode="auto">
          <a:xfrm>
            <a:off x="7165976" y="2762251"/>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Line 180"/>
          <p:cNvSpPr>
            <a:spLocks noChangeShapeType="1"/>
          </p:cNvSpPr>
          <p:nvPr/>
        </p:nvSpPr>
        <p:spPr bwMode="auto">
          <a:xfrm flipH="1">
            <a:off x="7165976" y="2762251"/>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Line 181"/>
          <p:cNvSpPr>
            <a:spLocks noChangeShapeType="1"/>
          </p:cNvSpPr>
          <p:nvPr/>
        </p:nvSpPr>
        <p:spPr bwMode="auto">
          <a:xfrm>
            <a:off x="7616826" y="3767138"/>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Line 182"/>
          <p:cNvSpPr>
            <a:spLocks noChangeShapeType="1"/>
          </p:cNvSpPr>
          <p:nvPr/>
        </p:nvSpPr>
        <p:spPr bwMode="auto">
          <a:xfrm flipH="1">
            <a:off x="7616826" y="3767138"/>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Line 183"/>
          <p:cNvSpPr>
            <a:spLocks noChangeShapeType="1"/>
          </p:cNvSpPr>
          <p:nvPr/>
        </p:nvSpPr>
        <p:spPr bwMode="auto">
          <a:xfrm>
            <a:off x="7905751" y="46386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Line 184"/>
          <p:cNvSpPr>
            <a:spLocks noChangeShapeType="1"/>
          </p:cNvSpPr>
          <p:nvPr/>
        </p:nvSpPr>
        <p:spPr bwMode="auto">
          <a:xfrm flipH="1">
            <a:off x="7905751" y="46386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Line 185"/>
          <p:cNvSpPr>
            <a:spLocks noChangeShapeType="1"/>
          </p:cNvSpPr>
          <p:nvPr/>
        </p:nvSpPr>
        <p:spPr bwMode="auto">
          <a:xfrm>
            <a:off x="8147051" y="478631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Line 186"/>
          <p:cNvSpPr>
            <a:spLocks noChangeShapeType="1"/>
          </p:cNvSpPr>
          <p:nvPr/>
        </p:nvSpPr>
        <p:spPr bwMode="auto">
          <a:xfrm flipH="1">
            <a:off x="8147051" y="478631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Line 187"/>
          <p:cNvSpPr>
            <a:spLocks noChangeShapeType="1"/>
          </p:cNvSpPr>
          <p:nvPr/>
        </p:nvSpPr>
        <p:spPr bwMode="auto">
          <a:xfrm>
            <a:off x="8291513" y="48942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Line 188"/>
          <p:cNvSpPr>
            <a:spLocks noChangeShapeType="1"/>
          </p:cNvSpPr>
          <p:nvPr/>
        </p:nvSpPr>
        <p:spPr bwMode="auto">
          <a:xfrm flipH="1">
            <a:off x="8291513" y="48942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Line 189"/>
          <p:cNvSpPr>
            <a:spLocks noChangeShapeType="1"/>
          </p:cNvSpPr>
          <p:nvPr/>
        </p:nvSpPr>
        <p:spPr bwMode="auto">
          <a:xfrm>
            <a:off x="1458913" y="16970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Line 190"/>
          <p:cNvSpPr>
            <a:spLocks noChangeShapeType="1"/>
          </p:cNvSpPr>
          <p:nvPr/>
        </p:nvSpPr>
        <p:spPr bwMode="auto">
          <a:xfrm flipH="1">
            <a:off x="1458913" y="16970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Line 191"/>
          <p:cNvSpPr>
            <a:spLocks noChangeShapeType="1"/>
          </p:cNvSpPr>
          <p:nvPr/>
        </p:nvSpPr>
        <p:spPr bwMode="auto">
          <a:xfrm>
            <a:off x="1738313" y="18272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Line 192"/>
          <p:cNvSpPr>
            <a:spLocks noChangeShapeType="1"/>
          </p:cNvSpPr>
          <p:nvPr/>
        </p:nvSpPr>
        <p:spPr bwMode="auto">
          <a:xfrm flipH="1">
            <a:off x="1738313" y="18272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Line 193"/>
          <p:cNvSpPr>
            <a:spLocks noChangeShapeType="1"/>
          </p:cNvSpPr>
          <p:nvPr/>
        </p:nvSpPr>
        <p:spPr bwMode="auto">
          <a:xfrm>
            <a:off x="1882776" y="18684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Line 194"/>
          <p:cNvSpPr>
            <a:spLocks noChangeShapeType="1"/>
          </p:cNvSpPr>
          <p:nvPr/>
        </p:nvSpPr>
        <p:spPr bwMode="auto">
          <a:xfrm flipH="1">
            <a:off x="1882776" y="18684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Line 195"/>
          <p:cNvSpPr>
            <a:spLocks noChangeShapeType="1"/>
          </p:cNvSpPr>
          <p:nvPr/>
        </p:nvSpPr>
        <p:spPr bwMode="auto">
          <a:xfrm>
            <a:off x="2278063" y="20637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Line 196"/>
          <p:cNvSpPr>
            <a:spLocks noChangeShapeType="1"/>
          </p:cNvSpPr>
          <p:nvPr/>
        </p:nvSpPr>
        <p:spPr bwMode="auto">
          <a:xfrm flipH="1">
            <a:off x="2278063" y="20637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Line 197"/>
          <p:cNvSpPr>
            <a:spLocks noChangeShapeType="1"/>
          </p:cNvSpPr>
          <p:nvPr/>
        </p:nvSpPr>
        <p:spPr bwMode="auto">
          <a:xfrm>
            <a:off x="2616201" y="21764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Line 198"/>
          <p:cNvSpPr>
            <a:spLocks noChangeShapeType="1"/>
          </p:cNvSpPr>
          <p:nvPr/>
        </p:nvSpPr>
        <p:spPr bwMode="auto">
          <a:xfrm flipH="1">
            <a:off x="2616201" y="21764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Line 199"/>
          <p:cNvSpPr>
            <a:spLocks noChangeShapeType="1"/>
          </p:cNvSpPr>
          <p:nvPr/>
        </p:nvSpPr>
        <p:spPr bwMode="auto">
          <a:xfrm>
            <a:off x="2886076" y="22272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Line 200"/>
          <p:cNvSpPr>
            <a:spLocks noChangeShapeType="1"/>
          </p:cNvSpPr>
          <p:nvPr/>
        </p:nvSpPr>
        <p:spPr bwMode="auto">
          <a:xfrm flipH="1">
            <a:off x="2886076" y="22272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Line 201"/>
          <p:cNvSpPr>
            <a:spLocks noChangeShapeType="1"/>
          </p:cNvSpPr>
          <p:nvPr/>
        </p:nvSpPr>
        <p:spPr bwMode="auto">
          <a:xfrm>
            <a:off x="3201988" y="23161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Line 202"/>
          <p:cNvSpPr>
            <a:spLocks noChangeShapeType="1"/>
          </p:cNvSpPr>
          <p:nvPr/>
        </p:nvSpPr>
        <p:spPr bwMode="auto">
          <a:xfrm flipH="1">
            <a:off x="3201988" y="23161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Line 203"/>
          <p:cNvSpPr>
            <a:spLocks noChangeShapeType="1"/>
          </p:cNvSpPr>
          <p:nvPr/>
        </p:nvSpPr>
        <p:spPr bwMode="auto">
          <a:xfrm>
            <a:off x="3452813" y="232886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Line 204"/>
          <p:cNvSpPr>
            <a:spLocks noChangeShapeType="1"/>
          </p:cNvSpPr>
          <p:nvPr/>
        </p:nvSpPr>
        <p:spPr bwMode="auto">
          <a:xfrm flipH="1">
            <a:off x="3452813" y="232886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Line 206"/>
          <p:cNvSpPr>
            <a:spLocks noChangeShapeType="1"/>
          </p:cNvSpPr>
          <p:nvPr/>
        </p:nvSpPr>
        <p:spPr bwMode="auto">
          <a:xfrm>
            <a:off x="3671888" y="23161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Line 207"/>
          <p:cNvSpPr>
            <a:spLocks noChangeShapeType="1"/>
          </p:cNvSpPr>
          <p:nvPr/>
        </p:nvSpPr>
        <p:spPr bwMode="auto">
          <a:xfrm flipH="1">
            <a:off x="3671888" y="231616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Line 208"/>
          <p:cNvSpPr>
            <a:spLocks noChangeShapeType="1"/>
          </p:cNvSpPr>
          <p:nvPr/>
        </p:nvSpPr>
        <p:spPr bwMode="auto">
          <a:xfrm>
            <a:off x="4002088" y="23764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Line 209"/>
          <p:cNvSpPr>
            <a:spLocks noChangeShapeType="1"/>
          </p:cNvSpPr>
          <p:nvPr/>
        </p:nvSpPr>
        <p:spPr bwMode="auto">
          <a:xfrm flipH="1">
            <a:off x="4002088" y="23764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Line 210"/>
          <p:cNvSpPr>
            <a:spLocks noChangeShapeType="1"/>
          </p:cNvSpPr>
          <p:nvPr/>
        </p:nvSpPr>
        <p:spPr bwMode="auto">
          <a:xfrm>
            <a:off x="4233863" y="232886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Line 211"/>
          <p:cNvSpPr>
            <a:spLocks noChangeShapeType="1"/>
          </p:cNvSpPr>
          <p:nvPr/>
        </p:nvSpPr>
        <p:spPr bwMode="auto">
          <a:xfrm flipH="1">
            <a:off x="4233863" y="2328863"/>
            <a:ext cx="55563"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Line 212"/>
          <p:cNvSpPr>
            <a:spLocks noChangeShapeType="1"/>
          </p:cNvSpPr>
          <p:nvPr/>
        </p:nvSpPr>
        <p:spPr bwMode="auto">
          <a:xfrm>
            <a:off x="4592638" y="24082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Line 213"/>
          <p:cNvSpPr>
            <a:spLocks noChangeShapeType="1"/>
          </p:cNvSpPr>
          <p:nvPr/>
        </p:nvSpPr>
        <p:spPr bwMode="auto">
          <a:xfrm flipH="1">
            <a:off x="4592638" y="24082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Line 214"/>
          <p:cNvSpPr>
            <a:spLocks noChangeShapeType="1"/>
          </p:cNvSpPr>
          <p:nvPr/>
        </p:nvSpPr>
        <p:spPr bwMode="auto">
          <a:xfrm>
            <a:off x="5094288" y="25812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Line 215"/>
          <p:cNvSpPr>
            <a:spLocks noChangeShapeType="1"/>
          </p:cNvSpPr>
          <p:nvPr/>
        </p:nvSpPr>
        <p:spPr bwMode="auto">
          <a:xfrm flipH="1">
            <a:off x="5094288" y="25812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Line 216"/>
          <p:cNvSpPr>
            <a:spLocks noChangeShapeType="1"/>
          </p:cNvSpPr>
          <p:nvPr/>
        </p:nvSpPr>
        <p:spPr bwMode="auto">
          <a:xfrm>
            <a:off x="5237163" y="23860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Line 217"/>
          <p:cNvSpPr>
            <a:spLocks noChangeShapeType="1"/>
          </p:cNvSpPr>
          <p:nvPr/>
        </p:nvSpPr>
        <p:spPr bwMode="auto">
          <a:xfrm flipH="1">
            <a:off x="5237163" y="2386013"/>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Line 218"/>
          <p:cNvSpPr>
            <a:spLocks noChangeShapeType="1"/>
          </p:cNvSpPr>
          <p:nvPr/>
        </p:nvSpPr>
        <p:spPr bwMode="auto">
          <a:xfrm>
            <a:off x="5424488" y="2287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Line 219"/>
          <p:cNvSpPr>
            <a:spLocks noChangeShapeType="1"/>
          </p:cNvSpPr>
          <p:nvPr/>
        </p:nvSpPr>
        <p:spPr bwMode="auto">
          <a:xfrm flipH="1">
            <a:off x="5424488" y="22875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Line 220"/>
          <p:cNvSpPr>
            <a:spLocks noChangeShapeType="1"/>
          </p:cNvSpPr>
          <p:nvPr/>
        </p:nvSpPr>
        <p:spPr bwMode="auto">
          <a:xfrm>
            <a:off x="5651501" y="22685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Line 221"/>
          <p:cNvSpPr>
            <a:spLocks noChangeShapeType="1"/>
          </p:cNvSpPr>
          <p:nvPr/>
        </p:nvSpPr>
        <p:spPr bwMode="auto">
          <a:xfrm flipH="1">
            <a:off x="5651501" y="22685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Line 222"/>
          <p:cNvSpPr>
            <a:spLocks noChangeShapeType="1"/>
          </p:cNvSpPr>
          <p:nvPr/>
        </p:nvSpPr>
        <p:spPr bwMode="auto">
          <a:xfrm>
            <a:off x="5875338" y="23574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Line 223"/>
          <p:cNvSpPr>
            <a:spLocks noChangeShapeType="1"/>
          </p:cNvSpPr>
          <p:nvPr/>
        </p:nvSpPr>
        <p:spPr bwMode="auto">
          <a:xfrm flipH="1">
            <a:off x="5875338" y="235743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Line 224"/>
          <p:cNvSpPr>
            <a:spLocks noChangeShapeType="1"/>
          </p:cNvSpPr>
          <p:nvPr/>
        </p:nvSpPr>
        <p:spPr bwMode="auto">
          <a:xfrm>
            <a:off x="6097588" y="24320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Line 225"/>
          <p:cNvSpPr>
            <a:spLocks noChangeShapeType="1"/>
          </p:cNvSpPr>
          <p:nvPr/>
        </p:nvSpPr>
        <p:spPr bwMode="auto">
          <a:xfrm flipH="1">
            <a:off x="6097588" y="243205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Line 226"/>
          <p:cNvSpPr>
            <a:spLocks noChangeShapeType="1"/>
          </p:cNvSpPr>
          <p:nvPr/>
        </p:nvSpPr>
        <p:spPr bwMode="auto">
          <a:xfrm>
            <a:off x="6251576" y="25161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Line 227"/>
          <p:cNvSpPr>
            <a:spLocks noChangeShapeType="1"/>
          </p:cNvSpPr>
          <p:nvPr/>
        </p:nvSpPr>
        <p:spPr bwMode="auto">
          <a:xfrm flipH="1">
            <a:off x="6251576" y="2516188"/>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Line 228"/>
          <p:cNvSpPr>
            <a:spLocks noChangeShapeType="1"/>
          </p:cNvSpPr>
          <p:nvPr/>
        </p:nvSpPr>
        <p:spPr bwMode="auto">
          <a:xfrm>
            <a:off x="6451601" y="25114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Line 229"/>
          <p:cNvSpPr>
            <a:spLocks noChangeShapeType="1"/>
          </p:cNvSpPr>
          <p:nvPr/>
        </p:nvSpPr>
        <p:spPr bwMode="auto">
          <a:xfrm flipH="1">
            <a:off x="6451601" y="25114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Line 230"/>
          <p:cNvSpPr>
            <a:spLocks noChangeShapeType="1"/>
          </p:cNvSpPr>
          <p:nvPr/>
        </p:nvSpPr>
        <p:spPr bwMode="auto">
          <a:xfrm>
            <a:off x="6683376" y="278130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Line 231"/>
          <p:cNvSpPr>
            <a:spLocks noChangeShapeType="1"/>
          </p:cNvSpPr>
          <p:nvPr/>
        </p:nvSpPr>
        <p:spPr bwMode="auto">
          <a:xfrm flipH="1">
            <a:off x="6683376" y="2781301"/>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Line 232"/>
          <p:cNvSpPr>
            <a:spLocks noChangeShapeType="1"/>
          </p:cNvSpPr>
          <p:nvPr/>
        </p:nvSpPr>
        <p:spPr bwMode="auto">
          <a:xfrm>
            <a:off x="6989763" y="32877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Line 233"/>
          <p:cNvSpPr>
            <a:spLocks noChangeShapeType="1"/>
          </p:cNvSpPr>
          <p:nvPr/>
        </p:nvSpPr>
        <p:spPr bwMode="auto">
          <a:xfrm flipH="1">
            <a:off x="6989763" y="3287713"/>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Line 234"/>
          <p:cNvSpPr>
            <a:spLocks noChangeShapeType="1"/>
          </p:cNvSpPr>
          <p:nvPr/>
        </p:nvSpPr>
        <p:spPr bwMode="auto">
          <a:xfrm>
            <a:off x="7165976" y="3651251"/>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Line 235"/>
          <p:cNvSpPr>
            <a:spLocks noChangeShapeType="1"/>
          </p:cNvSpPr>
          <p:nvPr/>
        </p:nvSpPr>
        <p:spPr bwMode="auto">
          <a:xfrm flipH="1">
            <a:off x="7165976" y="3651251"/>
            <a:ext cx="57150"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Line 236"/>
          <p:cNvSpPr>
            <a:spLocks noChangeShapeType="1"/>
          </p:cNvSpPr>
          <p:nvPr/>
        </p:nvSpPr>
        <p:spPr bwMode="auto">
          <a:xfrm>
            <a:off x="7616826" y="4437063"/>
            <a:ext cx="57150"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Line 237"/>
          <p:cNvSpPr>
            <a:spLocks noChangeShapeType="1"/>
          </p:cNvSpPr>
          <p:nvPr/>
        </p:nvSpPr>
        <p:spPr bwMode="auto">
          <a:xfrm flipH="1">
            <a:off x="7616826" y="4437063"/>
            <a:ext cx="57150" cy="57150"/>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Line 238"/>
          <p:cNvSpPr>
            <a:spLocks noChangeShapeType="1"/>
          </p:cNvSpPr>
          <p:nvPr/>
        </p:nvSpPr>
        <p:spPr bwMode="auto">
          <a:xfrm>
            <a:off x="7905751" y="48799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Line 239"/>
          <p:cNvSpPr>
            <a:spLocks noChangeShapeType="1"/>
          </p:cNvSpPr>
          <p:nvPr/>
        </p:nvSpPr>
        <p:spPr bwMode="auto">
          <a:xfrm flipH="1">
            <a:off x="7905751" y="487997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Line 240"/>
          <p:cNvSpPr>
            <a:spLocks noChangeShapeType="1"/>
          </p:cNvSpPr>
          <p:nvPr/>
        </p:nvSpPr>
        <p:spPr bwMode="auto">
          <a:xfrm>
            <a:off x="8147051" y="48990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Line 241"/>
          <p:cNvSpPr>
            <a:spLocks noChangeShapeType="1"/>
          </p:cNvSpPr>
          <p:nvPr/>
        </p:nvSpPr>
        <p:spPr bwMode="auto">
          <a:xfrm flipH="1">
            <a:off x="8147051" y="48990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Line 242"/>
          <p:cNvSpPr>
            <a:spLocks noChangeShapeType="1"/>
          </p:cNvSpPr>
          <p:nvPr/>
        </p:nvSpPr>
        <p:spPr bwMode="auto">
          <a:xfrm>
            <a:off x="8291513" y="48990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Line 243"/>
          <p:cNvSpPr>
            <a:spLocks noChangeShapeType="1"/>
          </p:cNvSpPr>
          <p:nvPr/>
        </p:nvSpPr>
        <p:spPr bwMode="auto">
          <a:xfrm flipH="1">
            <a:off x="8291513" y="4899026"/>
            <a:ext cx="55563" cy="55563"/>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Rectangle 244"/>
          <p:cNvSpPr>
            <a:spLocks noChangeArrowheads="1"/>
          </p:cNvSpPr>
          <p:nvPr/>
        </p:nvSpPr>
        <p:spPr bwMode="auto">
          <a:xfrm>
            <a:off x="4810126" y="1082676"/>
            <a:ext cx="325438" cy="171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Helvetica" pitchFamily="34" charset="0"/>
                <a:cs typeface="Arial" pitchFamily="34" charset="0"/>
              </a:rPr>
              <a:t>Risk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 name="Rectangle 245"/>
          <p:cNvSpPr>
            <a:spLocks noChangeArrowheads="1"/>
          </p:cNvSpPr>
          <p:nvPr/>
        </p:nvSpPr>
        <p:spPr bwMode="auto">
          <a:xfrm>
            <a:off x="4429126" y="5029201"/>
            <a:ext cx="1111250" cy="171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Helvetica" pitchFamily="34" charset="0"/>
                <a:cs typeface="Arial" pitchFamily="34" charset="0"/>
              </a:rPr>
              <a:t>Flight Hours (hrs)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0" name="Rectangle 246"/>
          <p:cNvSpPr>
            <a:spLocks noChangeArrowheads="1"/>
          </p:cNvSpPr>
          <p:nvPr/>
        </p:nvSpPr>
        <p:spPr bwMode="auto">
          <a:xfrm rot="16200000">
            <a:off x="682626" y="2970213"/>
            <a:ext cx="976313" cy="171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Helvetica" pitchFamily="34" charset="0"/>
                <a:cs typeface="Arial" pitchFamily="34" charset="0"/>
              </a:rPr>
              <a:t>Odds of Failure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1" name="Rectangle 247"/>
          <p:cNvSpPr>
            <a:spLocks noChangeArrowheads="1"/>
          </p:cNvSpPr>
          <p:nvPr/>
        </p:nvSpPr>
        <p:spPr bwMode="auto">
          <a:xfrm>
            <a:off x="1477963" y="4899026"/>
            <a:ext cx="46038" cy="88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2" name="Rectangle 248"/>
          <p:cNvSpPr>
            <a:spLocks noChangeArrowheads="1"/>
          </p:cNvSpPr>
          <p:nvPr/>
        </p:nvSpPr>
        <p:spPr bwMode="auto">
          <a:xfrm>
            <a:off x="8397876" y="1222376"/>
            <a:ext cx="46038" cy="88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3" name="Rectangle 249"/>
          <p:cNvSpPr>
            <a:spLocks noChangeArrowheads="1"/>
          </p:cNvSpPr>
          <p:nvPr/>
        </p:nvSpPr>
        <p:spPr bwMode="auto">
          <a:xfrm>
            <a:off x="7705726" y="1292226"/>
            <a:ext cx="669925" cy="306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4" name="Rectangle 250"/>
          <p:cNvSpPr>
            <a:spLocks noChangeArrowheads="1"/>
          </p:cNvSpPr>
          <p:nvPr/>
        </p:nvSpPr>
        <p:spPr bwMode="auto">
          <a:xfrm>
            <a:off x="7705726" y="1292226"/>
            <a:ext cx="669925" cy="3063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Line 251"/>
          <p:cNvSpPr>
            <a:spLocks noChangeShapeType="1"/>
          </p:cNvSpPr>
          <p:nvPr/>
        </p:nvSpPr>
        <p:spPr bwMode="auto">
          <a:xfrm>
            <a:off x="7705726" y="1292226"/>
            <a:ext cx="669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Line 252"/>
          <p:cNvSpPr>
            <a:spLocks noChangeShapeType="1"/>
          </p:cNvSpPr>
          <p:nvPr/>
        </p:nvSpPr>
        <p:spPr bwMode="auto">
          <a:xfrm>
            <a:off x="7705726" y="1598613"/>
            <a:ext cx="669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Line 253"/>
          <p:cNvSpPr>
            <a:spLocks noChangeShapeType="1"/>
          </p:cNvSpPr>
          <p:nvPr/>
        </p:nvSpPr>
        <p:spPr bwMode="auto">
          <a:xfrm flipV="1">
            <a:off x="8375651" y="1292226"/>
            <a:ext cx="1588" cy="3063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Line 254"/>
          <p:cNvSpPr>
            <a:spLocks noChangeShapeType="1"/>
          </p:cNvSpPr>
          <p:nvPr/>
        </p:nvSpPr>
        <p:spPr bwMode="auto">
          <a:xfrm flipV="1">
            <a:off x="7705726" y="1292226"/>
            <a:ext cx="1588" cy="3063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Line 255"/>
          <p:cNvSpPr>
            <a:spLocks noChangeShapeType="1"/>
          </p:cNvSpPr>
          <p:nvPr/>
        </p:nvSpPr>
        <p:spPr bwMode="auto">
          <a:xfrm>
            <a:off x="7705726" y="1598613"/>
            <a:ext cx="669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Line 256"/>
          <p:cNvSpPr>
            <a:spLocks noChangeShapeType="1"/>
          </p:cNvSpPr>
          <p:nvPr/>
        </p:nvSpPr>
        <p:spPr bwMode="auto">
          <a:xfrm flipV="1">
            <a:off x="7705726" y="1292226"/>
            <a:ext cx="1588" cy="3063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Line 257"/>
          <p:cNvSpPr>
            <a:spLocks noChangeShapeType="1"/>
          </p:cNvSpPr>
          <p:nvPr/>
        </p:nvSpPr>
        <p:spPr bwMode="auto">
          <a:xfrm>
            <a:off x="7705726" y="1292226"/>
            <a:ext cx="669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Line 258"/>
          <p:cNvSpPr>
            <a:spLocks noChangeShapeType="1"/>
          </p:cNvSpPr>
          <p:nvPr/>
        </p:nvSpPr>
        <p:spPr bwMode="auto">
          <a:xfrm>
            <a:off x="7705726" y="1598613"/>
            <a:ext cx="669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Line 259"/>
          <p:cNvSpPr>
            <a:spLocks noChangeShapeType="1"/>
          </p:cNvSpPr>
          <p:nvPr/>
        </p:nvSpPr>
        <p:spPr bwMode="auto">
          <a:xfrm flipV="1">
            <a:off x="8375651" y="1292226"/>
            <a:ext cx="1588" cy="3063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Line 260"/>
          <p:cNvSpPr>
            <a:spLocks noChangeShapeType="1"/>
          </p:cNvSpPr>
          <p:nvPr/>
        </p:nvSpPr>
        <p:spPr bwMode="auto">
          <a:xfrm flipV="1">
            <a:off x="7705726" y="1292226"/>
            <a:ext cx="1588" cy="3063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Rectangle 261"/>
          <p:cNvSpPr>
            <a:spLocks noChangeArrowheads="1"/>
          </p:cNvSpPr>
          <p:nvPr/>
        </p:nvSpPr>
        <p:spPr bwMode="auto">
          <a:xfrm>
            <a:off x="7947026" y="1309688"/>
            <a:ext cx="4460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Margin 2 hrs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6" name="Line 262"/>
          <p:cNvSpPr>
            <a:spLocks noChangeShapeType="1"/>
          </p:cNvSpPr>
          <p:nvPr/>
        </p:nvSpPr>
        <p:spPr bwMode="auto">
          <a:xfrm>
            <a:off x="7742238" y="1347788"/>
            <a:ext cx="187325" cy="1588"/>
          </a:xfrm>
          <a:prstGeom prst="line">
            <a:avLst/>
          </a:prstGeom>
          <a:noFill/>
          <a:ln w="23813"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Rectangle 263"/>
          <p:cNvSpPr>
            <a:spLocks noChangeArrowheads="1"/>
          </p:cNvSpPr>
          <p:nvPr/>
        </p:nvSpPr>
        <p:spPr bwMode="auto">
          <a:xfrm>
            <a:off x="7947026" y="1408113"/>
            <a:ext cx="4460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Margin 4 hrs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8" name="Line 264"/>
          <p:cNvSpPr>
            <a:spLocks noChangeShapeType="1"/>
          </p:cNvSpPr>
          <p:nvPr/>
        </p:nvSpPr>
        <p:spPr bwMode="auto">
          <a:xfrm>
            <a:off x="7742238" y="1444626"/>
            <a:ext cx="187325" cy="1588"/>
          </a:xfrm>
          <a:prstGeom prst="line">
            <a:avLst/>
          </a:prstGeom>
          <a:noFill/>
          <a:ln w="23813" cap="flat">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Rectangle 265"/>
          <p:cNvSpPr>
            <a:spLocks noChangeArrowheads="1"/>
          </p:cNvSpPr>
          <p:nvPr/>
        </p:nvSpPr>
        <p:spPr bwMode="auto">
          <a:xfrm>
            <a:off x="7947026" y="1500188"/>
            <a:ext cx="446088" cy="98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itchFamily="34" charset="0"/>
                <a:cs typeface="Arial" pitchFamily="34" charset="0"/>
              </a:rPr>
              <a:t>Margin 8 hrs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 name="Line 266"/>
          <p:cNvSpPr>
            <a:spLocks noChangeShapeType="1"/>
          </p:cNvSpPr>
          <p:nvPr/>
        </p:nvSpPr>
        <p:spPr bwMode="auto">
          <a:xfrm>
            <a:off x="7742238" y="1538288"/>
            <a:ext cx="187325" cy="1588"/>
          </a:xfrm>
          <a:prstGeom prst="line">
            <a:avLst/>
          </a:prstGeom>
          <a:noFill/>
          <a:ln w="23813" cap="flat">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bwMode="auto">
          <a:xfrm>
            <a:off x="4287338" y="893578"/>
            <a:ext cx="1497874" cy="3483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Reliability</a:t>
            </a:r>
          </a:p>
        </p:txBody>
      </p:sp>
      <p:sp>
        <p:nvSpPr>
          <p:cNvPr id="8" name="Rounded Rectangle 7"/>
          <p:cNvSpPr/>
          <p:nvPr/>
        </p:nvSpPr>
        <p:spPr bwMode="auto">
          <a:xfrm>
            <a:off x="1529862" y="5196254"/>
            <a:ext cx="6699738" cy="121333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pPr>
            <a:r>
              <a:rPr lang="en-US" dirty="0" smtClean="0"/>
              <a:t>Provides Mission Planners </a:t>
            </a:r>
            <a:r>
              <a:rPr lang="en-US" u="sng" dirty="0" smtClean="0"/>
              <a:t>Strategic Health</a:t>
            </a:r>
            <a:r>
              <a:rPr lang="en-US" dirty="0" smtClean="0"/>
              <a:t> of the Fleet…</a:t>
            </a:r>
          </a:p>
          <a:p>
            <a:pPr algn="ctr">
              <a:lnSpc>
                <a:spcPct val="150000"/>
              </a:lnSpc>
            </a:pPr>
            <a:r>
              <a:rPr lang="en-US" dirty="0" smtClean="0"/>
              <a:t>Allows for </a:t>
            </a:r>
            <a:r>
              <a:rPr lang="en-US" u="sng" dirty="0" smtClean="0"/>
              <a:t>Effective and Efficient Supply Chain Management…</a:t>
            </a:r>
          </a:p>
          <a:p>
            <a:pPr algn="ctr">
              <a:lnSpc>
                <a:spcPct val="150000"/>
              </a:lnSpc>
            </a:pPr>
            <a:r>
              <a:rPr lang="en-US" dirty="0" smtClean="0"/>
              <a:t>Increase in </a:t>
            </a:r>
            <a:r>
              <a:rPr lang="en-US" u="sng" dirty="0" smtClean="0"/>
              <a:t>Mission Success…</a:t>
            </a:r>
          </a:p>
        </p:txBody>
      </p:sp>
      <p:sp>
        <p:nvSpPr>
          <p:cNvPr id="270" name="Oval 2"/>
          <p:cNvSpPr>
            <a:spLocks noChangeArrowheads="1"/>
          </p:cNvSpPr>
          <p:nvPr/>
        </p:nvSpPr>
        <p:spPr bwMode="auto">
          <a:xfrm>
            <a:off x="7068052" y="2083436"/>
            <a:ext cx="285884" cy="2443480"/>
          </a:xfrm>
          <a:prstGeom prst="ellipse">
            <a:avLst/>
          </a:prstGeom>
          <a:noFill/>
          <a:ln w="28575" algn="ctr">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075" y="1369598"/>
            <a:ext cx="3220278" cy="3504537"/>
          </a:xfrm>
        </p:spPr>
        <p:txBody>
          <a:bodyPr/>
          <a:lstStyle/>
          <a:p>
            <a:pPr algn="ctr">
              <a:buNone/>
            </a:pPr>
            <a:r>
              <a:rPr lang="en-US" sz="1600" u="sng" dirty="0" smtClean="0"/>
              <a:t>A BETTER CANDIDATE</a:t>
            </a:r>
          </a:p>
          <a:p>
            <a:endParaRPr lang="en-US" sz="1600" dirty="0" smtClean="0"/>
          </a:p>
          <a:p>
            <a:r>
              <a:rPr lang="en-US" sz="1600" dirty="0" smtClean="0"/>
              <a:t>Virtual Twin</a:t>
            </a:r>
          </a:p>
          <a:p>
            <a:pPr>
              <a:buNone/>
            </a:pPr>
            <a:endParaRPr lang="en-US" sz="1600" dirty="0" smtClean="0"/>
          </a:p>
          <a:p>
            <a:r>
              <a:rPr lang="en-US" sz="1600" dirty="0" smtClean="0"/>
              <a:t>Allows exploration of various failure modes</a:t>
            </a:r>
          </a:p>
          <a:p>
            <a:pPr>
              <a:buNone/>
            </a:pPr>
            <a:endParaRPr lang="en-US" sz="1600" dirty="0" smtClean="0"/>
          </a:p>
          <a:p>
            <a:pPr marL="400050" lvl="1">
              <a:buFont typeface="Wingdings" pitchFamily="2" charset="2"/>
              <a:buChar char="Ø"/>
            </a:pPr>
            <a:r>
              <a:rPr lang="en-US" sz="1600" dirty="0" smtClean="0"/>
              <a:t>Currently captured signals</a:t>
            </a:r>
          </a:p>
          <a:p>
            <a:pPr marL="400050" lvl="1">
              <a:buFont typeface="Wingdings" pitchFamily="2" charset="2"/>
              <a:buChar char="Ø"/>
            </a:pPr>
            <a:endParaRPr lang="en-US" sz="1600" dirty="0" smtClean="0"/>
          </a:p>
          <a:p>
            <a:pPr marL="400050" lvl="1">
              <a:buFont typeface="Wingdings" pitchFamily="2" charset="2"/>
              <a:buChar char="Ø"/>
            </a:pPr>
            <a:r>
              <a:rPr lang="en-US" sz="1600" dirty="0" smtClean="0"/>
              <a:t>Potential signal candidates</a:t>
            </a:r>
          </a:p>
          <a:p>
            <a:pPr marL="400050" lvl="1">
              <a:buFont typeface="Wingdings" pitchFamily="2" charset="2"/>
              <a:buChar char="Ø"/>
            </a:pPr>
            <a:endParaRPr lang="en-US" sz="1600" dirty="0" smtClean="0"/>
          </a:p>
          <a:p>
            <a:pPr marL="400050" lvl="1">
              <a:buFont typeface="Wingdings" pitchFamily="2" charset="2"/>
              <a:buChar char="Ø"/>
            </a:pPr>
            <a:r>
              <a:rPr lang="en-US" sz="1600" dirty="0" smtClean="0"/>
              <a:t>Effects on RUL prediction</a:t>
            </a:r>
            <a:endParaRPr lang="en-US" sz="1600" dirty="0"/>
          </a:p>
        </p:txBody>
      </p:sp>
      <p:sp>
        <p:nvSpPr>
          <p:cNvPr id="3" name="Title 2"/>
          <p:cNvSpPr>
            <a:spLocks noGrp="1"/>
          </p:cNvSpPr>
          <p:nvPr>
            <p:ph type="title"/>
          </p:nvPr>
        </p:nvSpPr>
        <p:spPr>
          <a:xfrm>
            <a:off x="1925053" y="58368"/>
            <a:ext cx="5293894" cy="864524"/>
          </a:xfrm>
        </p:spPr>
        <p:txBody>
          <a:bodyPr/>
          <a:lstStyle/>
          <a:p>
            <a:r>
              <a:rPr lang="en-US" dirty="0" smtClean="0"/>
              <a:t> </a:t>
            </a:r>
            <a:r>
              <a:rPr lang="en-US" dirty="0"/>
              <a:t>Prognostics &amp; RUL </a:t>
            </a:r>
            <a:r>
              <a:rPr lang="en-US" dirty="0" smtClean="0"/>
              <a:t/>
            </a:r>
            <a:br>
              <a:rPr lang="en-US" dirty="0" smtClean="0"/>
            </a:br>
            <a:r>
              <a:rPr lang="en-US" dirty="0" smtClean="0"/>
              <a:t>New Digital EGI</a:t>
            </a:r>
            <a:endParaRPr lang="en-US" dirty="0"/>
          </a:p>
        </p:txBody>
      </p:sp>
      <p:pic>
        <p:nvPicPr>
          <p:cNvPr id="1026" name="Picture 2"/>
          <p:cNvPicPr>
            <a:picLocks noChangeAspect="1" noChangeArrowheads="1"/>
          </p:cNvPicPr>
          <p:nvPr/>
        </p:nvPicPr>
        <p:blipFill>
          <a:blip r:embed="rId2" cstate="screen"/>
          <a:srcRect/>
          <a:stretch>
            <a:fillRect/>
          </a:stretch>
        </p:blipFill>
        <p:spPr bwMode="auto">
          <a:xfrm>
            <a:off x="3933825" y="1028700"/>
            <a:ext cx="4733925" cy="19240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screen"/>
          <a:srcRect/>
          <a:stretch>
            <a:fillRect/>
          </a:stretch>
        </p:blipFill>
        <p:spPr bwMode="auto">
          <a:xfrm>
            <a:off x="3429000" y="3438526"/>
            <a:ext cx="5438775" cy="2964454"/>
          </a:xfrm>
          <a:prstGeom prst="rect">
            <a:avLst/>
          </a:prstGeom>
          <a:noFill/>
          <a:ln w="9525">
            <a:noFill/>
            <a:miter lim="800000"/>
            <a:headEnd/>
            <a:tailEnd/>
          </a:ln>
          <a:effectLst/>
        </p:spPr>
      </p:pic>
      <p:sp>
        <p:nvSpPr>
          <p:cNvPr id="6" name="Rectangle 5"/>
          <p:cNvSpPr/>
          <p:nvPr/>
        </p:nvSpPr>
        <p:spPr>
          <a:xfrm>
            <a:off x="330739" y="5306943"/>
            <a:ext cx="2869661" cy="523220"/>
          </a:xfrm>
          <a:prstGeom prst="rect">
            <a:avLst/>
          </a:prstGeom>
          <a:solidFill>
            <a:srgbClr val="FFFF99"/>
          </a:solidFill>
          <a:ln>
            <a:solidFill>
              <a:schemeClr val="tx1"/>
            </a:solidFill>
          </a:ln>
        </p:spPr>
        <p:txBody>
          <a:bodyPr wrap="square">
            <a:spAutoFit/>
          </a:bodyPr>
          <a:lstStyle/>
          <a:p>
            <a:pPr marL="0" lvl="1" algn="ctr"/>
            <a:r>
              <a:rPr lang="en-US" sz="1400" dirty="0" smtClean="0"/>
              <a:t>This is the “Digital model </a:t>
            </a:r>
            <a:r>
              <a:rPr lang="en-US" sz="1400" dirty="0"/>
              <a:t>to induce controlled </a:t>
            </a:r>
            <a:r>
              <a:rPr lang="en-US" sz="1400" dirty="0" smtClean="0"/>
              <a:t>faults”</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9564" y="1108366"/>
            <a:ext cx="8021782" cy="2216726"/>
          </a:xfrm>
        </p:spPr>
        <p:txBody>
          <a:bodyPr/>
          <a:lstStyle/>
          <a:p>
            <a:pPr>
              <a:spcBef>
                <a:spcPts val="1200"/>
              </a:spcBef>
              <a:spcAft>
                <a:spcPts val="0"/>
              </a:spcAft>
            </a:pPr>
            <a:r>
              <a:rPr lang="en-US" dirty="0" smtClean="0"/>
              <a:t>Used by Missouri TASM for EGI screening</a:t>
            </a:r>
          </a:p>
          <a:p>
            <a:pPr>
              <a:spcBef>
                <a:spcPts val="1200"/>
              </a:spcBef>
              <a:spcAft>
                <a:spcPts val="0"/>
              </a:spcAft>
            </a:pPr>
            <a:r>
              <a:rPr lang="en-US" dirty="0" smtClean="0"/>
              <a:t>Loads almanac (satellite constellation) for simulation of Satellites</a:t>
            </a:r>
          </a:p>
          <a:p>
            <a:pPr>
              <a:spcBef>
                <a:spcPts val="1200"/>
              </a:spcBef>
              <a:spcAft>
                <a:spcPts val="0"/>
              </a:spcAft>
            </a:pPr>
            <a:r>
              <a:rPr lang="en-US" dirty="0" smtClean="0"/>
              <a:t>Allows development of flight scenarios to test/exercise EGI</a:t>
            </a:r>
          </a:p>
          <a:p>
            <a:pPr>
              <a:spcBef>
                <a:spcPts val="1200"/>
              </a:spcBef>
              <a:spcAft>
                <a:spcPts val="0"/>
              </a:spcAft>
            </a:pPr>
            <a:r>
              <a:rPr lang="en-US" dirty="0" smtClean="0"/>
              <a:t>Provides a ‘Range of Flight’ profiles for test</a:t>
            </a:r>
          </a:p>
          <a:p>
            <a:pPr>
              <a:spcBef>
                <a:spcPts val="1200"/>
              </a:spcBef>
              <a:spcAft>
                <a:spcPts val="0"/>
              </a:spcAft>
            </a:pPr>
            <a:r>
              <a:rPr lang="en-US" dirty="0" smtClean="0"/>
              <a:t>Includes EMT3500 mode to download and examine BIT codes</a:t>
            </a:r>
          </a:p>
          <a:p>
            <a:pPr>
              <a:spcBef>
                <a:spcPts val="1200"/>
              </a:spcBef>
              <a:spcAft>
                <a:spcPts val="600"/>
              </a:spcAft>
            </a:pPr>
            <a:endParaRPr lang="en-US" dirty="0" smtClean="0"/>
          </a:p>
        </p:txBody>
      </p:sp>
      <p:sp>
        <p:nvSpPr>
          <p:cNvPr id="3" name="Title 2"/>
          <p:cNvSpPr>
            <a:spLocks noGrp="1"/>
          </p:cNvSpPr>
          <p:nvPr>
            <p:ph type="title"/>
          </p:nvPr>
        </p:nvSpPr>
        <p:spPr>
          <a:xfrm>
            <a:off x="1925053" y="142874"/>
            <a:ext cx="5293894" cy="721649"/>
          </a:xfrm>
        </p:spPr>
        <p:txBody>
          <a:bodyPr/>
          <a:lstStyle/>
          <a:p>
            <a:r>
              <a:rPr lang="en-US" dirty="0" smtClean="0"/>
              <a:t> </a:t>
            </a:r>
            <a:r>
              <a:rPr lang="en-US" dirty="0"/>
              <a:t>Prognostics &amp; RUL </a:t>
            </a:r>
            <a:r>
              <a:rPr lang="en-US" dirty="0" smtClean="0"/>
              <a:t/>
            </a:r>
            <a:br>
              <a:rPr lang="en-US" dirty="0" smtClean="0"/>
            </a:br>
            <a:r>
              <a:rPr lang="en-US" dirty="0" smtClean="0"/>
              <a:t>CAST 3000 </a:t>
            </a:r>
            <a:r>
              <a:rPr lang="en-US" dirty="0" err="1" smtClean="0"/>
              <a:t>HwiL</a:t>
            </a:r>
            <a:endParaRPr lang="en-US" dirty="0"/>
          </a:p>
        </p:txBody>
      </p:sp>
      <p:pic>
        <p:nvPicPr>
          <p:cNvPr id="4" name="Picture 3"/>
          <p:cNvPicPr/>
          <p:nvPr/>
        </p:nvPicPr>
        <p:blipFill>
          <a:blip r:embed="rId2" cstate="screen"/>
          <a:srcRect/>
          <a:stretch>
            <a:fillRect/>
          </a:stretch>
        </p:blipFill>
        <p:spPr bwMode="auto">
          <a:xfrm>
            <a:off x="4285673" y="3297406"/>
            <a:ext cx="2152074" cy="2410693"/>
          </a:xfrm>
          <a:prstGeom prst="rect">
            <a:avLst/>
          </a:prstGeom>
          <a:noFill/>
          <a:ln w="9525">
            <a:noFill/>
            <a:miter lim="800000"/>
            <a:headEnd/>
            <a:tailEnd/>
          </a:ln>
        </p:spPr>
      </p:pic>
      <p:pic>
        <p:nvPicPr>
          <p:cNvPr id="5" name="Picture 38" descr="EGI no bkgrd sm"/>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581359" y="4341116"/>
            <a:ext cx="1318316" cy="1082441"/>
          </a:xfrm>
          <a:prstGeom prst="rect">
            <a:avLst/>
          </a:prstGeom>
          <a:noFill/>
          <a:ln w="9525">
            <a:noFill/>
            <a:miter lim="800000"/>
            <a:headEnd/>
            <a:tailEnd/>
          </a:ln>
        </p:spPr>
      </p:pic>
      <p:sp>
        <p:nvSpPr>
          <p:cNvPr id="8" name="Right Arrow 7"/>
          <p:cNvSpPr/>
          <p:nvPr/>
        </p:nvSpPr>
        <p:spPr bwMode="auto">
          <a:xfrm>
            <a:off x="5892799" y="5006133"/>
            <a:ext cx="1764146" cy="434109"/>
          </a:xfrm>
          <a:prstGeom prst="rightArrow">
            <a:avLst/>
          </a:prstGeom>
          <a:solidFill>
            <a:schemeClr val="accent2">
              <a:lumMod val="60000"/>
              <a:lumOff val="4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GPS Simulation</a:t>
            </a:r>
          </a:p>
        </p:txBody>
      </p:sp>
      <p:sp>
        <p:nvSpPr>
          <p:cNvPr id="13" name="Left Arrow 12"/>
          <p:cNvSpPr/>
          <p:nvPr/>
        </p:nvSpPr>
        <p:spPr bwMode="auto">
          <a:xfrm>
            <a:off x="5883564" y="4313406"/>
            <a:ext cx="1764145" cy="406400"/>
          </a:xfrm>
          <a:prstGeom prst="leftArrow">
            <a:avLst/>
          </a:prstGeom>
          <a:solidFill>
            <a:schemeClr val="accent2">
              <a:lumMod val="60000"/>
              <a:lumOff val="4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Performance</a:t>
            </a:r>
          </a:p>
        </p:txBody>
      </p:sp>
      <p:pic>
        <p:nvPicPr>
          <p:cNvPr id="80899" name="Picture 3"/>
          <p:cNvPicPr>
            <a:picLocks noChangeAspect="1" noChangeArrowheads="1"/>
          </p:cNvPicPr>
          <p:nvPr/>
        </p:nvPicPr>
        <p:blipFill>
          <a:blip r:embed="rId4" cstate="screen"/>
          <a:srcRect/>
          <a:stretch>
            <a:fillRect/>
          </a:stretch>
        </p:blipFill>
        <p:spPr bwMode="auto">
          <a:xfrm>
            <a:off x="217920" y="3467124"/>
            <a:ext cx="3905250" cy="2362200"/>
          </a:xfrm>
          <a:prstGeom prst="rect">
            <a:avLst/>
          </a:prstGeom>
          <a:noFill/>
          <a:ln w="9525">
            <a:noFill/>
            <a:miter lim="800000"/>
            <a:headEnd/>
            <a:tailEnd/>
          </a:ln>
        </p:spPr>
      </p:pic>
      <p:sp>
        <p:nvSpPr>
          <p:cNvPr id="11" name="Right Arrow 10"/>
          <p:cNvSpPr/>
          <p:nvPr/>
        </p:nvSpPr>
        <p:spPr bwMode="auto">
          <a:xfrm>
            <a:off x="2918692" y="4613589"/>
            <a:ext cx="1888836" cy="438726"/>
          </a:xfrm>
          <a:prstGeom prst="rightArrow">
            <a:avLst/>
          </a:prstGeom>
          <a:solidFill>
            <a:schemeClr val="accent2">
              <a:lumMod val="60000"/>
              <a:lumOff val="4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Scenario</a:t>
            </a:r>
          </a:p>
        </p:txBody>
      </p:sp>
      <p:sp>
        <p:nvSpPr>
          <p:cNvPr id="15" name="Down Arrow 14"/>
          <p:cNvSpPr/>
          <p:nvPr/>
        </p:nvSpPr>
        <p:spPr bwMode="auto">
          <a:xfrm>
            <a:off x="8063346" y="3796171"/>
            <a:ext cx="341746" cy="563394"/>
          </a:xfrm>
          <a:prstGeom prst="downArrow">
            <a:avLst/>
          </a:prstGeom>
          <a:solidFill>
            <a:schemeClr val="accent2">
              <a:lumMod val="40000"/>
              <a:lumOff val="6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7555344" y="3380532"/>
            <a:ext cx="1422401" cy="312997"/>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Fault </a:t>
            </a:r>
            <a:r>
              <a:rPr lang="en-US" sz="1200" dirty="0" smtClean="0"/>
              <a:t>Insertions</a:t>
            </a:r>
            <a:endParaRPr kumimoji="0" lang="en-US" sz="1200" b="1" i="0" u="none" strike="noStrike" cap="none" normalizeH="0" baseline="0" dirty="0" smtClean="0">
              <a:ln>
                <a:noFill/>
              </a:ln>
              <a:solidFill>
                <a:schemeClr val="tx1"/>
              </a:solidFill>
              <a:effectLst/>
              <a:latin typeface="Arial" charset="0"/>
            </a:endParaRPr>
          </a:p>
        </p:txBody>
      </p:sp>
      <p:sp>
        <p:nvSpPr>
          <p:cNvPr id="14" name="Flowchart: Alternate Process 13"/>
          <p:cNvSpPr/>
          <p:nvPr/>
        </p:nvSpPr>
        <p:spPr bwMode="auto">
          <a:xfrm>
            <a:off x="461818" y="5920509"/>
            <a:ext cx="3694546" cy="729673"/>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rial" charset="0"/>
              </a:rPr>
              <a:t>Saves $$$$</a:t>
            </a:r>
          </a:p>
        </p:txBody>
      </p:sp>
      <p:sp>
        <p:nvSpPr>
          <p:cNvPr id="6" name="Rectangle 5"/>
          <p:cNvSpPr/>
          <p:nvPr/>
        </p:nvSpPr>
        <p:spPr>
          <a:xfrm>
            <a:off x="4317948" y="5858451"/>
            <a:ext cx="4572000" cy="523220"/>
          </a:xfrm>
          <a:prstGeom prst="rect">
            <a:avLst/>
          </a:prstGeom>
          <a:solidFill>
            <a:srgbClr val="FFFF99"/>
          </a:solidFill>
          <a:ln>
            <a:solidFill>
              <a:srgbClr val="7030A0"/>
            </a:solidFill>
          </a:ln>
        </p:spPr>
        <p:txBody>
          <a:bodyPr>
            <a:spAutoFit/>
          </a:bodyPr>
          <a:lstStyle/>
          <a:p>
            <a:pPr lvl="1" algn="ctr"/>
            <a:r>
              <a:rPr lang="en-US" sz="1400" dirty="0" smtClean="0"/>
              <a:t>This is the “Hardware </a:t>
            </a:r>
            <a:r>
              <a:rPr lang="en-US" sz="1400" dirty="0"/>
              <a:t>in the Loop (</a:t>
            </a:r>
            <a:r>
              <a:rPr lang="en-US" sz="1400" dirty="0" err="1"/>
              <a:t>HwiL</a:t>
            </a:r>
            <a:r>
              <a:rPr lang="en-US" sz="1400" dirty="0"/>
              <a:t>) to validate digital </a:t>
            </a:r>
            <a:r>
              <a:rPr lang="en-US" sz="1400" dirty="0" smtClean="0"/>
              <a:t>models”</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076" y="1042035"/>
            <a:ext cx="3295401" cy="5120640"/>
          </a:xfrm>
        </p:spPr>
        <p:txBody>
          <a:bodyPr>
            <a:normAutofit fontScale="92500" lnSpcReduction="10000"/>
          </a:bodyPr>
          <a:lstStyle/>
          <a:p>
            <a:pPr>
              <a:spcBef>
                <a:spcPts val="1200"/>
              </a:spcBef>
              <a:spcAft>
                <a:spcPts val="1200"/>
              </a:spcAft>
            </a:pPr>
            <a:r>
              <a:rPr lang="en-US" u="sng" dirty="0" smtClean="0"/>
              <a:t>A Strategic Tool For:</a:t>
            </a:r>
          </a:p>
          <a:p>
            <a:pPr marL="400050" lvl="1">
              <a:spcBef>
                <a:spcPts val="1200"/>
              </a:spcBef>
              <a:spcAft>
                <a:spcPts val="1200"/>
              </a:spcAft>
              <a:buFont typeface="Wingdings" pitchFamily="2" charset="2"/>
              <a:buChar char="Ø"/>
            </a:pPr>
            <a:r>
              <a:rPr lang="en-US" dirty="0" smtClean="0"/>
              <a:t>Aggregated field data from different sources</a:t>
            </a:r>
          </a:p>
          <a:p>
            <a:pPr marL="400050" lvl="1">
              <a:spcBef>
                <a:spcPts val="1200"/>
              </a:spcBef>
              <a:spcAft>
                <a:spcPts val="1200"/>
              </a:spcAft>
              <a:buFont typeface="Wingdings" pitchFamily="2" charset="2"/>
              <a:buChar char="Ø"/>
            </a:pPr>
            <a:r>
              <a:rPr lang="en-US" dirty="0" smtClean="0"/>
              <a:t>Organize data by LRU serial number</a:t>
            </a:r>
          </a:p>
          <a:p>
            <a:pPr marL="400050" lvl="1">
              <a:spcBef>
                <a:spcPts val="1200"/>
              </a:spcBef>
              <a:spcAft>
                <a:spcPts val="1200"/>
              </a:spcAft>
              <a:buFont typeface="Wingdings" pitchFamily="2" charset="2"/>
              <a:buChar char="Ø"/>
            </a:pPr>
            <a:r>
              <a:rPr lang="en-US" dirty="0" smtClean="0"/>
              <a:t>Visualize Health State </a:t>
            </a:r>
          </a:p>
          <a:p>
            <a:pPr marL="800100" lvl="2">
              <a:spcBef>
                <a:spcPts val="1200"/>
              </a:spcBef>
              <a:spcAft>
                <a:spcPts val="1200"/>
              </a:spcAft>
              <a:buFont typeface="Wingdings" pitchFamily="2" charset="2"/>
              <a:buChar char="ü"/>
            </a:pPr>
            <a:r>
              <a:rPr lang="en-US" dirty="0" smtClean="0"/>
              <a:t>Unit, Battalion, Brigade, Division, Corp, Major Command, Country, Continent, Fleet</a:t>
            </a:r>
          </a:p>
          <a:p>
            <a:pPr marL="400050" lvl="1">
              <a:spcBef>
                <a:spcPts val="1200"/>
              </a:spcBef>
              <a:spcAft>
                <a:spcPts val="1200"/>
              </a:spcAft>
              <a:buFont typeface="Wingdings" pitchFamily="2" charset="2"/>
              <a:buChar char="Ø"/>
            </a:pPr>
            <a:r>
              <a:rPr lang="en-US" dirty="0" smtClean="0"/>
              <a:t>Flags Bad Actors</a:t>
            </a:r>
          </a:p>
          <a:p>
            <a:pPr marL="800100" lvl="2">
              <a:spcBef>
                <a:spcPts val="1200"/>
              </a:spcBef>
              <a:spcAft>
                <a:spcPts val="1200"/>
              </a:spcAft>
              <a:buFont typeface="Wingdings" pitchFamily="2" charset="2"/>
              <a:buChar char="ü"/>
            </a:pPr>
            <a:r>
              <a:rPr lang="en-US" dirty="0" smtClean="0"/>
              <a:t>Repeated NEOF’s</a:t>
            </a:r>
            <a:endParaRPr lang="en-US" dirty="0"/>
          </a:p>
        </p:txBody>
      </p:sp>
      <p:sp>
        <p:nvSpPr>
          <p:cNvPr id="3" name="Title 2"/>
          <p:cNvSpPr>
            <a:spLocks noGrp="1"/>
          </p:cNvSpPr>
          <p:nvPr>
            <p:ph type="title"/>
          </p:nvPr>
        </p:nvSpPr>
        <p:spPr>
          <a:xfrm>
            <a:off x="1925053" y="38912"/>
            <a:ext cx="5293894" cy="864524"/>
          </a:xfrm>
        </p:spPr>
        <p:txBody>
          <a:bodyPr/>
          <a:lstStyle/>
          <a:p>
            <a:r>
              <a:rPr lang="en-US" dirty="0" smtClean="0"/>
              <a:t> </a:t>
            </a:r>
            <a:r>
              <a:rPr lang="en-US" dirty="0"/>
              <a:t>Analytical Tools </a:t>
            </a:r>
            <a:r>
              <a:rPr lang="en-US" dirty="0" smtClean="0"/>
              <a:t/>
            </a:r>
            <a:br>
              <a:rPr lang="en-US" dirty="0" smtClean="0"/>
            </a:br>
            <a:r>
              <a:rPr lang="en-US" dirty="0" smtClean="0"/>
              <a:t>Fleet / Supply Chain Data Miner</a:t>
            </a:r>
            <a:endParaRPr lang="en-US" dirty="0"/>
          </a:p>
        </p:txBody>
      </p:sp>
      <p:sp>
        <p:nvSpPr>
          <p:cNvPr id="6" name="Down Arrow 5"/>
          <p:cNvSpPr/>
          <p:nvPr/>
        </p:nvSpPr>
        <p:spPr bwMode="auto">
          <a:xfrm>
            <a:off x="466928" y="6080760"/>
            <a:ext cx="2665378" cy="708822"/>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Lab Demo</a:t>
            </a:r>
          </a:p>
        </p:txBody>
      </p:sp>
      <p:grpSp>
        <p:nvGrpSpPr>
          <p:cNvPr id="12" name="Group 11"/>
          <p:cNvGrpSpPr/>
          <p:nvPr/>
        </p:nvGrpSpPr>
        <p:grpSpPr>
          <a:xfrm>
            <a:off x="3800474" y="1151125"/>
            <a:ext cx="4829175" cy="2582675"/>
            <a:chOff x="181070" y="1078726"/>
            <a:chExt cx="8720784" cy="4981070"/>
          </a:xfrm>
        </p:grpSpPr>
        <p:pic>
          <p:nvPicPr>
            <p:cNvPr id="13" name="Content Placeholder 3"/>
            <p:cNvPicPr>
              <a:picLocks noChangeAspect="1"/>
            </p:cNvPicPr>
            <p:nvPr/>
          </p:nvPicPr>
          <p:blipFill>
            <a:blip r:embed="rId3" cstate="screen"/>
            <a:srcRect/>
            <a:stretch>
              <a:fillRect/>
            </a:stretch>
          </p:blipFill>
          <p:spPr>
            <a:xfrm>
              <a:off x="184383" y="1140072"/>
              <a:ext cx="8717471" cy="4901184"/>
            </a:xfrm>
            <a:prstGeom prst="rect">
              <a:avLst/>
            </a:prstGeom>
          </p:spPr>
        </p:pic>
        <p:pic>
          <p:nvPicPr>
            <p:cNvPr id="14" name="Picture 13" descr="PIRLSHeaderMaint.png"/>
            <p:cNvPicPr>
              <a:picLocks noChangeAspect="1"/>
            </p:cNvPicPr>
            <p:nvPr/>
          </p:nvPicPr>
          <p:blipFill>
            <a:blip r:embed="rId4" cstate="screen"/>
            <a:stretch>
              <a:fillRect/>
            </a:stretch>
          </p:blipFill>
          <p:spPr>
            <a:xfrm>
              <a:off x="181070" y="1078726"/>
              <a:ext cx="8714232" cy="1011186"/>
            </a:xfrm>
            <a:prstGeom prst="rect">
              <a:avLst/>
            </a:prstGeom>
          </p:spPr>
        </p:pic>
        <p:pic>
          <p:nvPicPr>
            <p:cNvPr id="15" name="Picture 14" descr="PirlsFooter.png"/>
            <p:cNvPicPr>
              <a:picLocks noChangeAspect="1"/>
            </p:cNvPicPr>
            <p:nvPr/>
          </p:nvPicPr>
          <p:blipFill>
            <a:blip r:embed="rId5" cstate="screen"/>
            <a:stretch>
              <a:fillRect/>
            </a:stretch>
          </p:blipFill>
          <p:spPr>
            <a:xfrm>
              <a:off x="181070" y="5724881"/>
              <a:ext cx="8714232" cy="334915"/>
            </a:xfrm>
            <a:prstGeom prst="rect">
              <a:avLst/>
            </a:prstGeom>
          </p:spPr>
        </p:pic>
      </p:grpSp>
      <p:grpSp>
        <p:nvGrpSpPr>
          <p:cNvPr id="16" name="Group 15"/>
          <p:cNvGrpSpPr/>
          <p:nvPr/>
        </p:nvGrpSpPr>
        <p:grpSpPr>
          <a:xfrm>
            <a:off x="3762470" y="3955276"/>
            <a:ext cx="4867180" cy="2397899"/>
            <a:chOff x="181070" y="1078726"/>
            <a:chExt cx="8719286" cy="4981070"/>
          </a:xfrm>
        </p:grpSpPr>
        <p:pic>
          <p:nvPicPr>
            <p:cNvPr id="17" name="Picture 2"/>
            <p:cNvPicPr>
              <a:picLocks noChangeAspect="1"/>
            </p:cNvPicPr>
            <p:nvPr/>
          </p:nvPicPr>
          <p:blipFill>
            <a:blip r:embed="rId6" cstate="screen"/>
            <a:srcRect/>
            <a:stretch>
              <a:fillRect/>
            </a:stretch>
          </p:blipFill>
          <p:spPr bwMode="auto">
            <a:xfrm>
              <a:off x="182885" y="1143000"/>
              <a:ext cx="8717471" cy="4901184"/>
            </a:xfrm>
            <a:prstGeom prst="rect">
              <a:avLst/>
            </a:prstGeom>
            <a:noFill/>
            <a:ln w="9525">
              <a:noFill/>
              <a:miter lim="800000"/>
              <a:headEnd/>
              <a:tailEnd/>
            </a:ln>
          </p:spPr>
        </p:pic>
        <p:pic>
          <p:nvPicPr>
            <p:cNvPr id="18" name="Picture 17" descr="PirlsFooter.png"/>
            <p:cNvPicPr>
              <a:picLocks noChangeAspect="1"/>
            </p:cNvPicPr>
            <p:nvPr/>
          </p:nvPicPr>
          <p:blipFill>
            <a:blip r:embed="rId7" cstate="screen"/>
            <a:stretch>
              <a:fillRect/>
            </a:stretch>
          </p:blipFill>
          <p:spPr>
            <a:xfrm>
              <a:off x="181070" y="5724881"/>
              <a:ext cx="8714232" cy="334915"/>
            </a:xfrm>
            <a:prstGeom prst="rect">
              <a:avLst/>
            </a:prstGeom>
          </p:spPr>
        </p:pic>
        <p:pic>
          <p:nvPicPr>
            <p:cNvPr id="19" name="Picture 18" descr="PIRLSHeaderMaint.png"/>
            <p:cNvPicPr>
              <a:picLocks noChangeAspect="1"/>
            </p:cNvPicPr>
            <p:nvPr/>
          </p:nvPicPr>
          <p:blipFill>
            <a:blip r:embed="rId8" cstate="screen"/>
            <a:stretch>
              <a:fillRect/>
            </a:stretch>
          </p:blipFill>
          <p:spPr>
            <a:xfrm>
              <a:off x="181070" y="1078726"/>
              <a:ext cx="8714232" cy="1011186"/>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PIRLS Initial View</a:t>
            </a:r>
            <a:endParaRPr lang="en-US" dirty="0"/>
          </a:p>
        </p:txBody>
      </p:sp>
      <p:pic>
        <p:nvPicPr>
          <p:cNvPr id="214018" name="Picture 2" descr="C:\Users\ParkerDL\AppData\Local\Temp\11\wz6313\CECOM_ViewSerialNumbers.jpg"/>
          <p:cNvPicPr>
            <a:picLocks noChangeAspect="1" noChangeArrowheads="1"/>
          </p:cNvPicPr>
          <p:nvPr/>
        </p:nvPicPr>
        <p:blipFill>
          <a:blip r:embed="rId3" cstate="screen"/>
          <a:srcRect/>
          <a:stretch>
            <a:fillRect/>
          </a:stretch>
        </p:blipFill>
        <p:spPr bwMode="auto">
          <a:xfrm rot="16200000">
            <a:off x="2337091" y="-578180"/>
            <a:ext cx="4666207" cy="8299530"/>
          </a:xfrm>
          <a:prstGeom prst="rect">
            <a:avLst/>
          </a:prstGeom>
          <a:noFill/>
        </p:spPr>
      </p:pic>
      <p:pic>
        <p:nvPicPr>
          <p:cNvPr id="8" name="Picture 7" descr="PIRLSHeaderMaint.png"/>
          <p:cNvPicPr>
            <a:picLocks noChangeAspect="1"/>
          </p:cNvPicPr>
          <p:nvPr/>
        </p:nvPicPr>
        <p:blipFill>
          <a:blip r:embed="rId4" cstate="screen"/>
          <a:stretch>
            <a:fillRect/>
          </a:stretch>
        </p:blipFill>
        <p:spPr>
          <a:xfrm>
            <a:off x="514350" y="1238250"/>
            <a:ext cx="8296275" cy="1504950"/>
          </a:xfrm>
          <a:prstGeom prst="rect">
            <a:avLst/>
          </a:prstGeom>
        </p:spPr>
      </p:pic>
      <p:pic>
        <p:nvPicPr>
          <p:cNvPr id="9" name="Picture 8" descr="PirlsFooter.png"/>
          <p:cNvPicPr>
            <a:picLocks noChangeAspect="1"/>
          </p:cNvPicPr>
          <p:nvPr/>
        </p:nvPicPr>
        <p:blipFill>
          <a:blip r:embed="rId5" cstate="screen"/>
          <a:stretch>
            <a:fillRect/>
          </a:stretch>
        </p:blipFill>
        <p:spPr>
          <a:xfrm>
            <a:off x="523875" y="5620106"/>
            <a:ext cx="8296276" cy="334915"/>
          </a:xfrm>
          <a:prstGeom prst="rect">
            <a:avLst/>
          </a:prstGeom>
        </p:spPr>
      </p:pic>
      <p:sp>
        <p:nvSpPr>
          <p:cNvPr id="6" name="Down Arrow 5"/>
          <p:cNvSpPr/>
          <p:nvPr/>
        </p:nvSpPr>
        <p:spPr bwMode="auto">
          <a:xfrm rot="6506625">
            <a:off x="4168237" y="4085113"/>
            <a:ext cx="593766" cy="902524"/>
          </a:xfrm>
          <a:prstGeom prst="downArrow">
            <a:avLst/>
          </a:prstGeom>
          <a:solidFill>
            <a:srgbClr val="8B001D"/>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 Location</a:t>
            </a:r>
            <a:endParaRPr lang="en-US" dirty="0"/>
          </a:p>
        </p:txBody>
      </p:sp>
      <p:pic>
        <p:nvPicPr>
          <p:cNvPr id="211969" name="Picture 1" descr="C:\Users\ParkerDL\AppData\Local\Temp\11\wz8285\CECOM_ViewSerialNumbers_LowerScreen.jpg"/>
          <p:cNvPicPr>
            <a:picLocks noChangeAspect="1" noChangeArrowheads="1"/>
          </p:cNvPicPr>
          <p:nvPr/>
        </p:nvPicPr>
        <p:blipFill>
          <a:blip r:embed="rId3" cstate="screen"/>
          <a:srcRect/>
          <a:stretch>
            <a:fillRect/>
          </a:stretch>
        </p:blipFill>
        <p:spPr bwMode="auto">
          <a:xfrm rot="16200000">
            <a:off x="3702698" y="-1715607"/>
            <a:ext cx="1683622" cy="8634774"/>
          </a:xfrm>
          <a:prstGeom prst="rect">
            <a:avLst/>
          </a:prstGeom>
          <a:noFill/>
        </p:spPr>
      </p:pic>
      <p:sp>
        <p:nvSpPr>
          <p:cNvPr id="5" name="TextBox 4"/>
          <p:cNvSpPr txBox="1"/>
          <p:nvPr/>
        </p:nvSpPr>
        <p:spPr>
          <a:xfrm>
            <a:off x="1303506" y="4202349"/>
            <a:ext cx="5710137" cy="584775"/>
          </a:xfrm>
          <a:prstGeom prst="rect">
            <a:avLst/>
          </a:prstGeom>
          <a:noFill/>
        </p:spPr>
        <p:txBody>
          <a:bodyPr wrap="square" rtlCol="0">
            <a:spAutoFit/>
          </a:bodyPr>
          <a:lstStyle/>
          <a:p>
            <a:r>
              <a:rPr lang="en-US" dirty="0" smtClean="0"/>
              <a:t>Clicking a location generates a list of serial numbers ordered by health status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1" descr="C:\Users\ParkerDL\AppData\Local\Temp\11\wzafcc\CECOMJ_RULScren.jpg"/>
          <p:cNvPicPr>
            <a:picLocks noChangeAspect="1" noChangeArrowheads="1"/>
          </p:cNvPicPr>
          <p:nvPr/>
        </p:nvPicPr>
        <p:blipFill>
          <a:blip r:embed="rId3" cstate="screen"/>
          <a:srcRect/>
          <a:stretch>
            <a:fillRect/>
          </a:stretch>
        </p:blipFill>
        <p:spPr bwMode="auto">
          <a:xfrm rot="16200000">
            <a:off x="1616449" y="753321"/>
            <a:ext cx="3872753" cy="6858000"/>
          </a:xfrm>
          <a:prstGeom prst="rect">
            <a:avLst/>
          </a:prstGeom>
          <a:noFill/>
        </p:spPr>
      </p:pic>
      <p:sp>
        <p:nvSpPr>
          <p:cNvPr id="2" name="Content Placeholder 1"/>
          <p:cNvSpPr>
            <a:spLocks noGrp="1"/>
          </p:cNvSpPr>
          <p:nvPr>
            <p:ph idx="1"/>
          </p:nvPr>
        </p:nvSpPr>
        <p:spPr>
          <a:xfrm>
            <a:off x="116732" y="1060315"/>
            <a:ext cx="8229600" cy="972766"/>
          </a:xfrm>
        </p:spPr>
        <p:txBody>
          <a:bodyPr/>
          <a:lstStyle/>
          <a:p>
            <a:r>
              <a:rPr lang="en-US" dirty="0" smtClean="0"/>
              <a:t>Selecting a particular serial number gives you the information on its history and health state</a:t>
            </a:r>
            <a:endParaRPr lang="en-US" dirty="0"/>
          </a:p>
        </p:txBody>
      </p:sp>
      <p:sp>
        <p:nvSpPr>
          <p:cNvPr id="3" name="Title 2"/>
          <p:cNvSpPr>
            <a:spLocks noGrp="1"/>
          </p:cNvSpPr>
          <p:nvPr>
            <p:ph type="title"/>
          </p:nvPr>
        </p:nvSpPr>
        <p:spPr/>
        <p:txBody>
          <a:bodyPr/>
          <a:lstStyle/>
          <a:p>
            <a:r>
              <a:rPr lang="en-US" dirty="0" smtClean="0"/>
              <a:t>LRU Information</a:t>
            </a:r>
            <a:endParaRPr lang="en-US" dirty="0"/>
          </a:p>
        </p:txBody>
      </p:sp>
      <p:pic>
        <p:nvPicPr>
          <p:cNvPr id="6" name="Picture 5" descr="PIRLSHeaderMaint.png"/>
          <p:cNvPicPr>
            <a:picLocks noChangeAspect="1"/>
          </p:cNvPicPr>
          <p:nvPr/>
        </p:nvPicPr>
        <p:blipFill>
          <a:blip r:embed="rId4" cstate="screen"/>
          <a:stretch>
            <a:fillRect/>
          </a:stretch>
        </p:blipFill>
        <p:spPr>
          <a:xfrm>
            <a:off x="133350" y="2124075"/>
            <a:ext cx="6857999" cy="1352550"/>
          </a:xfrm>
          <a:prstGeom prst="rect">
            <a:avLst/>
          </a:prstGeom>
        </p:spPr>
      </p:pic>
      <p:pic>
        <p:nvPicPr>
          <p:cNvPr id="209922" name="Picture 2" descr="C:\Users\ParkerDL\AppData\Local\Temp\11\wzfa53\CECOM_HealthEstScreen.jpg"/>
          <p:cNvPicPr>
            <a:picLocks noChangeAspect="1" noChangeArrowheads="1"/>
          </p:cNvPicPr>
          <p:nvPr/>
        </p:nvPicPr>
        <p:blipFill>
          <a:blip r:embed="rId5" cstate="screen"/>
          <a:srcRect/>
          <a:stretch>
            <a:fillRect/>
          </a:stretch>
        </p:blipFill>
        <p:spPr bwMode="auto">
          <a:xfrm rot="16200000">
            <a:off x="5532404" y="1707205"/>
            <a:ext cx="2324912" cy="468873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srcRect/>
          <a:stretch>
            <a:fillRect/>
          </a:stretch>
        </p:blipFill>
        <p:spPr bwMode="auto">
          <a:xfrm>
            <a:off x="182885" y="1143000"/>
            <a:ext cx="8717471" cy="4901184"/>
          </a:xfrm>
          <a:prstGeom prst="rect">
            <a:avLst/>
          </a:prstGeom>
          <a:noFill/>
          <a:ln w="9525">
            <a:noFill/>
            <a:miter lim="800000"/>
            <a:headEnd/>
            <a:tailEnd/>
          </a:ln>
        </p:spPr>
      </p:pic>
      <p:pic>
        <p:nvPicPr>
          <p:cNvPr id="15362" name="Picture 2"/>
          <p:cNvPicPr>
            <a:picLocks noChangeAspect="1" noChangeArrowheads="1"/>
          </p:cNvPicPr>
          <p:nvPr/>
        </p:nvPicPr>
        <p:blipFill>
          <a:blip r:embed="rId4" cstate="screen"/>
          <a:srcRect/>
          <a:stretch>
            <a:fillRect/>
          </a:stretch>
        </p:blipFill>
        <p:spPr bwMode="auto">
          <a:xfrm>
            <a:off x="3922776" y="1605482"/>
            <a:ext cx="1295400" cy="152400"/>
          </a:xfrm>
          <a:prstGeom prst="rect">
            <a:avLst/>
          </a:prstGeom>
          <a:noFill/>
          <a:ln w="9525">
            <a:noFill/>
            <a:miter lim="800000"/>
            <a:headEnd/>
            <a:tailEnd/>
          </a:ln>
        </p:spPr>
      </p:pic>
      <p:sp>
        <p:nvSpPr>
          <p:cNvPr id="8" name="TextBox 7"/>
          <p:cNvSpPr txBox="1"/>
          <p:nvPr/>
        </p:nvSpPr>
        <p:spPr>
          <a:xfrm>
            <a:off x="2219219" y="164387"/>
            <a:ext cx="4705563" cy="688367"/>
          </a:xfrm>
          <a:prstGeom prst="rect">
            <a:avLst/>
          </a:prstGeom>
          <a:noFill/>
        </p:spPr>
        <p:txBody>
          <a:bodyPr wrap="square" rtlCol="0" anchor="ctr" anchorCtr="0">
            <a:noAutofit/>
          </a:bodyPr>
          <a:lstStyle/>
          <a:p>
            <a:pPr algn="ctr"/>
            <a:r>
              <a:rPr lang="en-US" sz="2000" dirty="0" smtClean="0">
                <a:solidFill>
                  <a:schemeClr val="bg1"/>
                </a:solidFill>
              </a:rPr>
              <a:t>Data Integrity</a:t>
            </a:r>
            <a:r>
              <a:rPr lang="en-US" sz="2000" dirty="0" smtClean="0"/>
              <a:t> </a:t>
            </a:r>
            <a:r>
              <a:rPr lang="en-US" sz="2000" dirty="0" smtClean="0">
                <a:solidFill>
                  <a:schemeClr val="bg1"/>
                </a:solidFill>
              </a:rPr>
              <a:t>Toolbox</a:t>
            </a:r>
            <a:endParaRPr lang="en-US" sz="2000" dirty="0">
              <a:solidFill>
                <a:schemeClr val="bg1"/>
              </a:solidFill>
            </a:endParaRPr>
          </a:p>
        </p:txBody>
      </p:sp>
      <p:pic>
        <p:nvPicPr>
          <p:cNvPr id="10" name="Picture 9" descr="PirlsFooter.png"/>
          <p:cNvPicPr>
            <a:picLocks noChangeAspect="1"/>
          </p:cNvPicPr>
          <p:nvPr/>
        </p:nvPicPr>
        <p:blipFill>
          <a:blip r:embed="rId5" cstate="screen"/>
          <a:stretch>
            <a:fillRect/>
          </a:stretch>
        </p:blipFill>
        <p:spPr>
          <a:xfrm>
            <a:off x="181070" y="5724881"/>
            <a:ext cx="8714232" cy="334915"/>
          </a:xfrm>
          <a:prstGeom prst="rect">
            <a:avLst/>
          </a:prstGeom>
        </p:spPr>
      </p:pic>
      <p:pic>
        <p:nvPicPr>
          <p:cNvPr id="11" name="Picture 10" descr="PIRLSHeaderData.png"/>
          <p:cNvPicPr>
            <a:picLocks noChangeAspect="1"/>
          </p:cNvPicPr>
          <p:nvPr/>
        </p:nvPicPr>
        <p:blipFill>
          <a:blip r:embed="rId6" cstate="screen"/>
          <a:stretch>
            <a:fillRect/>
          </a:stretch>
        </p:blipFill>
        <p:spPr>
          <a:xfrm>
            <a:off x="182880" y="1078992"/>
            <a:ext cx="8714232" cy="101043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89186" y="1267273"/>
            <a:ext cx="4308202" cy="4644795"/>
          </a:xfrm>
        </p:spPr>
        <p:txBody>
          <a:bodyPr/>
          <a:lstStyle/>
          <a:p>
            <a:pPr>
              <a:buNone/>
            </a:pPr>
            <a:r>
              <a:rPr lang="en-US" dirty="0" smtClean="0"/>
              <a:t>Good Actor</a:t>
            </a:r>
          </a:p>
        </p:txBody>
      </p:sp>
      <p:sp>
        <p:nvSpPr>
          <p:cNvPr id="9" name="Content Placeholder 8"/>
          <p:cNvSpPr>
            <a:spLocks noGrp="1"/>
          </p:cNvSpPr>
          <p:nvPr>
            <p:ph sz="quarter" idx="4"/>
          </p:nvPr>
        </p:nvSpPr>
        <p:spPr>
          <a:xfrm>
            <a:off x="4645025" y="1229710"/>
            <a:ext cx="4498975" cy="4896453"/>
          </a:xfrm>
        </p:spPr>
        <p:txBody>
          <a:bodyPr/>
          <a:lstStyle/>
          <a:p>
            <a:pPr>
              <a:buNone/>
            </a:pPr>
            <a:r>
              <a:rPr lang="en-US" dirty="0" smtClean="0"/>
              <a:t>Bad Actor</a:t>
            </a:r>
          </a:p>
          <a:p>
            <a:pPr>
              <a:buNone/>
            </a:pPr>
            <a:endParaRPr lang="en-US" dirty="0"/>
          </a:p>
        </p:txBody>
      </p:sp>
      <p:sp>
        <p:nvSpPr>
          <p:cNvPr id="3" name="Title 2"/>
          <p:cNvSpPr>
            <a:spLocks noGrp="1"/>
          </p:cNvSpPr>
          <p:nvPr>
            <p:ph type="title"/>
          </p:nvPr>
        </p:nvSpPr>
        <p:spPr>
          <a:xfrm>
            <a:off x="1925053" y="68096"/>
            <a:ext cx="5293894" cy="864524"/>
          </a:xfrm>
        </p:spPr>
        <p:txBody>
          <a:bodyPr/>
          <a:lstStyle/>
          <a:p>
            <a:r>
              <a:rPr lang="en-US" dirty="0" smtClean="0"/>
              <a:t> </a:t>
            </a:r>
            <a:r>
              <a:rPr lang="en-US" dirty="0"/>
              <a:t>Analytical Tools </a:t>
            </a:r>
            <a:r>
              <a:rPr lang="en-US" dirty="0" smtClean="0">
                <a:solidFill>
                  <a:srgbClr val="FF0000"/>
                </a:solidFill>
              </a:rPr>
              <a:t/>
            </a:r>
            <a:br>
              <a:rPr lang="en-US" dirty="0" smtClean="0">
                <a:solidFill>
                  <a:srgbClr val="FF0000"/>
                </a:solidFill>
              </a:rPr>
            </a:br>
            <a:r>
              <a:rPr lang="en-US" dirty="0" smtClean="0"/>
              <a:t>Supply Chain Analysis</a:t>
            </a: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4714499" y="2128345"/>
            <a:ext cx="4292441" cy="300220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screen"/>
          <a:srcRect/>
          <a:stretch>
            <a:fillRect/>
          </a:stretch>
        </p:blipFill>
        <p:spPr bwMode="auto">
          <a:xfrm>
            <a:off x="104353" y="2522484"/>
            <a:ext cx="4224456" cy="2484078"/>
          </a:xfrm>
          <a:prstGeom prst="rect">
            <a:avLst/>
          </a:prstGeom>
          <a:noFill/>
          <a:ln w="9525">
            <a:noFill/>
            <a:miter lim="800000"/>
            <a:headEnd/>
            <a:tailEnd/>
          </a:ln>
          <a:effectLst/>
        </p:spPr>
      </p:pic>
      <p:sp>
        <p:nvSpPr>
          <p:cNvPr id="8" name="TextBox 7"/>
          <p:cNvSpPr txBox="1"/>
          <p:nvPr/>
        </p:nvSpPr>
        <p:spPr>
          <a:xfrm>
            <a:off x="40139" y="5606718"/>
            <a:ext cx="9012788" cy="400110"/>
          </a:xfrm>
          <a:prstGeom prst="rect">
            <a:avLst/>
          </a:prstGeom>
          <a:noFill/>
        </p:spPr>
        <p:txBody>
          <a:bodyPr wrap="none" rtlCol="0">
            <a:spAutoFit/>
          </a:bodyPr>
          <a:lstStyle/>
          <a:p>
            <a:r>
              <a:rPr lang="en-US" sz="2000" dirty="0" smtClean="0"/>
              <a:t>Visual Perspective Comparing Expected LRU Behavior VS a REAL Event</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9226"/>
            <a:ext cx="8229600" cy="4706938"/>
          </a:xfrm>
        </p:spPr>
        <p:txBody>
          <a:bodyPr/>
          <a:lstStyle/>
          <a:p>
            <a:r>
              <a:rPr lang="en-US" dirty="0" smtClean="0"/>
              <a:t>Successful prognostics requires many things</a:t>
            </a:r>
          </a:p>
          <a:p>
            <a:pPr lvl="1"/>
            <a:r>
              <a:rPr lang="en-US" b="0" dirty="0" smtClean="0"/>
              <a:t>Good measurements</a:t>
            </a:r>
          </a:p>
          <a:p>
            <a:pPr lvl="1"/>
            <a:r>
              <a:rPr lang="en-US" b="0" dirty="0" smtClean="0"/>
              <a:t>Good algorithms</a:t>
            </a:r>
          </a:p>
          <a:p>
            <a:pPr lvl="1"/>
            <a:r>
              <a:rPr lang="en-US" b="0" dirty="0" smtClean="0"/>
              <a:t>Good data infrastructure</a:t>
            </a:r>
          </a:p>
          <a:p>
            <a:endParaRPr lang="en-US" dirty="0" smtClean="0"/>
          </a:p>
          <a:p>
            <a:r>
              <a:rPr lang="en-US" dirty="0" smtClean="0"/>
              <a:t>Most important: getting the right information to the </a:t>
            </a:r>
            <a:r>
              <a:rPr lang="en-US" smtClean="0"/>
              <a:t>right user…</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Prognosis</a:t>
            </a:r>
            <a:r>
              <a:rPr lang="en-US" dirty="0" smtClean="0"/>
              <a:t>: </a:t>
            </a:r>
            <a:r>
              <a:rPr lang="en-US" b="0" dirty="0" smtClean="0"/>
              <a:t>The prediction of life / degradation of a component or the time before failure based on the current and accumulated parameter data (ADS-79)</a:t>
            </a:r>
          </a:p>
          <a:p>
            <a:r>
              <a:rPr lang="en-US" i="1" dirty="0" smtClean="0"/>
              <a:t>Remaining Useful Life</a:t>
            </a:r>
            <a:r>
              <a:rPr lang="en-US" dirty="0" smtClean="0"/>
              <a:t> (RUL): </a:t>
            </a:r>
            <a:r>
              <a:rPr lang="en-US" b="0" dirty="0" smtClean="0"/>
              <a:t>An estimate of remaining time on-wing for failure free operation of the described component or system based on statistics, physical measurements, test results, or a combination of the analytical methods, thereof.</a:t>
            </a:r>
          </a:p>
          <a:p>
            <a:endParaRPr lang="en-US" dirty="0" smtClean="0"/>
          </a:p>
          <a:p>
            <a:endParaRPr lang="en-US" dirty="0" smtClean="0"/>
          </a:p>
          <a:p>
            <a:endParaRPr lang="en-US" dirty="0" smtClean="0"/>
          </a:p>
          <a:p>
            <a:r>
              <a:rPr lang="en-US" dirty="0" smtClean="0"/>
              <a:t>Early detection of incipient flaws</a:t>
            </a:r>
          </a:p>
          <a:p>
            <a:r>
              <a:rPr lang="en-US" dirty="0" smtClean="0"/>
              <a:t>Reduction of test flights</a:t>
            </a:r>
          </a:p>
          <a:p>
            <a:r>
              <a:rPr lang="en-US" dirty="0" smtClean="0"/>
              <a:t>Reduced inspections and increase part life</a:t>
            </a:r>
          </a:p>
          <a:p>
            <a:r>
              <a:rPr lang="en-US" dirty="0" smtClean="0"/>
              <a:t>Faster troubleshooting</a:t>
            </a:r>
          </a:p>
          <a:p>
            <a:endParaRPr lang="en-US" dirty="0" smtClean="0"/>
          </a:p>
          <a:p>
            <a:endParaRPr lang="en-US" dirty="0"/>
          </a:p>
        </p:txBody>
      </p:sp>
      <p:sp>
        <p:nvSpPr>
          <p:cNvPr id="3" name="Title 2"/>
          <p:cNvSpPr>
            <a:spLocks noGrp="1"/>
          </p:cNvSpPr>
          <p:nvPr>
            <p:ph type="title"/>
          </p:nvPr>
        </p:nvSpPr>
        <p:spPr/>
        <p:txBody>
          <a:bodyPr/>
          <a:lstStyle/>
          <a:p>
            <a:r>
              <a:rPr lang="en-US" dirty="0" smtClean="0"/>
              <a:t>What is Prognostics?</a:t>
            </a:r>
            <a:endParaRPr lang="en-US" dirty="0"/>
          </a:p>
        </p:txBody>
      </p:sp>
      <p:sp>
        <p:nvSpPr>
          <p:cNvPr id="4" name="Rounded Rectangle 3"/>
          <p:cNvSpPr/>
          <p:nvPr/>
        </p:nvSpPr>
        <p:spPr bwMode="auto">
          <a:xfrm>
            <a:off x="1114425" y="3733800"/>
            <a:ext cx="7067550" cy="7429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charset="0"/>
              </a:rPr>
              <a:t>Increased</a:t>
            </a:r>
            <a:r>
              <a:rPr kumimoji="0" lang="en-US" sz="1800" b="1" i="0" u="none" strike="noStrike" cap="none" normalizeH="0" baseline="0" dirty="0" smtClean="0">
                <a:ln>
                  <a:noFill/>
                </a:ln>
                <a:solidFill>
                  <a:schemeClr val="tx1"/>
                </a:solidFill>
                <a:effectLst/>
                <a:latin typeface="Arial" charset="0"/>
              </a:rPr>
              <a:t> Operational Availability (</a:t>
            </a:r>
            <a:r>
              <a:rPr kumimoji="0" lang="en-US" sz="1800" b="1" i="0" u="none" strike="noStrike" cap="none" normalizeH="0" baseline="0" dirty="0" err="1" smtClean="0">
                <a:ln>
                  <a:noFill/>
                </a:ln>
                <a:solidFill>
                  <a:schemeClr val="tx1"/>
                </a:solidFill>
                <a:effectLst/>
                <a:latin typeface="Arial" charset="0"/>
              </a:rPr>
              <a:t>A</a:t>
            </a:r>
            <a:r>
              <a:rPr kumimoji="0" lang="en-US" sz="1800" b="1" i="0" u="none" strike="noStrike" cap="none" normalizeH="0" baseline="-25000" dirty="0" err="1" smtClean="0">
                <a:ln>
                  <a:noFill/>
                </a:ln>
                <a:solidFill>
                  <a:schemeClr val="tx1"/>
                </a:solidFill>
                <a:effectLst/>
                <a:latin typeface="Arial" charset="0"/>
              </a:rPr>
              <a:t>o</a:t>
            </a:r>
            <a:r>
              <a:rPr lang="en-US" sz="1800"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sz="1800" i="1" dirty="0" smtClean="0"/>
              <a:t>Reduced</a:t>
            </a:r>
            <a:r>
              <a:rPr lang="en-US" sz="1800" dirty="0" smtClean="0"/>
              <a:t> Cost of Ownership</a:t>
            </a:r>
            <a:endParaRPr kumimoji="0" lang="en-US" sz="18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81100"/>
            <a:ext cx="8391525" cy="4945063"/>
          </a:xfrm>
        </p:spPr>
        <p:txBody>
          <a:bodyPr/>
          <a:lstStyle/>
          <a:p>
            <a:r>
              <a:rPr lang="en-US" sz="2400" dirty="0" smtClean="0"/>
              <a:t>When you save more than it costs to implement (duh)</a:t>
            </a:r>
          </a:p>
          <a:p>
            <a:r>
              <a:rPr lang="en-US" dirty="0" smtClean="0"/>
              <a:t>What does that entail?</a:t>
            </a:r>
          </a:p>
          <a:p>
            <a:pPr lvl="1"/>
            <a:r>
              <a:rPr lang="en-US" b="0" dirty="0" smtClean="0"/>
              <a:t>Development costs</a:t>
            </a:r>
          </a:p>
          <a:p>
            <a:pPr lvl="1"/>
            <a:r>
              <a:rPr lang="en-US" b="0" dirty="0" smtClean="0"/>
              <a:t>Data migration and infrastructure costs</a:t>
            </a:r>
          </a:p>
          <a:p>
            <a:pPr lvl="1"/>
            <a:r>
              <a:rPr lang="en-US" b="0" dirty="0" smtClean="0"/>
              <a:t>Data storage costs</a:t>
            </a:r>
          </a:p>
          <a:p>
            <a:pPr lvl="1"/>
            <a:r>
              <a:rPr lang="en-US" b="0" dirty="0" smtClean="0"/>
              <a:t>Data processing costs</a:t>
            </a:r>
          </a:p>
          <a:p>
            <a:pPr lvl="1"/>
            <a:endParaRPr lang="en-US" b="0" dirty="0" smtClean="0"/>
          </a:p>
          <a:p>
            <a:r>
              <a:rPr lang="en-US" sz="2000" dirty="0" smtClean="0"/>
              <a:t>Ultimately getting the right </a:t>
            </a:r>
            <a:r>
              <a:rPr lang="en-US" sz="2000" u="sng" dirty="0" smtClean="0"/>
              <a:t>information</a:t>
            </a:r>
            <a:r>
              <a:rPr lang="en-US" sz="2000" dirty="0" smtClean="0"/>
              <a:t> to the decision makers in a timely manner</a:t>
            </a:r>
          </a:p>
          <a:p>
            <a:endParaRPr lang="en-US" sz="2000" dirty="0" smtClean="0"/>
          </a:p>
          <a:p>
            <a:r>
              <a:rPr lang="en-US" sz="2000" dirty="0" smtClean="0"/>
              <a:t>Who are the decision makers</a:t>
            </a:r>
          </a:p>
          <a:p>
            <a:pPr lvl="1"/>
            <a:r>
              <a:rPr lang="en-US" sz="2000" b="0" dirty="0" smtClean="0"/>
              <a:t>Maintainers</a:t>
            </a:r>
          </a:p>
          <a:p>
            <a:pPr lvl="1"/>
            <a:r>
              <a:rPr lang="en-US" sz="2000" b="0" dirty="0" smtClean="0"/>
              <a:t>Commanders</a:t>
            </a:r>
          </a:p>
          <a:p>
            <a:pPr lvl="1"/>
            <a:r>
              <a:rPr lang="en-US" sz="2000" b="0" dirty="0" smtClean="0"/>
              <a:t>Logistic</a:t>
            </a:r>
            <a:endParaRPr lang="en-US" sz="2000" b="0" dirty="0"/>
          </a:p>
        </p:txBody>
      </p:sp>
      <p:sp>
        <p:nvSpPr>
          <p:cNvPr id="3" name="Title 2"/>
          <p:cNvSpPr>
            <a:spLocks noGrp="1"/>
          </p:cNvSpPr>
          <p:nvPr>
            <p:ph type="title"/>
          </p:nvPr>
        </p:nvSpPr>
        <p:spPr/>
        <p:txBody>
          <a:bodyPr/>
          <a:lstStyle/>
          <a:p>
            <a:r>
              <a:rPr lang="en-US" dirty="0" smtClean="0"/>
              <a:t>When is Prognostics Useful?</a:t>
            </a:r>
            <a:endParaRPr lang="en-US" dirty="0"/>
          </a:p>
        </p:txBody>
      </p:sp>
      <p:sp>
        <p:nvSpPr>
          <p:cNvPr id="4" name="Rounded Rectangle 3"/>
          <p:cNvSpPr/>
          <p:nvPr/>
        </p:nvSpPr>
        <p:spPr bwMode="auto">
          <a:xfrm>
            <a:off x="3600450" y="5114925"/>
            <a:ext cx="5095875" cy="10477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Each decision</a:t>
            </a:r>
            <a:r>
              <a:rPr kumimoji="0" lang="en-US" sz="2000" b="1" i="0" u="none" strike="noStrike" cap="none" normalizeH="0" dirty="0" smtClean="0">
                <a:ln>
                  <a:noFill/>
                </a:ln>
                <a:solidFill>
                  <a:schemeClr val="tx1"/>
                </a:solidFill>
                <a:effectLst/>
                <a:latin typeface="Arial" charset="0"/>
              </a:rPr>
              <a:t> maker requires different types of information and at different intervals</a:t>
            </a:r>
            <a:endParaRPr kumimoji="0" lang="en-US" sz="20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8250"/>
            <a:ext cx="8229600" cy="4887913"/>
          </a:xfrm>
        </p:spPr>
        <p:txBody>
          <a:bodyPr/>
          <a:lstStyle/>
          <a:p>
            <a:r>
              <a:rPr lang="en-US" dirty="0" smtClean="0"/>
              <a:t>Reliability Centered Maintenance attempts to answer if and how a prognostics solution should be done</a:t>
            </a:r>
          </a:p>
          <a:p>
            <a:pPr lvl="1"/>
            <a:r>
              <a:rPr lang="en-US" dirty="0" smtClean="0"/>
              <a:t>Who are the consumers of the information </a:t>
            </a:r>
            <a:r>
              <a:rPr lang="en-US" b="0" dirty="0" smtClean="0"/>
              <a:t>(decision makers)</a:t>
            </a:r>
          </a:p>
          <a:p>
            <a:pPr lvl="1"/>
            <a:r>
              <a:rPr lang="en-US" dirty="0" smtClean="0"/>
              <a:t>What data should be monitored and if it is currently collected</a:t>
            </a:r>
          </a:p>
          <a:p>
            <a:pPr lvl="1"/>
            <a:r>
              <a:rPr lang="en-US" dirty="0" smtClean="0"/>
              <a:t>Cost Benefit Analysis</a:t>
            </a:r>
          </a:p>
          <a:p>
            <a:pPr lvl="1"/>
            <a:r>
              <a:rPr lang="en-US" dirty="0" smtClean="0"/>
              <a:t>What processing is required to turn the data into information</a:t>
            </a:r>
          </a:p>
          <a:p>
            <a:pPr lvl="1"/>
            <a:r>
              <a:rPr lang="en-US" dirty="0" smtClean="0"/>
              <a:t>Where the information is stored and how will it be retrieved for use</a:t>
            </a:r>
            <a:endParaRPr lang="en-US" dirty="0"/>
          </a:p>
        </p:txBody>
      </p:sp>
      <p:sp>
        <p:nvSpPr>
          <p:cNvPr id="3" name="Title 2"/>
          <p:cNvSpPr>
            <a:spLocks noGrp="1"/>
          </p:cNvSpPr>
          <p:nvPr>
            <p:ph type="title"/>
          </p:nvPr>
        </p:nvSpPr>
        <p:spPr/>
        <p:txBody>
          <a:bodyPr/>
          <a:lstStyle/>
          <a:p>
            <a:r>
              <a:rPr lang="en-US" dirty="0" smtClean="0"/>
              <a:t>“The Process”</a:t>
            </a:r>
            <a:endParaRPr lang="en-US" dirty="0"/>
          </a:p>
        </p:txBody>
      </p:sp>
      <p:pic>
        <p:nvPicPr>
          <p:cNvPr id="4" name="Content Placeholder 3" descr="Generic Process Flow Chart 2014-9-23.jpg"/>
          <p:cNvPicPr>
            <a:picLocks noChangeAspect="1"/>
          </p:cNvPicPr>
          <p:nvPr/>
        </p:nvPicPr>
        <p:blipFill>
          <a:blip r:embed="rId2" cstate="screen"/>
          <a:srcRect/>
          <a:stretch>
            <a:fillRect/>
          </a:stretch>
        </p:blipFill>
        <p:spPr bwMode="auto">
          <a:xfrm>
            <a:off x="252845" y="3533776"/>
            <a:ext cx="8745761" cy="2886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1152525"/>
            <a:ext cx="8229600" cy="4525963"/>
          </a:xfrm>
        </p:spPr>
        <p:txBody>
          <a:bodyPr/>
          <a:lstStyle/>
          <a:p>
            <a:r>
              <a:rPr lang="en-US" dirty="0" smtClean="0"/>
              <a:t>Embedded GPS Inertial Navigation System (EGI)</a:t>
            </a:r>
          </a:p>
          <a:p>
            <a:pPr lvl="1"/>
            <a:r>
              <a:rPr lang="en-US" dirty="0" smtClean="0"/>
              <a:t>“First-Look” due to high No Evidence of Failure (NEOF)</a:t>
            </a:r>
          </a:p>
          <a:p>
            <a:pPr lvl="1"/>
            <a:r>
              <a:rPr lang="en-US" dirty="0" smtClean="0"/>
              <a:t>High B16 item on AMCOM’s “Top Driver’s” list </a:t>
            </a:r>
          </a:p>
          <a:p>
            <a:pPr lvl="1"/>
            <a:endParaRPr lang="en-US" dirty="0" smtClean="0"/>
          </a:p>
          <a:p>
            <a:r>
              <a:rPr lang="en-US" dirty="0" smtClean="0"/>
              <a:t>Questions that need to be answered for Cost-Benefit Analysis</a:t>
            </a:r>
          </a:p>
          <a:p>
            <a:pPr lvl="1"/>
            <a:r>
              <a:rPr lang="en-US" dirty="0" smtClean="0"/>
              <a:t>What are root causes of failures?</a:t>
            </a:r>
          </a:p>
          <a:p>
            <a:pPr lvl="1"/>
            <a:r>
              <a:rPr lang="en-US" dirty="0" smtClean="0"/>
              <a:t>What measurements would be useful in predicting the failures?</a:t>
            </a:r>
          </a:p>
          <a:p>
            <a:pPr lvl="2"/>
            <a:r>
              <a:rPr lang="en-US" dirty="0" smtClean="0"/>
              <a:t>Would the predictions be accurate enough?</a:t>
            </a:r>
          </a:p>
          <a:p>
            <a:pPr lvl="1"/>
            <a:r>
              <a:rPr lang="en-US" dirty="0" smtClean="0"/>
              <a:t>What is the box capable of reporting?</a:t>
            </a:r>
          </a:p>
          <a:p>
            <a:pPr lvl="1"/>
            <a:r>
              <a:rPr lang="en-US" dirty="0" smtClean="0"/>
              <a:t>What data, if any, is captured?  Stored?</a:t>
            </a:r>
          </a:p>
          <a:p>
            <a:pPr lvl="1"/>
            <a:endParaRPr lang="en-US" dirty="0"/>
          </a:p>
        </p:txBody>
      </p:sp>
      <p:sp>
        <p:nvSpPr>
          <p:cNvPr id="3" name="Title 2"/>
          <p:cNvSpPr>
            <a:spLocks noGrp="1"/>
          </p:cNvSpPr>
          <p:nvPr>
            <p:ph type="title"/>
          </p:nvPr>
        </p:nvSpPr>
        <p:spPr/>
        <p:txBody>
          <a:bodyPr/>
          <a:lstStyle/>
          <a:p>
            <a:r>
              <a:rPr lang="en-US" dirty="0" smtClean="0"/>
              <a:t>One Process Example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5053" y="88488"/>
            <a:ext cx="5293894" cy="864524"/>
          </a:xfrm>
        </p:spPr>
        <p:txBody>
          <a:bodyPr/>
          <a:lstStyle/>
          <a:p>
            <a:r>
              <a:rPr lang="en-US" dirty="0" smtClean="0"/>
              <a:t> RCM – Root Cause</a:t>
            </a:r>
            <a:br>
              <a:rPr lang="en-US" dirty="0" smtClean="0"/>
            </a:br>
            <a:r>
              <a:rPr lang="en-US" dirty="0" smtClean="0"/>
              <a:t>EGI Pareto Charts</a:t>
            </a:r>
            <a:endParaRPr lang="en-US" dirty="0"/>
          </a:p>
        </p:txBody>
      </p:sp>
      <p:sp>
        <p:nvSpPr>
          <p:cNvPr id="4" name="TextBox 3"/>
          <p:cNvSpPr txBox="1"/>
          <p:nvPr/>
        </p:nvSpPr>
        <p:spPr>
          <a:xfrm>
            <a:off x="441434" y="1032196"/>
            <a:ext cx="8282152" cy="338554"/>
          </a:xfrm>
          <a:prstGeom prst="rect">
            <a:avLst/>
          </a:prstGeom>
          <a:noFill/>
        </p:spPr>
        <p:txBody>
          <a:bodyPr wrap="square" rtlCol="0">
            <a:spAutoFit/>
          </a:bodyPr>
          <a:lstStyle/>
          <a:p>
            <a:pPr algn="ctr"/>
            <a:r>
              <a:rPr lang="en-US" dirty="0" smtClean="0"/>
              <a:t>Honeywell (OEM/Depot) Data - Normalized Percent chart to show failure distribution</a:t>
            </a:r>
          </a:p>
        </p:txBody>
      </p:sp>
      <p:sp>
        <p:nvSpPr>
          <p:cNvPr id="5" name="TextBox 4"/>
          <p:cNvSpPr txBox="1"/>
          <p:nvPr/>
        </p:nvSpPr>
        <p:spPr>
          <a:xfrm>
            <a:off x="2762865" y="2969342"/>
            <a:ext cx="2834430" cy="338554"/>
          </a:xfrm>
          <a:prstGeom prst="rect">
            <a:avLst/>
          </a:prstGeom>
          <a:solidFill>
            <a:srgbClr val="FF0000"/>
          </a:solidFill>
          <a:ln>
            <a:solidFill>
              <a:schemeClr val="tx1"/>
            </a:solidFill>
          </a:ln>
        </p:spPr>
        <p:txBody>
          <a:bodyPr wrap="none" rtlCol="0">
            <a:spAutoFit/>
          </a:bodyPr>
          <a:lstStyle/>
          <a:p>
            <a:r>
              <a:rPr lang="en-US" dirty="0" smtClean="0"/>
              <a:t>Possible CBM+ Candidates</a:t>
            </a:r>
            <a:endParaRPr lang="en-US" dirty="0"/>
          </a:p>
        </p:txBody>
      </p:sp>
      <p:sp>
        <p:nvSpPr>
          <p:cNvPr id="6" name="Donut 5"/>
          <p:cNvSpPr/>
          <p:nvPr/>
        </p:nvSpPr>
        <p:spPr bwMode="auto">
          <a:xfrm rot="2533854">
            <a:off x="716937" y="5146162"/>
            <a:ext cx="261620" cy="877023"/>
          </a:xfrm>
          <a:prstGeom prst="donut">
            <a:avLst>
              <a:gd name="adj" fmla="val 852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 name="Donut 6"/>
          <p:cNvSpPr/>
          <p:nvPr/>
        </p:nvSpPr>
        <p:spPr bwMode="auto">
          <a:xfrm rot="2533854">
            <a:off x="1057471" y="5117625"/>
            <a:ext cx="261620" cy="877023"/>
          </a:xfrm>
          <a:prstGeom prst="donut">
            <a:avLst>
              <a:gd name="adj" fmla="val 852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 name="Donut 7"/>
          <p:cNvSpPr/>
          <p:nvPr/>
        </p:nvSpPr>
        <p:spPr bwMode="auto">
          <a:xfrm rot="2533854">
            <a:off x="1975465" y="5166427"/>
            <a:ext cx="261620" cy="877023"/>
          </a:xfrm>
          <a:prstGeom prst="donut">
            <a:avLst>
              <a:gd name="adj" fmla="val 852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2" name="Group 4"/>
          <p:cNvGrpSpPr>
            <a:grpSpLocks noChangeAspect="1"/>
          </p:cNvGrpSpPr>
          <p:nvPr/>
        </p:nvGrpSpPr>
        <p:grpSpPr bwMode="auto">
          <a:xfrm>
            <a:off x="428625" y="1487488"/>
            <a:ext cx="8337550" cy="4752975"/>
            <a:chOff x="270" y="937"/>
            <a:chExt cx="5252" cy="2994"/>
          </a:xfrm>
        </p:grpSpPr>
        <p:sp>
          <p:nvSpPr>
            <p:cNvPr id="2051" name="AutoShape 3"/>
            <p:cNvSpPr>
              <a:spLocks noChangeAspect="1" noChangeArrowheads="1" noTextEdit="1"/>
            </p:cNvSpPr>
            <p:nvPr/>
          </p:nvSpPr>
          <p:spPr bwMode="auto">
            <a:xfrm>
              <a:off x="270" y="937"/>
              <a:ext cx="5252" cy="2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Rectangle 5"/>
            <p:cNvSpPr>
              <a:spLocks noChangeArrowheads="1"/>
            </p:cNvSpPr>
            <p:nvPr/>
          </p:nvSpPr>
          <p:spPr bwMode="auto">
            <a:xfrm>
              <a:off x="272" y="939"/>
              <a:ext cx="5244" cy="29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cstate="screen"/>
            <a:srcRect/>
            <a:stretch>
              <a:fillRect/>
            </a:stretch>
          </p:blipFill>
          <p:spPr bwMode="auto">
            <a:xfrm>
              <a:off x="541" y="997"/>
              <a:ext cx="4893" cy="2320"/>
            </a:xfrm>
            <a:prstGeom prst="rect">
              <a:avLst/>
            </a:prstGeom>
            <a:noFill/>
            <a:ln w="9525">
              <a:noFill/>
              <a:miter lim="800000"/>
              <a:headEnd/>
              <a:tailEnd/>
            </a:ln>
          </p:spPr>
        </p:pic>
        <p:pic>
          <p:nvPicPr>
            <p:cNvPr id="2055" name="Picture 7"/>
            <p:cNvPicPr>
              <a:picLocks noChangeAspect="1" noChangeArrowheads="1"/>
            </p:cNvPicPr>
            <p:nvPr/>
          </p:nvPicPr>
          <p:blipFill>
            <a:blip r:embed="rId4" cstate="screen"/>
            <a:srcRect/>
            <a:stretch>
              <a:fillRect/>
            </a:stretch>
          </p:blipFill>
          <p:spPr bwMode="auto">
            <a:xfrm>
              <a:off x="541" y="997"/>
              <a:ext cx="4893" cy="2320"/>
            </a:xfrm>
            <a:prstGeom prst="rect">
              <a:avLst/>
            </a:prstGeom>
            <a:noFill/>
            <a:ln w="9525">
              <a:noFill/>
              <a:miter lim="800000"/>
              <a:headEnd/>
              <a:tailEnd/>
            </a:ln>
          </p:spPr>
        </p:pic>
        <p:sp>
          <p:nvSpPr>
            <p:cNvPr id="2056" name="Freeform 8"/>
            <p:cNvSpPr>
              <a:spLocks noEditPoints="1"/>
            </p:cNvSpPr>
            <p:nvPr/>
          </p:nvSpPr>
          <p:spPr bwMode="auto">
            <a:xfrm>
              <a:off x="537" y="1035"/>
              <a:ext cx="16" cy="2276"/>
            </a:xfrm>
            <a:custGeom>
              <a:avLst/>
              <a:gdLst/>
              <a:ahLst/>
              <a:cxnLst>
                <a:cxn ang="0">
                  <a:pos x="16" y="2276"/>
                </a:cxn>
                <a:cxn ang="0">
                  <a:pos x="0" y="2276"/>
                </a:cxn>
                <a:cxn ang="0">
                  <a:pos x="0" y="2272"/>
                </a:cxn>
                <a:cxn ang="0">
                  <a:pos x="16" y="2272"/>
                </a:cxn>
                <a:cxn ang="0">
                  <a:pos x="16" y="2276"/>
                </a:cxn>
                <a:cxn ang="0">
                  <a:pos x="16" y="1953"/>
                </a:cxn>
                <a:cxn ang="0">
                  <a:pos x="0" y="1953"/>
                </a:cxn>
                <a:cxn ang="0">
                  <a:pos x="0" y="1949"/>
                </a:cxn>
                <a:cxn ang="0">
                  <a:pos x="16" y="1949"/>
                </a:cxn>
                <a:cxn ang="0">
                  <a:pos x="16" y="1953"/>
                </a:cxn>
                <a:cxn ang="0">
                  <a:pos x="16" y="1625"/>
                </a:cxn>
                <a:cxn ang="0">
                  <a:pos x="0" y="1625"/>
                </a:cxn>
                <a:cxn ang="0">
                  <a:pos x="0" y="1621"/>
                </a:cxn>
                <a:cxn ang="0">
                  <a:pos x="16" y="1621"/>
                </a:cxn>
                <a:cxn ang="0">
                  <a:pos x="16" y="1625"/>
                </a:cxn>
                <a:cxn ang="0">
                  <a:pos x="16" y="1302"/>
                </a:cxn>
                <a:cxn ang="0">
                  <a:pos x="0" y="1302"/>
                </a:cxn>
                <a:cxn ang="0">
                  <a:pos x="0" y="1298"/>
                </a:cxn>
                <a:cxn ang="0">
                  <a:pos x="16" y="1298"/>
                </a:cxn>
                <a:cxn ang="0">
                  <a:pos x="16" y="1302"/>
                </a:cxn>
                <a:cxn ang="0">
                  <a:pos x="16" y="978"/>
                </a:cxn>
                <a:cxn ang="0">
                  <a:pos x="0" y="978"/>
                </a:cxn>
                <a:cxn ang="0">
                  <a:pos x="0" y="974"/>
                </a:cxn>
                <a:cxn ang="0">
                  <a:pos x="16" y="974"/>
                </a:cxn>
                <a:cxn ang="0">
                  <a:pos x="16" y="978"/>
                </a:cxn>
                <a:cxn ang="0">
                  <a:pos x="16" y="651"/>
                </a:cxn>
                <a:cxn ang="0">
                  <a:pos x="0" y="651"/>
                </a:cxn>
                <a:cxn ang="0">
                  <a:pos x="0" y="647"/>
                </a:cxn>
                <a:cxn ang="0">
                  <a:pos x="16" y="647"/>
                </a:cxn>
                <a:cxn ang="0">
                  <a:pos x="16" y="651"/>
                </a:cxn>
                <a:cxn ang="0">
                  <a:pos x="16" y="327"/>
                </a:cxn>
                <a:cxn ang="0">
                  <a:pos x="0" y="327"/>
                </a:cxn>
                <a:cxn ang="0">
                  <a:pos x="0" y="323"/>
                </a:cxn>
                <a:cxn ang="0">
                  <a:pos x="16" y="323"/>
                </a:cxn>
                <a:cxn ang="0">
                  <a:pos x="16" y="327"/>
                </a:cxn>
                <a:cxn ang="0">
                  <a:pos x="16" y="4"/>
                </a:cxn>
                <a:cxn ang="0">
                  <a:pos x="0" y="4"/>
                </a:cxn>
                <a:cxn ang="0">
                  <a:pos x="0" y="0"/>
                </a:cxn>
                <a:cxn ang="0">
                  <a:pos x="16" y="0"/>
                </a:cxn>
                <a:cxn ang="0">
                  <a:pos x="16" y="4"/>
                </a:cxn>
              </a:cxnLst>
              <a:rect l="0" t="0" r="r" b="b"/>
              <a:pathLst>
                <a:path w="16" h="2276">
                  <a:moveTo>
                    <a:pt x="16" y="2276"/>
                  </a:moveTo>
                  <a:lnTo>
                    <a:pt x="0" y="2276"/>
                  </a:lnTo>
                  <a:lnTo>
                    <a:pt x="0" y="2272"/>
                  </a:lnTo>
                  <a:lnTo>
                    <a:pt x="16" y="2272"/>
                  </a:lnTo>
                  <a:lnTo>
                    <a:pt x="16" y="2276"/>
                  </a:lnTo>
                  <a:close/>
                  <a:moveTo>
                    <a:pt x="16" y="1953"/>
                  </a:moveTo>
                  <a:lnTo>
                    <a:pt x="0" y="1953"/>
                  </a:lnTo>
                  <a:lnTo>
                    <a:pt x="0" y="1949"/>
                  </a:lnTo>
                  <a:lnTo>
                    <a:pt x="16" y="1949"/>
                  </a:lnTo>
                  <a:lnTo>
                    <a:pt x="16" y="1953"/>
                  </a:lnTo>
                  <a:close/>
                  <a:moveTo>
                    <a:pt x="16" y="1625"/>
                  </a:moveTo>
                  <a:lnTo>
                    <a:pt x="0" y="1625"/>
                  </a:lnTo>
                  <a:lnTo>
                    <a:pt x="0" y="1621"/>
                  </a:lnTo>
                  <a:lnTo>
                    <a:pt x="16" y="1621"/>
                  </a:lnTo>
                  <a:lnTo>
                    <a:pt x="16" y="1625"/>
                  </a:lnTo>
                  <a:close/>
                  <a:moveTo>
                    <a:pt x="16" y="1302"/>
                  </a:moveTo>
                  <a:lnTo>
                    <a:pt x="0" y="1302"/>
                  </a:lnTo>
                  <a:lnTo>
                    <a:pt x="0" y="1298"/>
                  </a:lnTo>
                  <a:lnTo>
                    <a:pt x="16" y="1298"/>
                  </a:lnTo>
                  <a:lnTo>
                    <a:pt x="16" y="1302"/>
                  </a:lnTo>
                  <a:close/>
                  <a:moveTo>
                    <a:pt x="16" y="978"/>
                  </a:moveTo>
                  <a:lnTo>
                    <a:pt x="0" y="978"/>
                  </a:lnTo>
                  <a:lnTo>
                    <a:pt x="0" y="974"/>
                  </a:lnTo>
                  <a:lnTo>
                    <a:pt x="16" y="974"/>
                  </a:lnTo>
                  <a:lnTo>
                    <a:pt x="16" y="978"/>
                  </a:lnTo>
                  <a:close/>
                  <a:moveTo>
                    <a:pt x="16" y="651"/>
                  </a:moveTo>
                  <a:lnTo>
                    <a:pt x="0" y="651"/>
                  </a:lnTo>
                  <a:lnTo>
                    <a:pt x="0" y="647"/>
                  </a:lnTo>
                  <a:lnTo>
                    <a:pt x="16" y="647"/>
                  </a:lnTo>
                  <a:lnTo>
                    <a:pt x="16" y="651"/>
                  </a:lnTo>
                  <a:close/>
                  <a:moveTo>
                    <a:pt x="16" y="327"/>
                  </a:moveTo>
                  <a:lnTo>
                    <a:pt x="0" y="327"/>
                  </a:lnTo>
                  <a:lnTo>
                    <a:pt x="0" y="323"/>
                  </a:lnTo>
                  <a:lnTo>
                    <a:pt x="16" y="323"/>
                  </a:lnTo>
                  <a:lnTo>
                    <a:pt x="16" y="327"/>
                  </a:lnTo>
                  <a:close/>
                  <a:moveTo>
                    <a:pt x="16" y="4"/>
                  </a:moveTo>
                  <a:lnTo>
                    <a:pt x="0" y="4"/>
                  </a:lnTo>
                  <a:lnTo>
                    <a:pt x="0" y="0"/>
                  </a:lnTo>
                  <a:lnTo>
                    <a:pt x="16" y="0"/>
                  </a:lnTo>
                  <a:lnTo>
                    <a:pt x="16" y="4"/>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Rectangle 9"/>
            <p:cNvSpPr>
              <a:spLocks noChangeArrowheads="1"/>
            </p:cNvSpPr>
            <p:nvPr/>
          </p:nvSpPr>
          <p:spPr bwMode="auto">
            <a:xfrm>
              <a:off x="365" y="3280"/>
              <a:ext cx="172"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itchFamily="34" charset="0"/>
                  <a:cs typeface="Arial" pitchFamily="34" charset="0"/>
                </a:rPr>
                <a:t>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365" y="2956"/>
              <a:ext cx="172"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365" y="2631"/>
              <a:ext cx="172"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365" y="2307"/>
              <a:ext cx="172"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itchFamily="34" charset="0"/>
                  <a:cs typeface="Arial" pitchFamily="34" charset="0"/>
                </a:rPr>
                <a:t>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365" y="1982"/>
              <a:ext cx="172"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itchFamily="34" charset="0"/>
                  <a:cs typeface="Arial" pitchFamily="34" charset="0"/>
                </a:rPr>
                <a:t>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339" y="1658"/>
              <a:ext cx="19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339" y="1334"/>
              <a:ext cx="19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Calibri" pitchFamily="34" charset="0"/>
                  <a:cs typeface="Arial" pitchFamily="34" charset="0"/>
                </a:rPr>
                <a:t>12.00%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339" y="1009"/>
              <a:ext cx="19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itchFamily="34" charset="0"/>
                  <a:cs typeface="Arial" pitchFamily="34" charset="0"/>
                </a:rPr>
                <a:t>14.00%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Freeform 17"/>
            <p:cNvSpPr>
              <a:spLocks noEditPoints="1"/>
            </p:cNvSpPr>
            <p:nvPr/>
          </p:nvSpPr>
          <p:spPr bwMode="auto">
            <a:xfrm>
              <a:off x="551" y="3309"/>
              <a:ext cx="4837" cy="16"/>
            </a:xfrm>
            <a:custGeom>
              <a:avLst/>
              <a:gdLst/>
              <a:ahLst/>
              <a:cxnLst>
                <a:cxn ang="0">
                  <a:pos x="4" y="16"/>
                </a:cxn>
                <a:cxn ang="0">
                  <a:pos x="0" y="0"/>
                </a:cxn>
                <a:cxn ang="0">
                  <a:pos x="212" y="0"/>
                </a:cxn>
                <a:cxn ang="0">
                  <a:pos x="208" y="16"/>
                </a:cxn>
                <a:cxn ang="0">
                  <a:pos x="212" y="0"/>
                </a:cxn>
                <a:cxn ang="0">
                  <a:pos x="423" y="16"/>
                </a:cxn>
                <a:cxn ang="0">
                  <a:pos x="419" y="0"/>
                </a:cxn>
                <a:cxn ang="0">
                  <a:pos x="631" y="0"/>
                </a:cxn>
                <a:cxn ang="0">
                  <a:pos x="627" y="16"/>
                </a:cxn>
                <a:cxn ang="0">
                  <a:pos x="631" y="0"/>
                </a:cxn>
                <a:cxn ang="0">
                  <a:pos x="842" y="16"/>
                </a:cxn>
                <a:cxn ang="0">
                  <a:pos x="838" y="0"/>
                </a:cxn>
                <a:cxn ang="0">
                  <a:pos x="1054" y="0"/>
                </a:cxn>
                <a:cxn ang="0">
                  <a:pos x="1050" y="16"/>
                </a:cxn>
                <a:cxn ang="0">
                  <a:pos x="1054" y="0"/>
                </a:cxn>
                <a:cxn ang="0">
                  <a:pos x="1261" y="16"/>
                </a:cxn>
                <a:cxn ang="0">
                  <a:pos x="1257" y="0"/>
                </a:cxn>
                <a:cxn ang="0">
                  <a:pos x="1473" y="0"/>
                </a:cxn>
                <a:cxn ang="0">
                  <a:pos x="1469" y="16"/>
                </a:cxn>
                <a:cxn ang="0">
                  <a:pos x="1473" y="0"/>
                </a:cxn>
                <a:cxn ang="0">
                  <a:pos x="1685" y="16"/>
                </a:cxn>
                <a:cxn ang="0">
                  <a:pos x="1681" y="0"/>
                </a:cxn>
                <a:cxn ang="0">
                  <a:pos x="1892" y="0"/>
                </a:cxn>
                <a:cxn ang="0">
                  <a:pos x="1888" y="16"/>
                </a:cxn>
                <a:cxn ang="0">
                  <a:pos x="1892" y="0"/>
                </a:cxn>
                <a:cxn ang="0">
                  <a:pos x="2104" y="16"/>
                </a:cxn>
                <a:cxn ang="0">
                  <a:pos x="2100" y="0"/>
                </a:cxn>
                <a:cxn ang="0">
                  <a:pos x="2315" y="0"/>
                </a:cxn>
                <a:cxn ang="0">
                  <a:pos x="2311" y="16"/>
                </a:cxn>
                <a:cxn ang="0">
                  <a:pos x="2315" y="0"/>
                </a:cxn>
                <a:cxn ang="0">
                  <a:pos x="2523" y="16"/>
                </a:cxn>
                <a:cxn ang="0">
                  <a:pos x="2519" y="0"/>
                </a:cxn>
                <a:cxn ang="0">
                  <a:pos x="2734" y="0"/>
                </a:cxn>
                <a:cxn ang="0">
                  <a:pos x="2730" y="16"/>
                </a:cxn>
                <a:cxn ang="0">
                  <a:pos x="2734" y="0"/>
                </a:cxn>
                <a:cxn ang="0">
                  <a:pos x="2946" y="16"/>
                </a:cxn>
                <a:cxn ang="0">
                  <a:pos x="2942" y="0"/>
                </a:cxn>
                <a:cxn ang="0">
                  <a:pos x="3153" y="0"/>
                </a:cxn>
                <a:cxn ang="0">
                  <a:pos x="3149" y="16"/>
                </a:cxn>
                <a:cxn ang="0">
                  <a:pos x="3153" y="0"/>
                </a:cxn>
                <a:cxn ang="0">
                  <a:pos x="3365" y="16"/>
                </a:cxn>
                <a:cxn ang="0">
                  <a:pos x="3361" y="0"/>
                </a:cxn>
                <a:cxn ang="0">
                  <a:pos x="3576" y="0"/>
                </a:cxn>
                <a:cxn ang="0">
                  <a:pos x="3572" y="16"/>
                </a:cxn>
                <a:cxn ang="0">
                  <a:pos x="3576" y="0"/>
                </a:cxn>
                <a:cxn ang="0">
                  <a:pos x="3784" y="16"/>
                </a:cxn>
                <a:cxn ang="0">
                  <a:pos x="3780" y="0"/>
                </a:cxn>
                <a:cxn ang="0">
                  <a:pos x="3995" y="0"/>
                </a:cxn>
                <a:cxn ang="0">
                  <a:pos x="3991" y="16"/>
                </a:cxn>
                <a:cxn ang="0">
                  <a:pos x="3995" y="0"/>
                </a:cxn>
                <a:cxn ang="0">
                  <a:pos x="4207" y="16"/>
                </a:cxn>
                <a:cxn ang="0">
                  <a:pos x="4203" y="0"/>
                </a:cxn>
                <a:cxn ang="0">
                  <a:pos x="4414" y="0"/>
                </a:cxn>
                <a:cxn ang="0">
                  <a:pos x="4410" y="16"/>
                </a:cxn>
                <a:cxn ang="0">
                  <a:pos x="4414" y="0"/>
                </a:cxn>
                <a:cxn ang="0">
                  <a:pos x="4626" y="16"/>
                </a:cxn>
                <a:cxn ang="0">
                  <a:pos x="4622" y="0"/>
                </a:cxn>
                <a:cxn ang="0">
                  <a:pos x="4837" y="0"/>
                </a:cxn>
                <a:cxn ang="0">
                  <a:pos x="4833" y="16"/>
                </a:cxn>
                <a:cxn ang="0">
                  <a:pos x="4837" y="0"/>
                </a:cxn>
              </a:cxnLst>
              <a:rect l="0" t="0" r="r" b="b"/>
              <a:pathLst>
                <a:path w="4837" h="16">
                  <a:moveTo>
                    <a:pt x="4" y="0"/>
                  </a:moveTo>
                  <a:lnTo>
                    <a:pt x="4" y="16"/>
                  </a:lnTo>
                  <a:lnTo>
                    <a:pt x="0" y="16"/>
                  </a:lnTo>
                  <a:lnTo>
                    <a:pt x="0" y="0"/>
                  </a:lnTo>
                  <a:lnTo>
                    <a:pt x="4" y="0"/>
                  </a:lnTo>
                  <a:close/>
                  <a:moveTo>
                    <a:pt x="212" y="0"/>
                  </a:moveTo>
                  <a:lnTo>
                    <a:pt x="212" y="16"/>
                  </a:lnTo>
                  <a:lnTo>
                    <a:pt x="208" y="16"/>
                  </a:lnTo>
                  <a:lnTo>
                    <a:pt x="208" y="0"/>
                  </a:lnTo>
                  <a:lnTo>
                    <a:pt x="212" y="0"/>
                  </a:lnTo>
                  <a:close/>
                  <a:moveTo>
                    <a:pt x="423" y="0"/>
                  </a:moveTo>
                  <a:lnTo>
                    <a:pt x="423" y="16"/>
                  </a:lnTo>
                  <a:lnTo>
                    <a:pt x="419" y="16"/>
                  </a:lnTo>
                  <a:lnTo>
                    <a:pt x="419" y="0"/>
                  </a:lnTo>
                  <a:lnTo>
                    <a:pt x="423" y="0"/>
                  </a:lnTo>
                  <a:close/>
                  <a:moveTo>
                    <a:pt x="631" y="0"/>
                  </a:moveTo>
                  <a:lnTo>
                    <a:pt x="631" y="16"/>
                  </a:lnTo>
                  <a:lnTo>
                    <a:pt x="627" y="16"/>
                  </a:lnTo>
                  <a:lnTo>
                    <a:pt x="627" y="0"/>
                  </a:lnTo>
                  <a:lnTo>
                    <a:pt x="631" y="0"/>
                  </a:lnTo>
                  <a:close/>
                  <a:moveTo>
                    <a:pt x="842" y="0"/>
                  </a:moveTo>
                  <a:lnTo>
                    <a:pt x="842" y="16"/>
                  </a:lnTo>
                  <a:lnTo>
                    <a:pt x="838" y="16"/>
                  </a:lnTo>
                  <a:lnTo>
                    <a:pt x="838" y="0"/>
                  </a:lnTo>
                  <a:lnTo>
                    <a:pt x="842" y="0"/>
                  </a:lnTo>
                  <a:close/>
                  <a:moveTo>
                    <a:pt x="1054" y="0"/>
                  </a:moveTo>
                  <a:lnTo>
                    <a:pt x="1054" y="16"/>
                  </a:lnTo>
                  <a:lnTo>
                    <a:pt x="1050" y="16"/>
                  </a:lnTo>
                  <a:lnTo>
                    <a:pt x="1050" y="0"/>
                  </a:lnTo>
                  <a:lnTo>
                    <a:pt x="1054" y="0"/>
                  </a:lnTo>
                  <a:close/>
                  <a:moveTo>
                    <a:pt x="1261" y="0"/>
                  </a:moveTo>
                  <a:lnTo>
                    <a:pt x="1261" y="16"/>
                  </a:lnTo>
                  <a:lnTo>
                    <a:pt x="1257" y="16"/>
                  </a:lnTo>
                  <a:lnTo>
                    <a:pt x="1257" y="0"/>
                  </a:lnTo>
                  <a:lnTo>
                    <a:pt x="1261" y="0"/>
                  </a:lnTo>
                  <a:close/>
                  <a:moveTo>
                    <a:pt x="1473" y="0"/>
                  </a:moveTo>
                  <a:lnTo>
                    <a:pt x="1473" y="16"/>
                  </a:lnTo>
                  <a:lnTo>
                    <a:pt x="1469" y="16"/>
                  </a:lnTo>
                  <a:lnTo>
                    <a:pt x="1469" y="0"/>
                  </a:lnTo>
                  <a:lnTo>
                    <a:pt x="1473" y="0"/>
                  </a:lnTo>
                  <a:close/>
                  <a:moveTo>
                    <a:pt x="1685" y="0"/>
                  </a:moveTo>
                  <a:lnTo>
                    <a:pt x="1685" y="16"/>
                  </a:lnTo>
                  <a:lnTo>
                    <a:pt x="1681" y="16"/>
                  </a:lnTo>
                  <a:lnTo>
                    <a:pt x="1681" y="0"/>
                  </a:lnTo>
                  <a:lnTo>
                    <a:pt x="1685" y="0"/>
                  </a:lnTo>
                  <a:close/>
                  <a:moveTo>
                    <a:pt x="1892" y="0"/>
                  </a:moveTo>
                  <a:lnTo>
                    <a:pt x="1892" y="16"/>
                  </a:lnTo>
                  <a:lnTo>
                    <a:pt x="1888" y="16"/>
                  </a:lnTo>
                  <a:lnTo>
                    <a:pt x="1888" y="0"/>
                  </a:lnTo>
                  <a:lnTo>
                    <a:pt x="1892" y="0"/>
                  </a:lnTo>
                  <a:close/>
                  <a:moveTo>
                    <a:pt x="2104" y="0"/>
                  </a:moveTo>
                  <a:lnTo>
                    <a:pt x="2104" y="16"/>
                  </a:lnTo>
                  <a:lnTo>
                    <a:pt x="2100" y="16"/>
                  </a:lnTo>
                  <a:lnTo>
                    <a:pt x="2100" y="0"/>
                  </a:lnTo>
                  <a:lnTo>
                    <a:pt x="2104" y="0"/>
                  </a:lnTo>
                  <a:close/>
                  <a:moveTo>
                    <a:pt x="2315" y="0"/>
                  </a:moveTo>
                  <a:lnTo>
                    <a:pt x="2315" y="16"/>
                  </a:lnTo>
                  <a:lnTo>
                    <a:pt x="2311" y="16"/>
                  </a:lnTo>
                  <a:lnTo>
                    <a:pt x="2311" y="0"/>
                  </a:lnTo>
                  <a:lnTo>
                    <a:pt x="2315" y="0"/>
                  </a:lnTo>
                  <a:close/>
                  <a:moveTo>
                    <a:pt x="2523" y="0"/>
                  </a:moveTo>
                  <a:lnTo>
                    <a:pt x="2523" y="16"/>
                  </a:lnTo>
                  <a:lnTo>
                    <a:pt x="2519" y="16"/>
                  </a:lnTo>
                  <a:lnTo>
                    <a:pt x="2519" y="0"/>
                  </a:lnTo>
                  <a:lnTo>
                    <a:pt x="2523" y="0"/>
                  </a:lnTo>
                  <a:close/>
                  <a:moveTo>
                    <a:pt x="2734" y="0"/>
                  </a:moveTo>
                  <a:lnTo>
                    <a:pt x="2734" y="16"/>
                  </a:lnTo>
                  <a:lnTo>
                    <a:pt x="2730" y="16"/>
                  </a:lnTo>
                  <a:lnTo>
                    <a:pt x="2730" y="0"/>
                  </a:lnTo>
                  <a:lnTo>
                    <a:pt x="2734" y="0"/>
                  </a:lnTo>
                  <a:close/>
                  <a:moveTo>
                    <a:pt x="2946" y="0"/>
                  </a:moveTo>
                  <a:lnTo>
                    <a:pt x="2946" y="16"/>
                  </a:lnTo>
                  <a:lnTo>
                    <a:pt x="2942" y="16"/>
                  </a:lnTo>
                  <a:lnTo>
                    <a:pt x="2942" y="0"/>
                  </a:lnTo>
                  <a:lnTo>
                    <a:pt x="2946" y="0"/>
                  </a:lnTo>
                  <a:close/>
                  <a:moveTo>
                    <a:pt x="3153" y="0"/>
                  </a:moveTo>
                  <a:lnTo>
                    <a:pt x="3153" y="16"/>
                  </a:lnTo>
                  <a:lnTo>
                    <a:pt x="3149" y="16"/>
                  </a:lnTo>
                  <a:lnTo>
                    <a:pt x="3149" y="0"/>
                  </a:lnTo>
                  <a:lnTo>
                    <a:pt x="3153" y="0"/>
                  </a:lnTo>
                  <a:close/>
                  <a:moveTo>
                    <a:pt x="3365" y="0"/>
                  </a:moveTo>
                  <a:lnTo>
                    <a:pt x="3365" y="16"/>
                  </a:lnTo>
                  <a:lnTo>
                    <a:pt x="3361" y="16"/>
                  </a:lnTo>
                  <a:lnTo>
                    <a:pt x="3361" y="0"/>
                  </a:lnTo>
                  <a:lnTo>
                    <a:pt x="3365" y="0"/>
                  </a:lnTo>
                  <a:close/>
                  <a:moveTo>
                    <a:pt x="3576" y="0"/>
                  </a:moveTo>
                  <a:lnTo>
                    <a:pt x="3576" y="16"/>
                  </a:lnTo>
                  <a:lnTo>
                    <a:pt x="3572" y="16"/>
                  </a:lnTo>
                  <a:lnTo>
                    <a:pt x="3572" y="0"/>
                  </a:lnTo>
                  <a:lnTo>
                    <a:pt x="3576" y="0"/>
                  </a:lnTo>
                  <a:close/>
                  <a:moveTo>
                    <a:pt x="3784" y="0"/>
                  </a:moveTo>
                  <a:lnTo>
                    <a:pt x="3784" y="16"/>
                  </a:lnTo>
                  <a:lnTo>
                    <a:pt x="3780" y="16"/>
                  </a:lnTo>
                  <a:lnTo>
                    <a:pt x="3780" y="0"/>
                  </a:lnTo>
                  <a:lnTo>
                    <a:pt x="3784" y="0"/>
                  </a:lnTo>
                  <a:close/>
                  <a:moveTo>
                    <a:pt x="3995" y="0"/>
                  </a:moveTo>
                  <a:lnTo>
                    <a:pt x="3995" y="16"/>
                  </a:lnTo>
                  <a:lnTo>
                    <a:pt x="3991" y="16"/>
                  </a:lnTo>
                  <a:lnTo>
                    <a:pt x="3991" y="0"/>
                  </a:lnTo>
                  <a:lnTo>
                    <a:pt x="3995" y="0"/>
                  </a:lnTo>
                  <a:close/>
                  <a:moveTo>
                    <a:pt x="4207" y="0"/>
                  </a:moveTo>
                  <a:lnTo>
                    <a:pt x="4207" y="16"/>
                  </a:lnTo>
                  <a:lnTo>
                    <a:pt x="4203" y="16"/>
                  </a:lnTo>
                  <a:lnTo>
                    <a:pt x="4203" y="0"/>
                  </a:lnTo>
                  <a:lnTo>
                    <a:pt x="4207" y="0"/>
                  </a:lnTo>
                  <a:close/>
                  <a:moveTo>
                    <a:pt x="4414" y="0"/>
                  </a:moveTo>
                  <a:lnTo>
                    <a:pt x="4414" y="16"/>
                  </a:lnTo>
                  <a:lnTo>
                    <a:pt x="4410" y="16"/>
                  </a:lnTo>
                  <a:lnTo>
                    <a:pt x="4410" y="0"/>
                  </a:lnTo>
                  <a:lnTo>
                    <a:pt x="4414" y="0"/>
                  </a:lnTo>
                  <a:close/>
                  <a:moveTo>
                    <a:pt x="4626" y="0"/>
                  </a:moveTo>
                  <a:lnTo>
                    <a:pt x="4626" y="16"/>
                  </a:lnTo>
                  <a:lnTo>
                    <a:pt x="4622" y="16"/>
                  </a:lnTo>
                  <a:lnTo>
                    <a:pt x="4622" y="0"/>
                  </a:lnTo>
                  <a:lnTo>
                    <a:pt x="4626" y="0"/>
                  </a:lnTo>
                  <a:close/>
                  <a:moveTo>
                    <a:pt x="4837" y="0"/>
                  </a:moveTo>
                  <a:lnTo>
                    <a:pt x="4837" y="16"/>
                  </a:lnTo>
                  <a:lnTo>
                    <a:pt x="4833" y="16"/>
                  </a:lnTo>
                  <a:lnTo>
                    <a:pt x="4833" y="0"/>
                  </a:lnTo>
                  <a:lnTo>
                    <a:pt x="4837" y="0"/>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noEditPoints="1"/>
            </p:cNvSpPr>
            <p:nvPr/>
          </p:nvSpPr>
          <p:spPr bwMode="auto">
            <a:xfrm>
              <a:off x="480" y="3361"/>
              <a:ext cx="188" cy="185"/>
            </a:xfrm>
            <a:custGeom>
              <a:avLst/>
              <a:gdLst/>
              <a:ahLst/>
              <a:cxnLst>
                <a:cxn ang="0">
                  <a:pos x="62" y="620"/>
                </a:cxn>
                <a:cxn ang="0">
                  <a:pos x="57" y="709"/>
                </a:cxn>
                <a:cxn ang="0">
                  <a:pos x="73" y="682"/>
                </a:cxn>
                <a:cxn ang="0">
                  <a:pos x="90" y="636"/>
                </a:cxn>
                <a:cxn ang="0">
                  <a:pos x="140" y="685"/>
                </a:cxn>
                <a:cxn ang="0">
                  <a:pos x="46" y="735"/>
                </a:cxn>
                <a:cxn ang="0">
                  <a:pos x="45" y="604"/>
                </a:cxn>
                <a:cxn ang="0">
                  <a:pos x="217" y="612"/>
                </a:cxn>
                <a:cxn ang="0">
                  <a:pos x="74" y="575"/>
                </a:cxn>
                <a:cxn ang="0">
                  <a:pos x="136" y="532"/>
                </a:cxn>
                <a:cxn ang="0">
                  <a:pos x="157" y="565"/>
                </a:cxn>
                <a:cxn ang="0">
                  <a:pos x="170" y="580"/>
                </a:cxn>
                <a:cxn ang="0">
                  <a:pos x="212" y="606"/>
                </a:cxn>
                <a:cxn ang="0">
                  <a:pos x="324" y="508"/>
                </a:cxn>
                <a:cxn ang="0">
                  <a:pos x="292" y="539"/>
                </a:cxn>
                <a:cxn ang="0">
                  <a:pos x="172" y="504"/>
                </a:cxn>
                <a:cxn ang="0">
                  <a:pos x="237" y="596"/>
                </a:cxn>
                <a:cxn ang="0">
                  <a:pos x="158" y="488"/>
                </a:cxn>
                <a:cxn ang="0">
                  <a:pos x="225" y="443"/>
                </a:cxn>
                <a:cxn ang="0">
                  <a:pos x="247" y="403"/>
                </a:cxn>
                <a:cxn ang="0">
                  <a:pos x="413" y="403"/>
                </a:cxn>
                <a:cxn ang="0">
                  <a:pos x="441" y="440"/>
                </a:cxn>
                <a:cxn ang="0">
                  <a:pos x="346" y="377"/>
                </a:cxn>
                <a:cxn ang="0">
                  <a:pos x="320" y="307"/>
                </a:cxn>
                <a:cxn ang="0">
                  <a:pos x="445" y="276"/>
                </a:cxn>
                <a:cxn ang="0">
                  <a:pos x="446" y="339"/>
                </a:cxn>
                <a:cxn ang="0">
                  <a:pos x="464" y="337"/>
                </a:cxn>
                <a:cxn ang="0">
                  <a:pos x="508" y="373"/>
                </a:cxn>
                <a:cxn ang="0">
                  <a:pos x="441" y="391"/>
                </a:cxn>
                <a:cxn ang="0">
                  <a:pos x="407" y="350"/>
                </a:cxn>
                <a:cxn ang="0">
                  <a:pos x="411" y="283"/>
                </a:cxn>
                <a:cxn ang="0">
                  <a:pos x="408" y="311"/>
                </a:cxn>
                <a:cxn ang="0">
                  <a:pos x="438" y="315"/>
                </a:cxn>
                <a:cxn ang="0">
                  <a:pos x="459" y="373"/>
                </a:cxn>
                <a:cxn ang="0">
                  <a:pos x="492" y="362"/>
                </a:cxn>
                <a:cxn ang="0">
                  <a:pos x="507" y="280"/>
                </a:cxn>
                <a:cxn ang="0">
                  <a:pos x="551" y="248"/>
                </a:cxn>
                <a:cxn ang="0">
                  <a:pos x="565" y="259"/>
                </a:cxn>
                <a:cxn ang="0">
                  <a:pos x="511" y="307"/>
                </a:cxn>
                <a:cxn ang="0">
                  <a:pos x="488" y="208"/>
                </a:cxn>
                <a:cxn ang="0">
                  <a:pos x="484" y="232"/>
                </a:cxn>
                <a:cxn ang="0">
                  <a:pos x="693" y="137"/>
                </a:cxn>
                <a:cxn ang="0">
                  <a:pos x="674" y="153"/>
                </a:cxn>
                <a:cxn ang="0">
                  <a:pos x="608" y="134"/>
                </a:cxn>
                <a:cxn ang="0">
                  <a:pos x="636" y="195"/>
                </a:cxn>
                <a:cxn ang="0">
                  <a:pos x="570" y="153"/>
                </a:cxn>
                <a:cxn ang="0">
                  <a:pos x="602" y="231"/>
                </a:cxn>
                <a:cxn ang="0">
                  <a:pos x="526" y="169"/>
                </a:cxn>
                <a:cxn ang="0">
                  <a:pos x="549" y="165"/>
                </a:cxn>
                <a:cxn ang="0">
                  <a:pos x="591" y="112"/>
                </a:cxn>
                <a:cxn ang="0">
                  <a:pos x="651" y="94"/>
                </a:cxn>
                <a:cxn ang="0">
                  <a:pos x="754" y="126"/>
                </a:cxn>
                <a:cxn ang="0">
                  <a:pos x="736" y="137"/>
                </a:cxn>
                <a:cxn ang="0">
                  <a:pos x="617" y="11"/>
                </a:cxn>
                <a:cxn ang="0">
                  <a:pos x="708" y="47"/>
                </a:cxn>
              </a:cxnLst>
              <a:rect l="0" t="0" r="r" b="b"/>
              <a:pathLst>
                <a:path w="755" h="740">
                  <a:moveTo>
                    <a:pt x="69" y="606"/>
                  </a:moveTo>
                  <a:cubicBezTo>
                    <a:pt x="71" y="607"/>
                    <a:pt x="72" y="608"/>
                    <a:pt x="73" y="609"/>
                  </a:cubicBezTo>
                  <a:cubicBezTo>
                    <a:pt x="74" y="610"/>
                    <a:pt x="74" y="611"/>
                    <a:pt x="75" y="612"/>
                  </a:cubicBezTo>
                  <a:cubicBezTo>
                    <a:pt x="75" y="613"/>
                    <a:pt x="75" y="614"/>
                    <a:pt x="75" y="614"/>
                  </a:cubicBezTo>
                  <a:cubicBezTo>
                    <a:pt x="75" y="615"/>
                    <a:pt x="75" y="615"/>
                    <a:pt x="75" y="616"/>
                  </a:cubicBezTo>
                  <a:cubicBezTo>
                    <a:pt x="74" y="616"/>
                    <a:pt x="72" y="617"/>
                    <a:pt x="70" y="618"/>
                  </a:cubicBezTo>
                  <a:cubicBezTo>
                    <a:pt x="68" y="618"/>
                    <a:pt x="65" y="619"/>
                    <a:pt x="62" y="620"/>
                  </a:cubicBezTo>
                  <a:cubicBezTo>
                    <a:pt x="59" y="622"/>
                    <a:pt x="55" y="623"/>
                    <a:pt x="51" y="626"/>
                  </a:cubicBezTo>
                  <a:cubicBezTo>
                    <a:pt x="47" y="628"/>
                    <a:pt x="43" y="631"/>
                    <a:pt x="38" y="635"/>
                  </a:cubicBezTo>
                  <a:cubicBezTo>
                    <a:pt x="34" y="640"/>
                    <a:pt x="31" y="645"/>
                    <a:pt x="29" y="650"/>
                  </a:cubicBezTo>
                  <a:cubicBezTo>
                    <a:pt x="27" y="655"/>
                    <a:pt x="26" y="661"/>
                    <a:pt x="26" y="666"/>
                  </a:cubicBezTo>
                  <a:cubicBezTo>
                    <a:pt x="26" y="671"/>
                    <a:pt x="28" y="677"/>
                    <a:pt x="30" y="682"/>
                  </a:cubicBezTo>
                  <a:cubicBezTo>
                    <a:pt x="33" y="688"/>
                    <a:pt x="36" y="693"/>
                    <a:pt x="41" y="698"/>
                  </a:cubicBezTo>
                  <a:cubicBezTo>
                    <a:pt x="47" y="703"/>
                    <a:pt x="52" y="707"/>
                    <a:pt x="57" y="709"/>
                  </a:cubicBezTo>
                  <a:cubicBezTo>
                    <a:pt x="63" y="712"/>
                    <a:pt x="68" y="713"/>
                    <a:pt x="74" y="714"/>
                  </a:cubicBezTo>
                  <a:cubicBezTo>
                    <a:pt x="79" y="714"/>
                    <a:pt x="84" y="713"/>
                    <a:pt x="89" y="711"/>
                  </a:cubicBezTo>
                  <a:cubicBezTo>
                    <a:pt x="94" y="709"/>
                    <a:pt x="98" y="705"/>
                    <a:pt x="103" y="701"/>
                  </a:cubicBezTo>
                  <a:cubicBezTo>
                    <a:pt x="105" y="699"/>
                    <a:pt x="107" y="697"/>
                    <a:pt x="108" y="694"/>
                  </a:cubicBezTo>
                  <a:cubicBezTo>
                    <a:pt x="110" y="691"/>
                    <a:pt x="111" y="689"/>
                    <a:pt x="112" y="686"/>
                  </a:cubicBezTo>
                  <a:lnTo>
                    <a:pt x="90" y="665"/>
                  </a:lnTo>
                  <a:lnTo>
                    <a:pt x="73" y="682"/>
                  </a:lnTo>
                  <a:cubicBezTo>
                    <a:pt x="72" y="683"/>
                    <a:pt x="71" y="683"/>
                    <a:pt x="69" y="683"/>
                  </a:cubicBezTo>
                  <a:cubicBezTo>
                    <a:pt x="68" y="682"/>
                    <a:pt x="66" y="680"/>
                    <a:pt x="63" y="678"/>
                  </a:cubicBezTo>
                  <a:cubicBezTo>
                    <a:pt x="62" y="676"/>
                    <a:pt x="61" y="675"/>
                    <a:pt x="60" y="674"/>
                  </a:cubicBezTo>
                  <a:cubicBezTo>
                    <a:pt x="59" y="673"/>
                    <a:pt x="58" y="672"/>
                    <a:pt x="58" y="671"/>
                  </a:cubicBezTo>
                  <a:cubicBezTo>
                    <a:pt x="58" y="671"/>
                    <a:pt x="58" y="670"/>
                    <a:pt x="58" y="669"/>
                  </a:cubicBezTo>
                  <a:cubicBezTo>
                    <a:pt x="58" y="669"/>
                    <a:pt x="58" y="668"/>
                    <a:pt x="58" y="668"/>
                  </a:cubicBezTo>
                  <a:lnTo>
                    <a:pt x="90" y="636"/>
                  </a:lnTo>
                  <a:cubicBezTo>
                    <a:pt x="91" y="636"/>
                    <a:pt x="91" y="635"/>
                    <a:pt x="92" y="635"/>
                  </a:cubicBezTo>
                  <a:cubicBezTo>
                    <a:pt x="93" y="634"/>
                    <a:pt x="94" y="634"/>
                    <a:pt x="95" y="634"/>
                  </a:cubicBezTo>
                  <a:cubicBezTo>
                    <a:pt x="96" y="634"/>
                    <a:pt x="97" y="635"/>
                    <a:pt x="98" y="635"/>
                  </a:cubicBezTo>
                  <a:cubicBezTo>
                    <a:pt x="99" y="636"/>
                    <a:pt x="100" y="637"/>
                    <a:pt x="101" y="637"/>
                  </a:cubicBezTo>
                  <a:lnTo>
                    <a:pt x="138" y="674"/>
                  </a:lnTo>
                  <a:cubicBezTo>
                    <a:pt x="139" y="676"/>
                    <a:pt x="140" y="677"/>
                    <a:pt x="141" y="679"/>
                  </a:cubicBezTo>
                  <a:cubicBezTo>
                    <a:pt x="142" y="681"/>
                    <a:pt x="141" y="682"/>
                    <a:pt x="140" y="685"/>
                  </a:cubicBezTo>
                  <a:cubicBezTo>
                    <a:pt x="139" y="687"/>
                    <a:pt x="138" y="689"/>
                    <a:pt x="137" y="692"/>
                  </a:cubicBezTo>
                  <a:cubicBezTo>
                    <a:pt x="135" y="695"/>
                    <a:pt x="133" y="698"/>
                    <a:pt x="131" y="701"/>
                  </a:cubicBezTo>
                  <a:cubicBezTo>
                    <a:pt x="129" y="704"/>
                    <a:pt x="127" y="707"/>
                    <a:pt x="125" y="710"/>
                  </a:cubicBezTo>
                  <a:cubicBezTo>
                    <a:pt x="122" y="713"/>
                    <a:pt x="120" y="715"/>
                    <a:pt x="118" y="718"/>
                  </a:cubicBezTo>
                  <a:cubicBezTo>
                    <a:pt x="110" y="725"/>
                    <a:pt x="102" y="731"/>
                    <a:pt x="94" y="734"/>
                  </a:cubicBezTo>
                  <a:cubicBezTo>
                    <a:pt x="86" y="738"/>
                    <a:pt x="78" y="740"/>
                    <a:pt x="70" y="740"/>
                  </a:cubicBezTo>
                  <a:cubicBezTo>
                    <a:pt x="62" y="740"/>
                    <a:pt x="54" y="738"/>
                    <a:pt x="46" y="735"/>
                  </a:cubicBezTo>
                  <a:cubicBezTo>
                    <a:pt x="38" y="731"/>
                    <a:pt x="30" y="725"/>
                    <a:pt x="23" y="718"/>
                  </a:cubicBezTo>
                  <a:cubicBezTo>
                    <a:pt x="15" y="710"/>
                    <a:pt x="10" y="702"/>
                    <a:pt x="6" y="694"/>
                  </a:cubicBezTo>
                  <a:cubicBezTo>
                    <a:pt x="2" y="686"/>
                    <a:pt x="0" y="677"/>
                    <a:pt x="0" y="669"/>
                  </a:cubicBezTo>
                  <a:cubicBezTo>
                    <a:pt x="0" y="660"/>
                    <a:pt x="2" y="652"/>
                    <a:pt x="6" y="644"/>
                  </a:cubicBezTo>
                  <a:cubicBezTo>
                    <a:pt x="10" y="636"/>
                    <a:pt x="15" y="628"/>
                    <a:pt x="22" y="621"/>
                  </a:cubicBezTo>
                  <a:cubicBezTo>
                    <a:pt x="26" y="617"/>
                    <a:pt x="30" y="613"/>
                    <a:pt x="34" y="610"/>
                  </a:cubicBezTo>
                  <a:cubicBezTo>
                    <a:pt x="38" y="608"/>
                    <a:pt x="42" y="605"/>
                    <a:pt x="45" y="604"/>
                  </a:cubicBezTo>
                  <a:cubicBezTo>
                    <a:pt x="48" y="602"/>
                    <a:pt x="51" y="601"/>
                    <a:pt x="54" y="600"/>
                  </a:cubicBezTo>
                  <a:cubicBezTo>
                    <a:pt x="56" y="599"/>
                    <a:pt x="58" y="599"/>
                    <a:pt x="59" y="599"/>
                  </a:cubicBezTo>
                  <a:cubicBezTo>
                    <a:pt x="61" y="599"/>
                    <a:pt x="62" y="600"/>
                    <a:pt x="64" y="601"/>
                  </a:cubicBezTo>
                  <a:cubicBezTo>
                    <a:pt x="65" y="602"/>
                    <a:pt x="67" y="603"/>
                    <a:pt x="69" y="606"/>
                  </a:cubicBezTo>
                  <a:close/>
                  <a:moveTo>
                    <a:pt x="212" y="606"/>
                  </a:moveTo>
                  <a:cubicBezTo>
                    <a:pt x="213" y="607"/>
                    <a:pt x="214" y="608"/>
                    <a:pt x="215" y="609"/>
                  </a:cubicBezTo>
                  <a:cubicBezTo>
                    <a:pt x="216" y="610"/>
                    <a:pt x="216" y="611"/>
                    <a:pt x="217" y="612"/>
                  </a:cubicBezTo>
                  <a:cubicBezTo>
                    <a:pt x="217" y="613"/>
                    <a:pt x="217" y="614"/>
                    <a:pt x="217" y="614"/>
                  </a:cubicBezTo>
                  <a:cubicBezTo>
                    <a:pt x="217" y="615"/>
                    <a:pt x="217" y="615"/>
                    <a:pt x="216" y="616"/>
                  </a:cubicBezTo>
                  <a:lnTo>
                    <a:pt x="170" y="663"/>
                  </a:lnTo>
                  <a:cubicBezTo>
                    <a:pt x="168" y="664"/>
                    <a:pt x="166" y="665"/>
                    <a:pt x="164" y="665"/>
                  </a:cubicBezTo>
                  <a:cubicBezTo>
                    <a:pt x="162" y="665"/>
                    <a:pt x="160" y="664"/>
                    <a:pt x="158" y="662"/>
                  </a:cubicBezTo>
                  <a:lnTo>
                    <a:pt x="77" y="581"/>
                  </a:lnTo>
                  <a:cubicBezTo>
                    <a:pt x="75" y="579"/>
                    <a:pt x="74" y="577"/>
                    <a:pt x="74" y="575"/>
                  </a:cubicBezTo>
                  <a:cubicBezTo>
                    <a:pt x="74" y="573"/>
                    <a:pt x="75" y="571"/>
                    <a:pt x="77" y="570"/>
                  </a:cubicBezTo>
                  <a:lnTo>
                    <a:pt x="123" y="523"/>
                  </a:lnTo>
                  <a:cubicBezTo>
                    <a:pt x="123" y="523"/>
                    <a:pt x="124" y="522"/>
                    <a:pt x="125" y="522"/>
                  </a:cubicBezTo>
                  <a:cubicBezTo>
                    <a:pt x="125" y="522"/>
                    <a:pt x="126" y="522"/>
                    <a:pt x="127" y="523"/>
                  </a:cubicBezTo>
                  <a:cubicBezTo>
                    <a:pt x="127" y="523"/>
                    <a:pt x="128" y="524"/>
                    <a:pt x="129" y="525"/>
                  </a:cubicBezTo>
                  <a:cubicBezTo>
                    <a:pt x="131" y="525"/>
                    <a:pt x="132" y="526"/>
                    <a:pt x="133" y="528"/>
                  </a:cubicBezTo>
                  <a:cubicBezTo>
                    <a:pt x="135" y="529"/>
                    <a:pt x="136" y="530"/>
                    <a:pt x="136" y="532"/>
                  </a:cubicBezTo>
                  <a:cubicBezTo>
                    <a:pt x="137" y="533"/>
                    <a:pt x="138" y="534"/>
                    <a:pt x="138" y="534"/>
                  </a:cubicBezTo>
                  <a:cubicBezTo>
                    <a:pt x="138" y="535"/>
                    <a:pt x="139" y="536"/>
                    <a:pt x="139" y="536"/>
                  </a:cubicBezTo>
                  <a:cubicBezTo>
                    <a:pt x="138" y="537"/>
                    <a:pt x="138" y="538"/>
                    <a:pt x="138" y="538"/>
                  </a:cubicBezTo>
                  <a:lnTo>
                    <a:pt x="105" y="571"/>
                  </a:lnTo>
                  <a:lnTo>
                    <a:pt x="127" y="594"/>
                  </a:lnTo>
                  <a:lnTo>
                    <a:pt x="155" y="566"/>
                  </a:lnTo>
                  <a:cubicBezTo>
                    <a:pt x="156" y="565"/>
                    <a:pt x="156" y="565"/>
                    <a:pt x="157" y="565"/>
                  </a:cubicBezTo>
                  <a:cubicBezTo>
                    <a:pt x="158" y="565"/>
                    <a:pt x="158" y="565"/>
                    <a:pt x="159" y="565"/>
                  </a:cubicBezTo>
                  <a:cubicBezTo>
                    <a:pt x="160" y="566"/>
                    <a:pt x="161" y="566"/>
                    <a:pt x="162" y="567"/>
                  </a:cubicBezTo>
                  <a:cubicBezTo>
                    <a:pt x="163" y="568"/>
                    <a:pt x="164" y="569"/>
                    <a:pt x="165" y="570"/>
                  </a:cubicBezTo>
                  <a:cubicBezTo>
                    <a:pt x="167" y="572"/>
                    <a:pt x="168" y="573"/>
                    <a:pt x="169" y="574"/>
                  </a:cubicBezTo>
                  <a:cubicBezTo>
                    <a:pt x="170" y="575"/>
                    <a:pt x="170" y="576"/>
                    <a:pt x="170" y="577"/>
                  </a:cubicBezTo>
                  <a:cubicBezTo>
                    <a:pt x="171" y="577"/>
                    <a:pt x="171" y="578"/>
                    <a:pt x="171" y="579"/>
                  </a:cubicBezTo>
                  <a:cubicBezTo>
                    <a:pt x="171" y="579"/>
                    <a:pt x="170" y="580"/>
                    <a:pt x="170" y="580"/>
                  </a:cubicBezTo>
                  <a:lnTo>
                    <a:pt x="142" y="608"/>
                  </a:lnTo>
                  <a:lnTo>
                    <a:pt x="168" y="635"/>
                  </a:lnTo>
                  <a:lnTo>
                    <a:pt x="201" y="601"/>
                  </a:lnTo>
                  <a:cubicBezTo>
                    <a:pt x="202" y="601"/>
                    <a:pt x="202" y="600"/>
                    <a:pt x="203" y="600"/>
                  </a:cubicBezTo>
                  <a:cubicBezTo>
                    <a:pt x="204" y="600"/>
                    <a:pt x="204" y="600"/>
                    <a:pt x="205" y="601"/>
                  </a:cubicBezTo>
                  <a:cubicBezTo>
                    <a:pt x="206" y="601"/>
                    <a:pt x="207" y="602"/>
                    <a:pt x="208" y="602"/>
                  </a:cubicBezTo>
                  <a:cubicBezTo>
                    <a:pt x="209" y="603"/>
                    <a:pt x="210" y="604"/>
                    <a:pt x="212" y="606"/>
                  </a:cubicBezTo>
                  <a:close/>
                  <a:moveTo>
                    <a:pt x="338" y="489"/>
                  </a:moveTo>
                  <a:cubicBezTo>
                    <a:pt x="338" y="490"/>
                    <a:pt x="338" y="490"/>
                    <a:pt x="338" y="491"/>
                  </a:cubicBezTo>
                  <a:cubicBezTo>
                    <a:pt x="339" y="492"/>
                    <a:pt x="338" y="492"/>
                    <a:pt x="338" y="493"/>
                  </a:cubicBezTo>
                  <a:cubicBezTo>
                    <a:pt x="337" y="494"/>
                    <a:pt x="337" y="495"/>
                    <a:pt x="336" y="497"/>
                  </a:cubicBezTo>
                  <a:cubicBezTo>
                    <a:pt x="335" y="498"/>
                    <a:pt x="333" y="500"/>
                    <a:pt x="332" y="501"/>
                  </a:cubicBezTo>
                  <a:cubicBezTo>
                    <a:pt x="330" y="503"/>
                    <a:pt x="328" y="504"/>
                    <a:pt x="327" y="505"/>
                  </a:cubicBezTo>
                  <a:cubicBezTo>
                    <a:pt x="326" y="506"/>
                    <a:pt x="325" y="507"/>
                    <a:pt x="324" y="508"/>
                  </a:cubicBezTo>
                  <a:cubicBezTo>
                    <a:pt x="323" y="508"/>
                    <a:pt x="322" y="508"/>
                    <a:pt x="321" y="508"/>
                  </a:cubicBezTo>
                  <a:cubicBezTo>
                    <a:pt x="321" y="508"/>
                    <a:pt x="320" y="508"/>
                    <a:pt x="320" y="507"/>
                  </a:cubicBezTo>
                  <a:lnTo>
                    <a:pt x="244" y="432"/>
                  </a:lnTo>
                  <a:lnTo>
                    <a:pt x="244" y="432"/>
                  </a:lnTo>
                  <a:lnTo>
                    <a:pt x="293" y="534"/>
                  </a:lnTo>
                  <a:cubicBezTo>
                    <a:pt x="293" y="535"/>
                    <a:pt x="293" y="536"/>
                    <a:pt x="293" y="537"/>
                  </a:cubicBezTo>
                  <a:cubicBezTo>
                    <a:pt x="293" y="538"/>
                    <a:pt x="293" y="538"/>
                    <a:pt x="292" y="539"/>
                  </a:cubicBezTo>
                  <a:cubicBezTo>
                    <a:pt x="292" y="540"/>
                    <a:pt x="291" y="542"/>
                    <a:pt x="290" y="543"/>
                  </a:cubicBezTo>
                  <a:cubicBezTo>
                    <a:pt x="289" y="544"/>
                    <a:pt x="288" y="545"/>
                    <a:pt x="286" y="547"/>
                  </a:cubicBezTo>
                  <a:cubicBezTo>
                    <a:pt x="284" y="549"/>
                    <a:pt x="283" y="550"/>
                    <a:pt x="282" y="551"/>
                  </a:cubicBezTo>
                  <a:cubicBezTo>
                    <a:pt x="280" y="552"/>
                    <a:pt x="279" y="553"/>
                    <a:pt x="278" y="553"/>
                  </a:cubicBezTo>
                  <a:cubicBezTo>
                    <a:pt x="277" y="554"/>
                    <a:pt x="276" y="554"/>
                    <a:pt x="275" y="554"/>
                  </a:cubicBezTo>
                  <a:cubicBezTo>
                    <a:pt x="275" y="554"/>
                    <a:pt x="274" y="554"/>
                    <a:pt x="273" y="554"/>
                  </a:cubicBezTo>
                  <a:lnTo>
                    <a:pt x="172" y="504"/>
                  </a:lnTo>
                  <a:lnTo>
                    <a:pt x="171" y="504"/>
                  </a:lnTo>
                  <a:lnTo>
                    <a:pt x="247" y="580"/>
                  </a:lnTo>
                  <a:cubicBezTo>
                    <a:pt x="248" y="580"/>
                    <a:pt x="248" y="581"/>
                    <a:pt x="248" y="581"/>
                  </a:cubicBezTo>
                  <a:cubicBezTo>
                    <a:pt x="248" y="582"/>
                    <a:pt x="248" y="583"/>
                    <a:pt x="247" y="584"/>
                  </a:cubicBezTo>
                  <a:cubicBezTo>
                    <a:pt x="247" y="585"/>
                    <a:pt x="246" y="586"/>
                    <a:pt x="245" y="587"/>
                  </a:cubicBezTo>
                  <a:cubicBezTo>
                    <a:pt x="244" y="588"/>
                    <a:pt x="243" y="590"/>
                    <a:pt x="241" y="592"/>
                  </a:cubicBezTo>
                  <a:cubicBezTo>
                    <a:pt x="239" y="593"/>
                    <a:pt x="238" y="595"/>
                    <a:pt x="237" y="596"/>
                  </a:cubicBezTo>
                  <a:cubicBezTo>
                    <a:pt x="235" y="597"/>
                    <a:pt x="234" y="598"/>
                    <a:pt x="233" y="598"/>
                  </a:cubicBezTo>
                  <a:cubicBezTo>
                    <a:pt x="232" y="598"/>
                    <a:pt x="232" y="599"/>
                    <a:pt x="231" y="599"/>
                  </a:cubicBezTo>
                  <a:cubicBezTo>
                    <a:pt x="230" y="598"/>
                    <a:pt x="230" y="598"/>
                    <a:pt x="229" y="598"/>
                  </a:cubicBezTo>
                  <a:lnTo>
                    <a:pt x="146" y="515"/>
                  </a:lnTo>
                  <a:cubicBezTo>
                    <a:pt x="144" y="512"/>
                    <a:pt x="143" y="510"/>
                    <a:pt x="143" y="507"/>
                  </a:cubicBezTo>
                  <a:cubicBezTo>
                    <a:pt x="143" y="505"/>
                    <a:pt x="144" y="502"/>
                    <a:pt x="146" y="500"/>
                  </a:cubicBezTo>
                  <a:lnTo>
                    <a:pt x="158" y="488"/>
                  </a:lnTo>
                  <a:cubicBezTo>
                    <a:pt x="161" y="486"/>
                    <a:pt x="163" y="484"/>
                    <a:pt x="165" y="483"/>
                  </a:cubicBezTo>
                  <a:cubicBezTo>
                    <a:pt x="167" y="481"/>
                    <a:pt x="168" y="481"/>
                    <a:pt x="170" y="480"/>
                  </a:cubicBezTo>
                  <a:cubicBezTo>
                    <a:pt x="172" y="480"/>
                    <a:pt x="175" y="480"/>
                    <a:pt x="177" y="481"/>
                  </a:cubicBezTo>
                  <a:cubicBezTo>
                    <a:pt x="179" y="481"/>
                    <a:pt x="181" y="482"/>
                    <a:pt x="184" y="484"/>
                  </a:cubicBezTo>
                  <a:lnTo>
                    <a:pt x="259" y="519"/>
                  </a:lnTo>
                  <a:lnTo>
                    <a:pt x="259" y="519"/>
                  </a:lnTo>
                  <a:lnTo>
                    <a:pt x="225" y="443"/>
                  </a:lnTo>
                  <a:cubicBezTo>
                    <a:pt x="224" y="440"/>
                    <a:pt x="223" y="438"/>
                    <a:pt x="222" y="436"/>
                  </a:cubicBezTo>
                  <a:cubicBezTo>
                    <a:pt x="221" y="434"/>
                    <a:pt x="221" y="432"/>
                    <a:pt x="221" y="430"/>
                  </a:cubicBezTo>
                  <a:cubicBezTo>
                    <a:pt x="221" y="428"/>
                    <a:pt x="222" y="426"/>
                    <a:pt x="223" y="424"/>
                  </a:cubicBezTo>
                  <a:cubicBezTo>
                    <a:pt x="224" y="423"/>
                    <a:pt x="225" y="421"/>
                    <a:pt x="227" y="419"/>
                  </a:cubicBezTo>
                  <a:lnTo>
                    <a:pt x="240" y="406"/>
                  </a:lnTo>
                  <a:cubicBezTo>
                    <a:pt x="241" y="405"/>
                    <a:pt x="242" y="404"/>
                    <a:pt x="244" y="404"/>
                  </a:cubicBezTo>
                  <a:cubicBezTo>
                    <a:pt x="245" y="403"/>
                    <a:pt x="246" y="403"/>
                    <a:pt x="247" y="403"/>
                  </a:cubicBezTo>
                  <a:cubicBezTo>
                    <a:pt x="249" y="403"/>
                    <a:pt x="250" y="403"/>
                    <a:pt x="251" y="404"/>
                  </a:cubicBezTo>
                  <a:cubicBezTo>
                    <a:pt x="252" y="404"/>
                    <a:pt x="254" y="405"/>
                    <a:pt x="255" y="407"/>
                  </a:cubicBezTo>
                  <a:lnTo>
                    <a:pt x="338" y="489"/>
                  </a:lnTo>
                  <a:close/>
                  <a:moveTo>
                    <a:pt x="332" y="304"/>
                  </a:moveTo>
                  <a:cubicBezTo>
                    <a:pt x="337" y="317"/>
                    <a:pt x="343" y="330"/>
                    <a:pt x="351" y="342"/>
                  </a:cubicBezTo>
                  <a:cubicBezTo>
                    <a:pt x="359" y="354"/>
                    <a:pt x="368" y="365"/>
                    <a:pt x="379" y="376"/>
                  </a:cubicBezTo>
                  <a:cubicBezTo>
                    <a:pt x="389" y="386"/>
                    <a:pt x="401" y="395"/>
                    <a:pt x="413" y="403"/>
                  </a:cubicBezTo>
                  <a:cubicBezTo>
                    <a:pt x="424" y="411"/>
                    <a:pt x="437" y="418"/>
                    <a:pt x="451" y="423"/>
                  </a:cubicBezTo>
                  <a:cubicBezTo>
                    <a:pt x="452" y="424"/>
                    <a:pt x="452" y="424"/>
                    <a:pt x="453" y="425"/>
                  </a:cubicBezTo>
                  <a:cubicBezTo>
                    <a:pt x="454" y="425"/>
                    <a:pt x="454" y="426"/>
                    <a:pt x="454" y="427"/>
                  </a:cubicBezTo>
                  <a:cubicBezTo>
                    <a:pt x="453" y="428"/>
                    <a:pt x="453" y="429"/>
                    <a:pt x="452" y="430"/>
                  </a:cubicBezTo>
                  <a:cubicBezTo>
                    <a:pt x="451" y="431"/>
                    <a:pt x="450" y="433"/>
                    <a:pt x="448" y="435"/>
                  </a:cubicBezTo>
                  <a:cubicBezTo>
                    <a:pt x="447" y="436"/>
                    <a:pt x="445" y="437"/>
                    <a:pt x="444" y="438"/>
                  </a:cubicBezTo>
                  <a:cubicBezTo>
                    <a:pt x="443" y="439"/>
                    <a:pt x="442" y="440"/>
                    <a:pt x="441" y="440"/>
                  </a:cubicBezTo>
                  <a:cubicBezTo>
                    <a:pt x="441" y="441"/>
                    <a:pt x="440" y="441"/>
                    <a:pt x="439" y="441"/>
                  </a:cubicBezTo>
                  <a:cubicBezTo>
                    <a:pt x="439" y="441"/>
                    <a:pt x="438" y="441"/>
                    <a:pt x="438" y="441"/>
                  </a:cubicBezTo>
                  <a:cubicBezTo>
                    <a:pt x="430" y="439"/>
                    <a:pt x="423" y="436"/>
                    <a:pt x="416" y="433"/>
                  </a:cubicBezTo>
                  <a:cubicBezTo>
                    <a:pt x="409" y="430"/>
                    <a:pt x="402" y="426"/>
                    <a:pt x="396" y="422"/>
                  </a:cubicBezTo>
                  <a:cubicBezTo>
                    <a:pt x="389" y="418"/>
                    <a:pt x="383" y="414"/>
                    <a:pt x="377" y="409"/>
                  </a:cubicBezTo>
                  <a:cubicBezTo>
                    <a:pt x="371" y="405"/>
                    <a:pt x="366" y="400"/>
                    <a:pt x="360" y="394"/>
                  </a:cubicBezTo>
                  <a:cubicBezTo>
                    <a:pt x="355" y="389"/>
                    <a:pt x="350" y="383"/>
                    <a:pt x="346" y="377"/>
                  </a:cubicBezTo>
                  <a:cubicBezTo>
                    <a:pt x="341" y="372"/>
                    <a:pt x="337" y="365"/>
                    <a:pt x="333" y="359"/>
                  </a:cubicBezTo>
                  <a:cubicBezTo>
                    <a:pt x="329" y="353"/>
                    <a:pt x="325" y="346"/>
                    <a:pt x="322" y="339"/>
                  </a:cubicBezTo>
                  <a:cubicBezTo>
                    <a:pt x="319" y="332"/>
                    <a:pt x="316" y="325"/>
                    <a:pt x="314" y="317"/>
                  </a:cubicBezTo>
                  <a:cubicBezTo>
                    <a:pt x="314" y="317"/>
                    <a:pt x="314" y="316"/>
                    <a:pt x="314" y="316"/>
                  </a:cubicBezTo>
                  <a:cubicBezTo>
                    <a:pt x="314" y="315"/>
                    <a:pt x="314" y="315"/>
                    <a:pt x="314" y="314"/>
                  </a:cubicBezTo>
                  <a:cubicBezTo>
                    <a:pt x="315" y="313"/>
                    <a:pt x="316" y="312"/>
                    <a:pt x="316" y="311"/>
                  </a:cubicBezTo>
                  <a:cubicBezTo>
                    <a:pt x="317" y="310"/>
                    <a:pt x="319" y="309"/>
                    <a:pt x="320" y="307"/>
                  </a:cubicBezTo>
                  <a:cubicBezTo>
                    <a:pt x="322" y="306"/>
                    <a:pt x="323" y="304"/>
                    <a:pt x="325" y="303"/>
                  </a:cubicBezTo>
                  <a:cubicBezTo>
                    <a:pt x="326" y="303"/>
                    <a:pt x="327" y="302"/>
                    <a:pt x="328" y="302"/>
                  </a:cubicBezTo>
                  <a:cubicBezTo>
                    <a:pt x="329" y="301"/>
                    <a:pt x="330" y="302"/>
                    <a:pt x="330" y="302"/>
                  </a:cubicBezTo>
                  <a:cubicBezTo>
                    <a:pt x="331" y="302"/>
                    <a:pt x="331" y="303"/>
                    <a:pt x="332" y="304"/>
                  </a:cubicBezTo>
                  <a:close/>
                  <a:moveTo>
                    <a:pt x="441" y="267"/>
                  </a:moveTo>
                  <a:cubicBezTo>
                    <a:pt x="444" y="269"/>
                    <a:pt x="445" y="271"/>
                    <a:pt x="446" y="272"/>
                  </a:cubicBezTo>
                  <a:cubicBezTo>
                    <a:pt x="446" y="274"/>
                    <a:pt x="446" y="275"/>
                    <a:pt x="445" y="276"/>
                  </a:cubicBezTo>
                  <a:lnTo>
                    <a:pt x="438" y="284"/>
                  </a:lnTo>
                  <a:cubicBezTo>
                    <a:pt x="440" y="284"/>
                    <a:pt x="442" y="284"/>
                    <a:pt x="444" y="285"/>
                  </a:cubicBezTo>
                  <a:cubicBezTo>
                    <a:pt x="446" y="286"/>
                    <a:pt x="448" y="288"/>
                    <a:pt x="449" y="289"/>
                  </a:cubicBezTo>
                  <a:cubicBezTo>
                    <a:pt x="453" y="293"/>
                    <a:pt x="456" y="297"/>
                    <a:pt x="457" y="301"/>
                  </a:cubicBezTo>
                  <a:cubicBezTo>
                    <a:pt x="459" y="305"/>
                    <a:pt x="460" y="309"/>
                    <a:pt x="459" y="314"/>
                  </a:cubicBezTo>
                  <a:cubicBezTo>
                    <a:pt x="459" y="318"/>
                    <a:pt x="458" y="322"/>
                    <a:pt x="455" y="327"/>
                  </a:cubicBezTo>
                  <a:cubicBezTo>
                    <a:pt x="453" y="331"/>
                    <a:pt x="450" y="335"/>
                    <a:pt x="446" y="339"/>
                  </a:cubicBezTo>
                  <a:cubicBezTo>
                    <a:pt x="444" y="341"/>
                    <a:pt x="442" y="343"/>
                    <a:pt x="439" y="344"/>
                  </a:cubicBezTo>
                  <a:cubicBezTo>
                    <a:pt x="437" y="346"/>
                    <a:pt x="435" y="346"/>
                    <a:pt x="433" y="347"/>
                  </a:cubicBezTo>
                  <a:cubicBezTo>
                    <a:pt x="433" y="348"/>
                    <a:pt x="434" y="349"/>
                    <a:pt x="434" y="350"/>
                  </a:cubicBezTo>
                  <a:cubicBezTo>
                    <a:pt x="434" y="352"/>
                    <a:pt x="435" y="353"/>
                    <a:pt x="436" y="354"/>
                  </a:cubicBezTo>
                  <a:cubicBezTo>
                    <a:pt x="438" y="355"/>
                    <a:pt x="439" y="356"/>
                    <a:pt x="441" y="356"/>
                  </a:cubicBezTo>
                  <a:cubicBezTo>
                    <a:pt x="444" y="355"/>
                    <a:pt x="446" y="354"/>
                    <a:pt x="448" y="352"/>
                  </a:cubicBezTo>
                  <a:lnTo>
                    <a:pt x="464" y="337"/>
                  </a:lnTo>
                  <a:cubicBezTo>
                    <a:pt x="468" y="333"/>
                    <a:pt x="472" y="331"/>
                    <a:pt x="476" y="329"/>
                  </a:cubicBezTo>
                  <a:cubicBezTo>
                    <a:pt x="479" y="327"/>
                    <a:pt x="483" y="326"/>
                    <a:pt x="486" y="325"/>
                  </a:cubicBezTo>
                  <a:cubicBezTo>
                    <a:pt x="490" y="325"/>
                    <a:pt x="493" y="325"/>
                    <a:pt x="497" y="327"/>
                  </a:cubicBezTo>
                  <a:cubicBezTo>
                    <a:pt x="500" y="328"/>
                    <a:pt x="503" y="330"/>
                    <a:pt x="506" y="333"/>
                  </a:cubicBezTo>
                  <a:cubicBezTo>
                    <a:pt x="509" y="336"/>
                    <a:pt x="511" y="340"/>
                    <a:pt x="513" y="344"/>
                  </a:cubicBezTo>
                  <a:cubicBezTo>
                    <a:pt x="514" y="348"/>
                    <a:pt x="515" y="352"/>
                    <a:pt x="514" y="357"/>
                  </a:cubicBezTo>
                  <a:cubicBezTo>
                    <a:pt x="513" y="362"/>
                    <a:pt x="511" y="367"/>
                    <a:pt x="508" y="373"/>
                  </a:cubicBezTo>
                  <a:cubicBezTo>
                    <a:pt x="505" y="378"/>
                    <a:pt x="501" y="384"/>
                    <a:pt x="495" y="389"/>
                  </a:cubicBezTo>
                  <a:cubicBezTo>
                    <a:pt x="490" y="395"/>
                    <a:pt x="485" y="399"/>
                    <a:pt x="480" y="402"/>
                  </a:cubicBezTo>
                  <a:cubicBezTo>
                    <a:pt x="475" y="405"/>
                    <a:pt x="471" y="407"/>
                    <a:pt x="467" y="408"/>
                  </a:cubicBezTo>
                  <a:cubicBezTo>
                    <a:pt x="463" y="409"/>
                    <a:pt x="459" y="409"/>
                    <a:pt x="456" y="408"/>
                  </a:cubicBezTo>
                  <a:cubicBezTo>
                    <a:pt x="453" y="407"/>
                    <a:pt x="450" y="405"/>
                    <a:pt x="447" y="402"/>
                  </a:cubicBezTo>
                  <a:cubicBezTo>
                    <a:pt x="446" y="401"/>
                    <a:pt x="445" y="399"/>
                    <a:pt x="444" y="397"/>
                  </a:cubicBezTo>
                  <a:cubicBezTo>
                    <a:pt x="442" y="395"/>
                    <a:pt x="442" y="393"/>
                    <a:pt x="441" y="391"/>
                  </a:cubicBezTo>
                  <a:cubicBezTo>
                    <a:pt x="441" y="389"/>
                    <a:pt x="440" y="387"/>
                    <a:pt x="440" y="385"/>
                  </a:cubicBezTo>
                  <a:cubicBezTo>
                    <a:pt x="440" y="382"/>
                    <a:pt x="440" y="380"/>
                    <a:pt x="441" y="377"/>
                  </a:cubicBezTo>
                  <a:cubicBezTo>
                    <a:pt x="438" y="378"/>
                    <a:pt x="435" y="378"/>
                    <a:pt x="432" y="377"/>
                  </a:cubicBezTo>
                  <a:cubicBezTo>
                    <a:pt x="429" y="377"/>
                    <a:pt x="426" y="375"/>
                    <a:pt x="424" y="373"/>
                  </a:cubicBezTo>
                  <a:cubicBezTo>
                    <a:pt x="421" y="370"/>
                    <a:pt x="419" y="367"/>
                    <a:pt x="418" y="363"/>
                  </a:cubicBezTo>
                  <a:cubicBezTo>
                    <a:pt x="417" y="360"/>
                    <a:pt x="416" y="356"/>
                    <a:pt x="417" y="352"/>
                  </a:cubicBezTo>
                  <a:cubicBezTo>
                    <a:pt x="413" y="352"/>
                    <a:pt x="410" y="351"/>
                    <a:pt x="407" y="350"/>
                  </a:cubicBezTo>
                  <a:cubicBezTo>
                    <a:pt x="403" y="349"/>
                    <a:pt x="400" y="346"/>
                    <a:pt x="396" y="343"/>
                  </a:cubicBezTo>
                  <a:cubicBezTo>
                    <a:pt x="393" y="339"/>
                    <a:pt x="390" y="335"/>
                    <a:pt x="388" y="331"/>
                  </a:cubicBezTo>
                  <a:cubicBezTo>
                    <a:pt x="387" y="326"/>
                    <a:pt x="386" y="322"/>
                    <a:pt x="386" y="318"/>
                  </a:cubicBezTo>
                  <a:cubicBezTo>
                    <a:pt x="387" y="313"/>
                    <a:pt x="388" y="309"/>
                    <a:pt x="390" y="305"/>
                  </a:cubicBezTo>
                  <a:cubicBezTo>
                    <a:pt x="392" y="300"/>
                    <a:pt x="395" y="296"/>
                    <a:pt x="399" y="292"/>
                  </a:cubicBezTo>
                  <a:cubicBezTo>
                    <a:pt x="401" y="290"/>
                    <a:pt x="403" y="288"/>
                    <a:pt x="405" y="287"/>
                  </a:cubicBezTo>
                  <a:cubicBezTo>
                    <a:pt x="407" y="285"/>
                    <a:pt x="409" y="284"/>
                    <a:pt x="411" y="283"/>
                  </a:cubicBezTo>
                  <a:lnTo>
                    <a:pt x="432" y="262"/>
                  </a:lnTo>
                  <a:cubicBezTo>
                    <a:pt x="433" y="262"/>
                    <a:pt x="434" y="261"/>
                    <a:pt x="435" y="262"/>
                  </a:cubicBezTo>
                  <a:cubicBezTo>
                    <a:pt x="437" y="263"/>
                    <a:pt x="439" y="264"/>
                    <a:pt x="441" y="267"/>
                  </a:cubicBezTo>
                  <a:close/>
                  <a:moveTo>
                    <a:pt x="433" y="305"/>
                  </a:moveTo>
                  <a:cubicBezTo>
                    <a:pt x="430" y="301"/>
                    <a:pt x="426" y="300"/>
                    <a:pt x="422" y="300"/>
                  </a:cubicBezTo>
                  <a:cubicBezTo>
                    <a:pt x="419" y="300"/>
                    <a:pt x="415" y="301"/>
                    <a:pt x="411" y="305"/>
                  </a:cubicBezTo>
                  <a:cubicBezTo>
                    <a:pt x="410" y="307"/>
                    <a:pt x="408" y="309"/>
                    <a:pt x="408" y="311"/>
                  </a:cubicBezTo>
                  <a:cubicBezTo>
                    <a:pt x="407" y="312"/>
                    <a:pt x="407" y="314"/>
                    <a:pt x="407" y="316"/>
                  </a:cubicBezTo>
                  <a:cubicBezTo>
                    <a:pt x="407" y="318"/>
                    <a:pt x="407" y="320"/>
                    <a:pt x="408" y="322"/>
                  </a:cubicBezTo>
                  <a:cubicBezTo>
                    <a:pt x="409" y="324"/>
                    <a:pt x="411" y="325"/>
                    <a:pt x="412" y="327"/>
                  </a:cubicBezTo>
                  <a:cubicBezTo>
                    <a:pt x="415" y="330"/>
                    <a:pt x="419" y="332"/>
                    <a:pt x="423" y="332"/>
                  </a:cubicBezTo>
                  <a:cubicBezTo>
                    <a:pt x="426" y="332"/>
                    <a:pt x="430" y="330"/>
                    <a:pt x="433" y="327"/>
                  </a:cubicBezTo>
                  <a:cubicBezTo>
                    <a:pt x="435" y="325"/>
                    <a:pt x="437" y="323"/>
                    <a:pt x="437" y="321"/>
                  </a:cubicBezTo>
                  <a:cubicBezTo>
                    <a:pt x="438" y="319"/>
                    <a:pt x="438" y="317"/>
                    <a:pt x="438" y="315"/>
                  </a:cubicBezTo>
                  <a:cubicBezTo>
                    <a:pt x="438" y="313"/>
                    <a:pt x="438" y="311"/>
                    <a:pt x="437" y="310"/>
                  </a:cubicBezTo>
                  <a:cubicBezTo>
                    <a:pt x="436" y="308"/>
                    <a:pt x="435" y="306"/>
                    <a:pt x="433" y="305"/>
                  </a:cubicBezTo>
                  <a:close/>
                  <a:moveTo>
                    <a:pt x="489" y="352"/>
                  </a:moveTo>
                  <a:cubicBezTo>
                    <a:pt x="487" y="350"/>
                    <a:pt x="484" y="349"/>
                    <a:pt x="481" y="349"/>
                  </a:cubicBezTo>
                  <a:cubicBezTo>
                    <a:pt x="478" y="350"/>
                    <a:pt x="475" y="352"/>
                    <a:pt x="472" y="355"/>
                  </a:cubicBezTo>
                  <a:lnTo>
                    <a:pt x="459" y="367"/>
                  </a:lnTo>
                  <a:cubicBezTo>
                    <a:pt x="459" y="369"/>
                    <a:pt x="459" y="371"/>
                    <a:pt x="459" y="373"/>
                  </a:cubicBezTo>
                  <a:cubicBezTo>
                    <a:pt x="459" y="374"/>
                    <a:pt x="459" y="376"/>
                    <a:pt x="459" y="377"/>
                  </a:cubicBezTo>
                  <a:cubicBezTo>
                    <a:pt x="460" y="378"/>
                    <a:pt x="460" y="379"/>
                    <a:pt x="461" y="380"/>
                  </a:cubicBezTo>
                  <a:cubicBezTo>
                    <a:pt x="461" y="381"/>
                    <a:pt x="462" y="382"/>
                    <a:pt x="463" y="383"/>
                  </a:cubicBezTo>
                  <a:cubicBezTo>
                    <a:pt x="465" y="385"/>
                    <a:pt x="468" y="386"/>
                    <a:pt x="472" y="384"/>
                  </a:cubicBezTo>
                  <a:cubicBezTo>
                    <a:pt x="475" y="383"/>
                    <a:pt x="479" y="380"/>
                    <a:pt x="484" y="376"/>
                  </a:cubicBezTo>
                  <a:cubicBezTo>
                    <a:pt x="486" y="373"/>
                    <a:pt x="489" y="371"/>
                    <a:pt x="490" y="368"/>
                  </a:cubicBezTo>
                  <a:cubicBezTo>
                    <a:pt x="491" y="366"/>
                    <a:pt x="492" y="364"/>
                    <a:pt x="492" y="362"/>
                  </a:cubicBezTo>
                  <a:cubicBezTo>
                    <a:pt x="492" y="360"/>
                    <a:pt x="492" y="358"/>
                    <a:pt x="492" y="356"/>
                  </a:cubicBezTo>
                  <a:cubicBezTo>
                    <a:pt x="491" y="354"/>
                    <a:pt x="490" y="353"/>
                    <a:pt x="489" y="352"/>
                  </a:cubicBezTo>
                  <a:close/>
                  <a:moveTo>
                    <a:pt x="536" y="223"/>
                  </a:moveTo>
                  <a:cubicBezTo>
                    <a:pt x="539" y="225"/>
                    <a:pt x="540" y="227"/>
                    <a:pt x="540" y="229"/>
                  </a:cubicBezTo>
                  <a:cubicBezTo>
                    <a:pt x="540" y="231"/>
                    <a:pt x="539" y="233"/>
                    <a:pt x="537" y="235"/>
                  </a:cubicBezTo>
                  <a:lnTo>
                    <a:pt x="498" y="274"/>
                  </a:lnTo>
                  <a:cubicBezTo>
                    <a:pt x="501" y="277"/>
                    <a:pt x="504" y="279"/>
                    <a:pt x="507" y="280"/>
                  </a:cubicBezTo>
                  <a:cubicBezTo>
                    <a:pt x="510" y="282"/>
                    <a:pt x="513" y="283"/>
                    <a:pt x="516" y="283"/>
                  </a:cubicBezTo>
                  <a:cubicBezTo>
                    <a:pt x="518" y="283"/>
                    <a:pt x="522" y="282"/>
                    <a:pt x="525" y="281"/>
                  </a:cubicBezTo>
                  <a:cubicBezTo>
                    <a:pt x="528" y="280"/>
                    <a:pt x="531" y="277"/>
                    <a:pt x="534" y="274"/>
                  </a:cubicBezTo>
                  <a:cubicBezTo>
                    <a:pt x="537" y="271"/>
                    <a:pt x="539" y="268"/>
                    <a:pt x="541" y="265"/>
                  </a:cubicBezTo>
                  <a:cubicBezTo>
                    <a:pt x="543" y="262"/>
                    <a:pt x="545" y="260"/>
                    <a:pt x="546" y="258"/>
                  </a:cubicBezTo>
                  <a:cubicBezTo>
                    <a:pt x="547" y="255"/>
                    <a:pt x="548" y="253"/>
                    <a:pt x="549" y="252"/>
                  </a:cubicBezTo>
                  <a:cubicBezTo>
                    <a:pt x="550" y="250"/>
                    <a:pt x="550" y="249"/>
                    <a:pt x="551" y="248"/>
                  </a:cubicBezTo>
                  <a:cubicBezTo>
                    <a:pt x="552" y="248"/>
                    <a:pt x="552" y="248"/>
                    <a:pt x="552" y="247"/>
                  </a:cubicBezTo>
                  <a:cubicBezTo>
                    <a:pt x="553" y="247"/>
                    <a:pt x="553" y="247"/>
                    <a:pt x="554" y="248"/>
                  </a:cubicBezTo>
                  <a:cubicBezTo>
                    <a:pt x="555" y="248"/>
                    <a:pt x="555" y="248"/>
                    <a:pt x="556" y="249"/>
                  </a:cubicBezTo>
                  <a:cubicBezTo>
                    <a:pt x="557" y="250"/>
                    <a:pt x="558" y="251"/>
                    <a:pt x="559" y="252"/>
                  </a:cubicBezTo>
                  <a:cubicBezTo>
                    <a:pt x="560" y="253"/>
                    <a:pt x="561" y="254"/>
                    <a:pt x="562" y="255"/>
                  </a:cubicBezTo>
                  <a:cubicBezTo>
                    <a:pt x="563" y="255"/>
                    <a:pt x="563" y="256"/>
                    <a:pt x="564" y="257"/>
                  </a:cubicBezTo>
                  <a:cubicBezTo>
                    <a:pt x="564" y="257"/>
                    <a:pt x="564" y="258"/>
                    <a:pt x="565" y="259"/>
                  </a:cubicBezTo>
                  <a:cubicBezTo>
                    <a:pt x="565" y="259"/>
                    <a:pt x="565" y="260"/>
                    <a:pt x="565" y="260"/>
                  </a:cubicBezTo>
                  <a:cubicBezTo>
                    <a:pt x="565" y="261"/>
                    <a:pt x="564" y="262"/>
                    <a:pt x="564" y="264"/>
                  </a:cubicBezTo>
                  <a:cubicBezTo>
                    <a:pt x="563" y="266"/>
                    <a:pt x="562" y="269"/>
                    <a:pt x="560" y="271"/>
                  </a:cubicBezTo>
                  <a:cubicBezTo>
                    <a:pt x="558" y="274"/>
                    <a:pt x="556" y="277"/>
                    <a:pt x="554" y="280"/>
                  </a:cubicBezTo>
                  <a:cubicBezTo>
                    <a:pt x="552" y="283"/>
                    <a:pt x="549" y="286"/>
                    <a:pt x="546" y="290"/>
                  </a:cubicBezTo>
                  <a:cubicBezTo>
                    <a:pt x="540" y="295"/>
                    <a:pt x="534" y="300"/>
                    <a:pt x="529" y="302"/>
                  </a:cubicBezTo>
                  <a:cubicBezTo>
                    <a:pt x="523" y="305"/>
                    <a:pt x="517" y="307"/>
                    <a:pt x="511" y="307"/>
                  </a:cubicBezTo>
                  <a:cubicBezTo>
                    <a:pt x="506" y="307"/>
                    <a:pt x="500" y="305"/>
                    <a:pt x="494" y="302"/>
                  </a:cubicBezTo>
                  <a:cubicBezTo>
                    <a:pt x="488" y="299"/>
                    <a:pt x="482" y="294"/>
                    <a:pt x="476" y="288"/>
                  </a:cubicBezTo>
                  <a:cubicBezTo>
                    <a:pt x="470" y="283"/>
                    <a:pt x="466" y="277"/>
                    <a:pt x="463" y="271"/>
                  </a:cubicBezTo>
                  <a:cubicBezTo>
                    <a:pt x="460" y="265"/>
                    <a:pt x="458" y="259"/>
                    <a:pt x="458" y="253"/>
                  </a:cubicBezTo>
                  <a:cubicBezTo>
                    <a:pt x="457" y="247"/>
                    <a:pt x="458" y="241"/>
                    <a:pt x="461" y="235"/>
                  </a:cubicBezTo>
                  <a:cubicBezTo>
                    <a:pt x="463" y="229"/>
                    <a:pt x="467" y="224"/>
                    <a:pt x="472" y="219"/>
                  </a:cubicBezTo>
                  <a:cubicBezTo>
                    <a:pt x="477" y="214"/>
                    <a:pt x="483" y="210"/>
                    <a:pt x="488" y="208"/>
                  </a:cubicBezTo>
                  <a:cubicBezTo>
                    <a:pt x="493" y="205"/>
                    <a:pt x="499" y="204"/>
                    <a:pt x="504" y="205"/>
                  </a:cubicBezTo>
                  <a:cubicBezTo>
                    <a:pt x="509" y="205"/>
                    <a:pt x="514" y="207"/>
                    <a:pt x="519" y="209"/>
                  </a:cubicBezTo>
                  <a:cubicBezTo>
                    <a:pt x="524" y="212"/>
                    <a:pt x="529" y="216"/>
                    <a:pt x="534" y="220"/>
                  </a:cubicBezTo>
                  <a:lnTo>
                    <a:pt x="536" y="223"/>
                  </a:lnTo>
                  <a:close/>
                  <a:moveTo>
                    <a:pt x="514" y="235"/>
                  </a:moveTo>
                  <a:cubicBezTo>
                    <a:pt x="509" y="230"/>
                    <a:pt x="504" y="227"/>
                    <a:pt x="499" y="226"/>
                  </a:cubicBezTo>
                  <a:cubicBezTo>
                    <a:pt x="494" y="226"/>
                    <a:pt x="489" y="228"/>
                    <a:pt x="484" y="232"/>
                  </a:cubicBezTo>
                  <a:cubicBezTo>
                    <a:pt x="482" y="234"/>
                    <a:pt x="480" y="237"/>
                    <a:pt x="480" y="239"/>
                  </a:cubicBezTo>
                  <a:cubicBezTo>
                    <a:pt x="479" y="242"/>
                    <a:pt x="478" y="245"/>
                    <a:pt x="479" y="247"/>
                  </a:cubicBezTo>
                  <a:cubicBezTo>
                    <a:pt x="479" y="250"/>
                    <a:pt x="480" y="252"/>
                    <a:pt x="481" y="255"/>
                  </a:cubicBezTo>
                  <a:cubicBezTo>
                    <a:pt x="483" y="257"/>
                    <a:pt x="485" y="260"/>
                    <a:pt x="487" y="262"/>
                  </a:cubicBezTo>
                  <a:lnTo>
                    <a:pt x="514" y="235"/>
                  </a:lnTo>
                  <a:close/>
                  <a:moveTo>
                    <a:pt x="692" y="135"/>
                  </a:moveTo>
                  <a:cubicBezTo>
                    <a:pt x="693" y="135"/>
                    <a:pt x="693" y="136"/>
                    <a:pt x="693" y="137"/>
                  </a:cubicBezTo>
                  <a:cubicBezTo>
                    <a:pt x="693" y="137"/>
                    <a:pt x="693" y="138"/>
                    <a:pt x="693" y="139"/>
                  </a:cubicBezTo>
                  <a:cubicBezTo>
                    <a:pt x="692" y="140"/>
                    <a:pt x="691" y="141"/>
                    <a:pt x="690" y="142"/>
                  </a:cubicBezTo>
                  <a:cubicBezTo>
                    <a:pt x="689" y="143"/>
                    <a:pt x="688" y="145"/>
                    <a:pt x="686" y="147"/>
                  </a:cubicBezTo>
                  <a:cubicBezTo>
                    <a:pt x="684" y="149"/>
                    <a:pt x="683" y="150"/>
                    <a:pt x="682" y="151"/>
                  </a:cubicBezTo>
                  <a:cubicBezTo>
                    <a:pt x="680" y="152"/>
                    <a:pt x="679" y="153"/>
                    <a:pt x="678" y="153"/>
                  </a:cubicBezTo>
                  <a:cubicBezTo>
                    <a:pt x="677" y="154"/>
                    <a:pt x="676" y="154"/>
                    <a:pt x="676" y="154"/>
                  </a:cubicBezTo>
                  <a:cubicBezTo>
                    <a:pt x="675" y="154"/>
                    <a:pt x="675" y="153"/>
                    <a:pt x="674" y="153"/>
                  </a:cubicBezTo>
                  <a:lnTo>
                    <a:pt x="636" y="115"/>
                  </a:lnTo>
                  <a:cubicBezTo>
                    <a:pt x="634" y="113"/>
                    <a:pt x="632" y="111"/>
                    <a:pt x="630" y="110"/>
                  </a:cubicBezTo>
                  <a:cubicBezTo>
                    <a:pt x="628" y="108"/>
                    <a:pt x="625" y="107"/>
                    <a:pt x="623" y="107"/>
                  </a:cubicBezTo>
                  <a:cubicBezTo>
                    <a:pt x="621" y="107"/>
                    <a:pt x="619" y="107"/>
                    <a:pt x="617" y="107"/>
                  </a:cubicBezTo>
                  <a:cubicBezTo>
                    <a:pt x="615" y="108"/>
                    <a:pt x="613" y="109"/>
                    <a:pt x="612" y="111"/>
                  </a:cubicBezTo>
                  <a:cubicBezTo>
                    <a:pt x="609" y="113"/>
                    <a:pt x="608" y="116"/>
                    <a:pt x="608" y="120"/>
                  </a:cubicBezTo>
                  <a:cubicBezTo>
                    <a:pt x="607" y="124"/>
                    <a:pt x="607" y="128"/>
                    <a:pt x="608" y="134"/>
                  </a:cubicBezTo>
                  <a:lnTo>
                    <a:pt x="650" y="177"/>
                  </a:lnTo>
                  <a:cubicBezTo>
                    <a:pt x="651" y="177"/>
                    <a:pt x="651" y="178"/>
                    <a:pt x="651" y="179"/>
                  </a:cubicBezTo>
                  <a:cubicBezTo>
                    <a:pt x="651" y="179"/>
                    <a:pt x="651" y="180"/>
                    <a:pt x="651" y="181"/>
                  </a:cubicBezTo>
                  <a:cubicBezTo>
                    <a:pt x="650" y="182"/>
                    <a:pt x="649" y="183"/>
                    <a:pt x="648" y="184"/>
                  </a:cubicBezTo>
                  <a:cubicBezTo>
                    <a:pt x="647" y="185"/>
                    <a:pt x="646" y="187"/>
                    <a:pt x="644" y="189"/>
                  </a:cubicBezTo>
                  <a:cubicBezTo>
                    <a:pt x="642" y="190"/>
                    <a:pt x="641" y="192"/>
                    <a:pt x="640" y="193"/>
                  </a:cubicBezTo>
                  <a:cubicBezTo>
                    <a:pt x="638" y="194"/>
                    <a:pt x="637" y="195"/>
                    <a:pt x="636" y="195"/>
                  </a:cubicBezTo>
                  <a:cubicBezTo>
                    <a:pt x="635" y="196"/>
                    <a:pt x="635" y="196"/>
                    <a:pt x="634" y="196"/>
                  </a:cubicBezTo>
                  <a:cubicBezTo>
                    <a:pt x="633" y="196"/>
                    <a:pt x="633" y="195"/>
                    <a:pt x="632" y="195"/>
                  </a:cubicBezTo>
                  <a:lnTo>
                    <a:pt x="594" y="157"/>
                  </a:lnTo>
                  <a:cubicBezTo>
                    <a:pt x="592" y="155"/>
                    <a:pt x="590" y="153"/>
                    <a:pt x="588" y="152"/>
                  </a:cubicBezTo>
                  <a:cubicBezTo>
                    <a:pt x="586" y="150"/>
                    <a:pt x="583" y="149"/>
                    <a:pt x="581" y="149"/>
                  </a:cubicBezTo>
                  <a:cubicBezTo>
                    <a:pt x="579" y="148"/>
                    <a:pt x="577" y="149"/>
                    <a:pt x="575" y="149"/>
                  </a:cubicBezTo>
                  <a:cubicBezTo>
                    <a:pt x="573" y="150"/>
                    <a:pt x="571" y="151"/>
                    <a:pt x="570" y="153"/>
                  </a:cubicBezTo>
                  <a:cubicBezTo>
                    <a:pt x="568" y="155"/>
                    <a:pt x="566" y="158"/>
                    <a:pt x="566" y="162"/>
                  </a:cubicBezTo>
                  <a:cubicBezTo>
                    <a:pt x="565" y="166"/>
                    <a:pt x="565" y="170"/>
                    <a:pt x="566" y="176"/>
                  </a:cubicBezTo>
                  <a:lnTo>
                    <a:pt x="608" y="219"/>
                  </a:lnTo>
                  <a:cubicBezTo>
                    <a:pt x="609" y="219"/>
                    <a:pt x="609" y="220"/>
                    <a:pt x="609" y="220"/>
                  </a:cubicBezTo>
                  <a:cubicBezTo>
                    <a:pt x="609" y="221"/>
                    <a:pt x="609" y="222"/>
                    <a:pt x="609" y="223"/>
                  </a:cubicBezTo>
                  <a:cubicBezTo>
                    <a:pt x="608" y="224"/>
                    <a:pt x="607" y="225"/>
                    <a:pt x="606" y="226"/>
                  </a:cubicBezTo>
                  <a:cubicBezTo>
                    <a:pt x="605" y="227"/>
                    <a:pt x="604" y="229"/>
                    <a:pt x="602" y="231"/>
                  </a:cubicBezTo>
                  <a:cubicBezTo>
                    <a:pt x="600" y="232"/>
                    <a:pt x="599" y="234"/>
                    <a:pt x="598" y="235"/>
                  </a:cubicBezTo>
                  <a:cubicBezTo>
                    <a:pt x="596" y="236"/>
                    <a:pt x="595" y="237"/>
                    <a:pt x="594" y="237"/>
                  </a:cubicBezTo>
                  <a:cubicBezTo>
                    <a:pt x="593" y="238"/>
                    <a:pt x="593" y="238"/>
                    <a:pt x="592" y="238"/>
                  </a:cubicBezTo>
                  <a:cubicBezTo>
                    <a:pt x="591" y="238"/>
                    <a:pt x="591" y="237"/>
                    <a:pt x="590" y="237"/>
                  </a:cubicBezTo>
                  <a:lnTo>
                    <a:pt x="526" y="173"/>
                  </a:lnTo>
                  <a:cubicBezTo>
                    <a:pt x="526" y="172"/>
                    <a:pt x="526" y="172"/>
                    <a:pt x="525" y="171"/>
                  </a:cubicBezTo>
                  <a:cubicBezTo>
                    <a:pt x="525" y="171"/>
                    <a:pt x="525" y="170"/>
                    <a:pt x="526" y="169"/>
                  </a:cubicBezTo>
                  <a:cubicBezTo>
                    <a:pt x="526" y="168"/>
                    <a:pt x="527" y="167"/>
                    <a:pt x="528" y="166"/>
                  </a:cubicBezTo>
                  <a:cubicBezTo>
                    <a:pt x="529" y="165"/>
                    <a:pt x="530" y="164"/>
                    <a:pt x="531" y="162"/>
                  </a:cubicBezTo>
                  <a:cubicBezTo>
                    <a:pt x="533" y="161"/>
                    <a:pt x="534" y="159"/>
                    <a:pt x="535" y="159"/>
                  </a:cubicBezTo>
                  <a:cubicBezTo>
                    <a:pt x="536" y="158"/>
                    <a:pt x="537" y="157"/>
                    <a:pt x="538" y="157"/>
                  </a:cubicBezTo>
                  <a:cubicBezTo>
                    <a:pt x="539" y="156"/>
                    <a:pt x="540" y="156"/>
                    <a:pt x="540" y="156"/>
                  </a:cubicBezTo>
                  <a:cubicBezTo>
                    <a:pt x="541" y="157"/>
                    <a:pt x="541" y="157"/>
                    <a:pt x="542" y="157"/>
                  </a:cubicBezTo>
                  <a:lnTo>
                    <a:pt x="549" y="165"/>
                  </a:lnTo>
                  <a:cubicBezTo>
                    <a:pt x="549" y="157"/>
                    <a:pt x="549" y="151"/>
                    <a:pt x="551" y="146"/>
                  </a:cubicBezTo>
                  <a:cubicBezTo>
                    <a:pt x="553" y="140"/>
                    <a:pt x="555" y="135"/>
                    <a:pt x="559" y="132"/>
                  </a:cubicBezTo>
                  <a:cubicBezTo>
                    <a:pt x="562" y="129"/>
                    <a:pt x="565" y="127"/>
                    <a:pt x="567" y="125"/>
                  </a:cubicBezTo>
                  <a:cubicBezTo>
                    <a:pt x="570" y="124"/>
                    <a:pt x="573" y="123"/>
                    <a:pt x="575" y="122"/>
                  </a:cubicBezTo>
                  <a:cubicBezTo>
                    <a:pt x="578" y="121"/>
                    <a:pt x="581" y="121"/>
                    <a:pt x="583" y="121"/>
                  </a:cubicBezTo>
                  <a:cubicBezTo>
                    <a:pt x="586" y="122"/>
                    <a:pt x="588" y="122"/>
                    <a:pt x="591" y="123"/>
                  </a:cubicBezTo>
                  <a:cubicBezTo>
                    <a:pt x="591" y="119"/>
                    <a:pt x="591" y="116"/>
                    <a:pt x="591" y="112"/>
                  </a:cubicBezTo>
                  <a:cubicBezTo>
                    <a:pt x="592" y="109"/>
                    <a:pt x="592" y="106"/>
                    <a:pt x="593" y="103"/>
                  </a:cubicBezTo>
                  <a:cubicBezTo>
                    <a:pt x="594" y="101"/>
                    <a:pt x="595" y="98"/>
                    <a:pt x="596" y="96"/>
                  </a:cubicBezTo>
                  <a:cubicBezTo>
                    <a:pt x="598" y="94"/>
                    <a:pt x="599" y="91"/>
                    <a:pt x="601" y="90"/>
                  </a:cubicBezTo>
                  <a:cubicBezTo>
                    <a:pt x="606" y="85"/>
                    <a:pt x="610" y="82"/>
                    <a:pt x="614" y="81"/>
                  </a:cubicBezTo>
                  <a:cubicBezTo>
                    <a:pt x="619" y="80"/>
                    <a:pt x="623" y="79"/>
                    <a:pt x="627" y="80"/>
                  </a:cubicBezTo>
                  <a:cubicBezTo>
                    <a:pt x="631" y="80"/>
                    <a:pt x="636" y="82"/>
                    <a:pt x="640" y="85"/>
                  </a:cubicBezTo>
                  <a:cubicBezTo>
                    <a:pt x="644" y="87"/>
                    <a:pt x="648" y="90"/>
                    <a:pt x="651" y="94"/>
                  </a:cubicBezTo>
                  <a:lnTo>
                    <a:pt x="692" y="135"/>
                  </a:lnTo>
                  <a:close/>
                  <a:moveTo>
                    <a:pt x="708" y="47"/>
                  </a:moveTo>
                  <a:cubicBezTo>
                    <a:pt x="713" y="53"/>
                    <a:pt x="718" y="58"/>
                    <a:pt x="723" y="64"/>
                  </a:cubicBezTo>
                  <a:cubicBezTo>
                    <a:pt x="727" y="70"/>
                    <a:pt x="732" y="76"/>
                    <a:pt x="735" y="83"/>
                  </a:cubicBezTo>
                  <a:cubicBezTo>
                    <a:pt x="739" y="89"/>
                    <a:pt x="743" y="96"/>
                    <a:pt x="746" y="103"/>
                  </a:cubicBezTo>
                  <a:cubicBezTo>
                    <a:pt x="749" y="109"/>
                    <a:pt x="752" y="117"/>
                    <a:pt x="754" y="124"/>
                  </a:cubicBezTo>
                  <a:cubicBezTo>
                    <a:pt x="754" y="125"/>
                    <a:pt x="755" y="125"/>
                    <a:pt x="754" y="126"/>
                  </a:cubicBezTo>
                  <a:cubicBezTo>
                    <a:pt x="754" y="127"/>
                    <a:pt x="754" y="127"/>
                    <a:pt x="754" y="128"/>
                  </a:cubicBezTo>
                  <a:cubicBezTo>
                    <a:pt x="753" y="129"/>
                    <a:pt x="752" y="130"/>
                    <a:pt x="752" y="131"/>
                  </a:cubicBezTo>
                  <a:cubicBezTo>
                    <a:pt x="751" y="132"/>
                    <a:pt x="750" y="133"/>
                    <a:pt x="748" y="134"/>
                  </a:cubicBezTo>
                  <a:cubicBezTo>
                    <a:pt x="746" y="136"/>
                    <a:pt x="745" y="138"/>
                    <a:pt x="743" y="139"/>
                  </a:cubicBezTo>
                  <a:cubicBezTo>
                    <a:pt x="742" y="140"/>
                    <a:pt x="741" y="140"/>
                    <a:pt x="740" y="140"/>
                  </a:cubicBezTo>
                  <a:cubicBezTo>
                    <a:pt x="739" y="140"/>
                    <a:pt x="739" y="140"/>
                    <a:pt x="738" y="140"/>
                  </a:cubicBezTo>
                  <a:cubicBezTo>
                    <a:pt x="737" y="139"/>
                    <a:pt x="737" y="138"/>
                    <a:pt x="736" y="137"/>
                  </a:cubicBezTo>
                  <a:cubicBezTo>
                    <a:pt x="731" y="124"/>
                    <a:pt x="724" y="111"/>
                    <a:pt x="717" y="99"/>
                  </a:cubicBezTo>
                  <a:cubicBezTo>
                    <a:pt x="709" y="87"/>
                    <a:pt x="699" y="76"/>
                    <a:pt x="689" y="65"/>
                  </a:cubicBezTo>
                  <a:cubicBezTo>
                    <a:pt x="679" y="55"/>
                    <a:pt x="667" y="46"/>
                    <a:pt x="655" y="38"/>
                  </a:cubicBezTo>
                  <a:cubicBezTo>
                    <a:pt x="643" y="30"/>
                    <a:pt x="631" y="24"/>
                    <a:pt x="617" y="18"/>
                  </a:cubicBezTo>
                  <a:cubicBezTo>
                    <a:pt x="616" y="18"/>
                    <a:pt x="616" y="17"/>
                    <a:pt x="615" y="17"/>
                  </a:cubicBezTo>
                  <a:cubicBezTo>
                    <a:pt x="615" y="16"/>
                    <a:pt x="615" y="15"/>
                    <a:pt x="615" y="15"/>
                  </a:cubicBezTo>
                  <a:cubicBezTo>
                    <a:pt x="615" y="14"/>
                    <a:pt x="616" y="13"/>
                    <a:pt x="617" y="11"/>
                  </a:cubicBezTo>
                  <a:cubicBezTo>
                    <a:pt x="618" y="10"/>
                    <a:pt x="619" y="9"/>
                    <a:pt x="621" y="7"/>
                  </a:cubicBezTo>
                  <a:cubicBezTo>
                    <a:pt x="622" y="5"/>
                    <a:pt x="624" y="4"/>
                    <a:pt x="625" y="3"/>
                  </a:cubicBezTo>
                  <a:cubicBezTo>
                    <a:pt x="626" y="2"/>
                    <a:pt x="626" y="2"/>
                    <a:pt x="627" y="1"/>
                  </a:cubicBezTo>
                  <a:cubicBezTo>
                    <a:pt x="628" y="1"/>
                    <a:pt x="629" y="0"/>
                    <a:pt x="629" y="0"/>
                  </a:cubicBezTo>
                  <a:cubicBezTo>
                    <a:pt x="630" y="0"/>
                    <a:pt x="630" y="0"/>
                    <a:pt x="630" y="0"/>
                  </a:cubicBezTo>
                  <a:cubicBezTo>
                    <a:pt x="645" y="5"/>
                    <a:pt x="659" y="12"/>
                    <a:pt x="672" y="20"/>
                  </a:cubicBezTo>
                  <a:cubicBezTo>
                    <a:pt x="685" y="27"/>
                    <a:pt x="697" y="36"/>
                    <a:pt x="708"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noEditPoints="1"/>
            </p:cNvSpPr>
            <p:nvPr/>
          </p:nvSpPr>
          <p:spPr bwMode="auto">
            <a:xfrm>
              <a:off x="689" y="3362"/>
              <a:ext cx="188" cy="185"/>
            </a:xfrm>
            <a:custGeom>
              <a:avLst/>
              <a:gdLst/>
              <a:ahLst/>
              <a:cxnLst>
                <a:cxn ang="0">
                  <a:pos x="61" y="620"/>
                </a:cxn>
                <a:cxn ang="0">
                  <a:pos x="57" y="709"/>
                </a:cxn>
                <a:cxn ang="0">
                  <a:pos x="72" y="682"/>
                </a:cxn>
                <a:cxn ang="0">
                  <a:pos x="89" y="637"/>
                </a:cxn>
                <a:cxn ang="0">
                  <a:pos x="140" y="685"/>
                </a:cxn>
                <a:cxn ang="0">
                  <a:pos x="46" y="735"/>
                </a:cxn>
                <a:cxn ang="0">
                  <a:pos x="44" y="604"/>
                </a:cxn>
                <a:cxn ang="0">
                  <a:pos x="213" y="669"/>
                </a:cxn>
                <a:cxn ang="0">
                  <a:pos x="178" y="651"/>
                </a:cxn>
                <a:cxn ang="0">
                  <a:pos x="100" y="593"/>
                </a:cxn>
                <a:cxn ang="0">
                  <a:pos x="136" y="559"/>
                </a:cxn>
                <a:cxn ang="0">
                  <a:pos x="199" y="632"/>
                </a:cxn>
                <a:cxn ang="0">
                  <a:pos x="213" y="513"/>
                </a:cxn>
                <a:cxn ang="0">
                  <a:pos x="246" y="581"/>
                </a:cxn>
                <a:cxn ang="0">
                  <a:pos x="229" y="600"/>
                </a:cxn>
                <a:cxn ang="0">
                  <a:pos x="173" y="521"/>
                </a:cxn>
                <a:cxn ang="0">
                  <a:pos x="189" y="503"/>
                </a:cxn>
                <a:cxn ang="0">
                  <a:pos x="204" y="494"/>
                </a:cxn>
                <a:cxn ang="0">
                  <a:pos x="318" y="517"/>
                </a:cxn>
                <a:cxn ang="0">
                  <a:pos x="235" y="461"/>
                </a:cxn>
                <a:cxn ang="0">
                  <a:pos x="289" y="456"/>
                </a:cxn>
                <a:cxn ang="0">
                  <a:pos x="267" y="495"/>
                </a:cxn>
                <a:cxn ang="0">
                  <a:pos x="307" y="474"/>
                </a:cxn>
                <a:cxn ang="0">
                  <a:pos x="452" y="425"/>
                </a:cxn>
                <a:cxn ang="0">
                  <a:pos x="437" y="441"/>
                </a:cxn>
                <a:cxn ang="0">
                  <a:pos x="322" y="339"/>
                </a:cxn>
                <a:cxn ang="0">
                  <a:pos x="327" y="302"/>
                </a:cxn>
                <a:cxn ang="0">
                  <a:pos x="444" y="285"/>
                </a:cxn>
                <a:cxn ang="0">
                  <a:pos x="433" y="347"/>
                </a:cxn>
                <a:cxn ang="0">
                  <a:pos x="486" y="325"/>
                </a:cxn>
                <a:cxn ang="0">
                  <a:pos x="480" y="402"/>
                </a:cxn>
                <a:cxn ang="0">
                  <a:pos x="440" y="377"/>
                </a:cxn>
                <a:cxn ang="0">
                  <a:pos x="388" y="331"/>
                </a:cxn>
                <a:cxn ang="0">
                  <a:pos x="435" y="262"/>
                </a:cxn>
                <a:cxn ang="0">
                  <a:pos x="408" y="322"/>
                </a:cxn>
                <a:cxn ang="0">
                  <a:pos x="433" y="305"/>
                </a:cxn>
                <a:cxn ang="0">
                  <a:pos x="460" y="380"/>
                </a:cxn>
                <a:cxn ang="0">
                  <a:pos x="488" y="352"/>
                </a:cxn>
                <a:cxn ang="0">
                  <a:pos x="546" y="333"/>
                </a:cxn>
                <a:cxn ang="0">
                  <a:pos x="438" y="257"/>
                </a:cxn>
                <a:cxn ang="0">
                  <a:pos x="518" y="270"/>
                </a:cxn>
                <a:cxn ang="0">
                  <a:pos x="503" y="192"/>
                </a:cxn>
                <a:cxn ang="0">
                  <a:pos x="568" y="158"/>
                </a:cxn>
                <a:cxn ang="0">
                  <a:pos x="555" y="174"/>
                </a:cxn>
                <a:cxn ang="0">
                  <a:pos x="590" y="242"/>
                </a:cxn>
                <a:cxn ang="0">
                  <a:pos x="514" y="180"/>
                </a:cxn>
                <a:cxn ang="0">
                  <a:pos x="538" y="177"/>
                </a:cxn>
                <a:cxn ang="0">
                  <a:pos x="550" y="142"/>
                </a:cxn>
                <a:cxn ang="0">
                  <a:pos x="680" y="111"/>
                </a:cxn>
                <a:cxn ang="0">
                  <a:pos x="600" y="164"/>
                </a:cxn>
                <a:cxn ang="0">
                  <a:pos x="650" y="81"/>
                </a:cxn>
                <a:cxn ang="0">
                  <a:pos x="606" y="116"/>
                </a:cxn>
                <a:cxn ang="0">
                  <a:pos x="655" y="151"/>
                </a:cxn>
                <a:cxn ang="0">
                  <a:pos x="735" y="83"/>
                </a:cxn>
                <a:cxn ang="0">
                  <a:pos x="743" y="139"/>
                </a:cxn>
                <a:cxn ang="0">
                  <a:pos x="617" y="18"/>
                </a:cxn>
                <a:cxn ang="0">
                  <a:pos x="629" y="0"/>
                </a:cxn>
              </a:cxnLst>
              <a:rect l="0" t="0" r="r" b="b"/>
              <a:pathLst>
                <a:path w="754" h="740">
                  <a:moveTo>
                    <a:pt x="69" y="606"/>
                  </a:moveTo>
                  <a:cubicBezTo>
                    <a:pt x="70" y="607"/>
                    <a:pt x="72" y="608"/>
                    <a:pt x="72" y="609"/>
                  </a:cubicBezTo>
                  <a:cubicBezTo>
                    <a:pt x="73" y="611"/>
                    <a:pt x="74" y="612"/>
                    <a:pt x="74" y="612"/>
                  </a:cubicBezTo>
                  <a:cubicBezTo>
                    <a:pt x="75" y="613"/>
                    <a:pt x="75" y="614"/>
                    <a:pt x="75" y="614"/>
                  </a:cubicBezTo>
                  <a:cubicBezTo>
                    <a:pt x="75" y="615"/>
                    <a:pt x="74" y="615"/>
                    <a:pt x="74" y="616"/>
                  </a:cubicBezTo>
                  <a:cubicBezTo>
                    <a:pt x="73" y="616"/>
                    <a:pt x="72" y="617"/>
                    <a:pt x="70" y="618"/>
                  </a:cubicBezTo>
                  <a:cubicBezTo>
                    <a:pt x="67" y="618"/>
                    <a:pt x="65" y="619"/>
                    <a:pt x="61" y="620"/>
                  </a:cubicBezTo>
                  <a:cubicBezTo>
                    <a:pt x="58" y="622"/>
                    <a:pt x="54" y="623"/>
                    <a:pt x="50" y="626"/>
                  </a:cubicBezTo>
                  <a:cubicBezTo>
                    <a:pt x="46" y="628"/>
                    <a:pt x="42" y="631"/>
                    <a:pt x="38" y="636"/>
                  </a:cubicBezTo>
                  <a:cubicBezTo>
                    <a:pt x="33" y="640"/>
                    <a:pt x="30" y="645"/>
                    <a:pt x="28" y="650"/>
                  </a:cubicBezTo>
                  <a:cubicBezTo>
                    <a:pt x="26" y="655"/>
                    <a:pt x="25" y="661"/>
                    <a:pt x="25" y="666"/>
                  </a:cubicBezTo>
                  <a:cubicBezTo>
                    <a:pt x="26" y="671"/>
                    <a:pt x="27" y="677"/>
                    <a:pt x="30" y="682"/>
                  </a:cubicBezTo>
                  <a:cubicBezTo>
                    <a:pt x="32" y="688"/>
                    <a:pt x="36" y="693"/>
                    <a:pt x="41" y="698"/>
                  </a:cubicBezTo>
                  <a:cubicBezTo>
                    <a:pt x="46" y="703"/>
                    <a:pt x="52" y="707"/>
                    <a:pt x="57" y="709"/>
                  </a:cubicBezTo>
                  <a:cubicBezTo>
                    <a:pt x="62" y="712"/>
                    <a:pt x="68" y="714"/>
                    <a:pt x="73" y="714"/>
                  </a:cubicBezTo>
                  <a:cubicBezTo>
                    <a:pt x="78" y="714"/>
                    <a:pt x="83" y="713"/>
                    <a:pt x="88" y="711"/>
                  </a:cubicBezTo>
                  <a:cubicBezTo>
                    <a:pt x="93" y="709"/>
                    <a:pt x="98" y="705"/>
                    <a:pt x="102" y="701"/>
                  </a:cubicBezTo>
                  <a:cubicBezTo>
                    <a:pt x="104" y="699"/>
                    <a:pt x="106" y="697"/>
                    <a:pt x="108" y="694"/>
                  </a:cubicBezTo>
                  <a:cubicBezTo>
                    <a:pt x="109" y="692"/>
                    <a:pt x="111" y="689"/>
                    <a:pt x="111" y="686"/>
                  </a:cubicBezTo>
                  <a:lnTo>
                    <a:pt x="90" y="665"/>
                  </a:lnTo>
                  <a:lnTo>
                    <a:pt x="72" y="682"/>
                  </a:lnTo>
                  <a:cubicBezTo>
                    <a:pt x="71" y="683"/>
                    <a:pt x="70" y="683"/>
                    <a:pt x="69" y="683"/>
                  </a:cubicBezTo>
                  <a:cubicBezTo>
                    <a:pt x="67" y="682"/>
                    <a:pt x="65" y="680"/>
                    <a:pt x="62" y="678"/>
                  </a:cubicBezTo>
                  <a:cubicBezTo>
                    <a:pt x="61" y="676"/>
                    <a:pt x="60" y="675"/>
                    <a:pt x="59" y="674"/>
                  </a:cubicBezTo>
                  <a:cubicBezTo>
                    <a:pt x="58" y="673"/>
                    <a:pt x="58" y="672"/>
                    <a:pt x="58" y="672"/>
                  </a:cubicBezTo>
                  <a:cubicBezTo>
                    <a:pt x="57" y="671"/>
                    <a:pt x="57" y="670"/>
                    <a:pt x="57" y="669"/>
                  </a:cubicBezTo>
                  <a:cubicBezTo>
                    <a:pt x="57" y="669"/>
                    <a:pt x="58" y="668"/>
                    <a:pt x="58" y="668"/>
                  </a:cubicBezTo>
                  <a:lnTo>
                    <a:pt x="89" y="637"/>
                  </a:lnTo>
                  <a:cubicBezTo>
                    <a:pt x="90" y="636"/>
                    <a:pt x="91" y="635"/>
                    <a:pt x="92" y="635"/>
                  </a:cubicBezTo>
                  <a:cubicBezTo>
                    <a:pt x="93" y="635"/>
                    <a:pt x="94" y="634"/>
                    <a:pt x="95" y="634"/>
                  </a:cubicBezTo>
                  <a:cubicBezTo>
                    <a:pt x="96" y="635"/>
                    <a:pt x="97" y="635"/>
                    <a:pt x="98" y="635"/>
                  </a:cubicBezTo>
                  <a:cubicBezTo>
                    <a:pt x="99" y="636"/>
                    <a:pt x="99" y="637"/>
                    <a:pt x="100" y="638"/>
                  </a:cubicBezTo>
                  <a:lnTo>
                    <a:pt x="137" y="675"/>
                  </a:lnTo>
                  <a:cubicBezTo>
                    <a:pt x="139" y="676"/>
                    <a:pt x="140" y="677"/>
                    <a:pt x="140" y="679"/>
                  </a:cubicBezTo>
                  <a:cubicBezTo>
                    <a:pt x="141" y="681"/>
                    <a:pt x="141" y="683"/>
                    <a:pt x="140" y="685"/>
                  </a:cubicBezTo>
                  <a:cubicBezTo>
                    <a:pt x="139" y="687"/>
                    <a:pt x="138" y="689"/>
                    <a:pt x="136" y="692"/>
                  </a:cubicBezTo>
                  <a:cubicBezTo>
                    <a:pt x="134" y="695"/>
                    <a:pt x="133" y="698"/>
                    <a:pt x="131" y="701"/>
                  </a:cubicBezTo>
                  <a:cubicBezTo>
                    <a:pt x="129" y="704"/>
                    <a:pt x="127" y="707"/>
                    <a:pt x="124" y="710"/>
                  </a:cubicBezTo>
                  <a:cubicBezTo>
                    <a:pt x="122" y="713"/>
                    <a:pt x="120" y="715"/>
                    <a:pt x="117" y="718"/>
                  </a:cubicBezTo>
                  <a:cubicBezTo>
                    <a:pt x="110" y="725"/>
                    <a:pt x="102" y="731"/>
                    <a:pt x="94" y="734"/>
                  </a:cubicBezTo>
                  <a:cubicBezTo>
                    <a:pt x="86" y="738"/>
                    <a:pt x="78" y="740"/>
                    <a:pt x="70" y="740"/>
                  </a:cubicBezTo>
                  <a:cubicBezTo>
                    <a:pt x="62" y="740"/>
                    <a:pt x="54" y="738"/>
                    <a:pt x="46" y="735"/>
                  </a:cubicBezTo>
                  <a:cubicBezTo>
                    <a:pt x="38" y="731"/>
                    <a:pt x="30" y="725"/>
                    <a:pt x="23" y="718"/>
                  </a:cubicBezTo>
                  <a:cubicBezTo>
                    <a:pt x="15" y="711"/>
                    <a:pt x="9" y="703"/>
                    <a:pt x="6" y="694"/>
                  </a:cubicBezTo>
                  <a:cubicBezTo>
                    <a:pt x="2" y="686"/>
                    <a:pt x="0" y="677"/>
                    <a:pt x="0" y="669"/>
                  </a:cubicBezTo>
                  <a:cubicBezTo>
                    <a:pt x="0" y="661"/>
                    <a:pt x="2" y="652"/>
                    <a:pt x="5" y="644"/>
                  </a:cubicBezTo>
                  <a:cubicBezTo>
                    <a:pt x="9" y="636"/>
                    <a:pt x="15" y="628"/>
                    <a:pt x="22" y="621"/>
                  </a:cubicBezTo>
                  <a:cubicBezTo>
                    <a:pt x="26" y="617"/>
                    <a:pt x="30" y="613"/>
                    <a:pt x="34" y="611"/>
                  </a:cubicBezTo>
                  <a:cubicBezTo>
                    <a:pt x="38" y="608"/>
                    <a:pt x="41" y="606"/>
                    <a:pt x="44" y="604"/>
                  </a:cubicBezTo>
                  <a:cubicBezTo>
                    <a:pt x="48" y="602"/>
                    <a:pt x="51" y="601"/>
                    <a:pt x="53" y="600"/>
                  </a:cubicBezTo>
                  <a:cubicBezTo>
                    <a:pt x="56" y="600"/>
                    <a:pt x="58" y="599"/>
                    <a:pt x="59" y="599"/>
                  </a:cubicBezTo>
                  <a:cubicBezTo>
                    <a:pt x="60" y="599"/>
                    <a:pt x="62" y="600"/>
                    <a:pt x="63" y="601"/>
                  </a:cubicBezTo>
                  <a:cubicBezTo>
                    <a:pt x="65" y="602"/>
                    <a:pt x="67" y="603"/>
                    <a:pt x="69" y="606"/>
                  </a:cubicBezTo>
                  <a:close/>
                  <a:moveTo>
                    <a:pt x="199" y="632"/>
                  </a:moveTo>
                  <a:lnTo>
                    <a:pt x="214" y="663"/>
                  </a:lnTo>
                  <a:cubicBezTo>
                    <a:pt x="215" y="664"/>
                    <a:pt x="215" y="666"/>
                    <a:pt x="213" y="669"/>
                  </a:cubicBezTo>
                  <a:cubicBezTo>
                    <a:pt x="212" y="671"/>
                    <a:pt x="210" y="674"/>
                    <a:pt x="206" y="678"/>
                  </a:cubicBezTo>
                  <a:cubicBezTo>
                    <a:pt x="204" y="680"/>
                    <a:pt x="202" y="681"/>
                    <a:pt x="201" y="682"/>
                  </a:cubicBezTo>
                  <a:cubicBezTo>
                    <a:pt x="200" y="683"/>
                    <a:pt x="199" y="684"/>
                    <a:pt x="198" y="684"/>
                  </a:cubicBezTo>
                  <a:cubicBezTo>
                    <a:pt x="197" y="684"/>
                    <a:pt x="196" y="684"/>
                    <a:pt x="195" y="683"/>
                  </a:cubicBezTo>
                  <a:cubicBezTo>
                    <a:pt x="195" y="683"/>
                    <a:pt x="194" y="682"/>
                    <a:pt x="194" y="681"/>
                  </a:cubicBezTo>
                  <a:lnTo>
                    <a:pt x="181" y="651"/>
                  </a:lnTo>
                  <a:cubicBezTo>
                    <a:pt x="180" y="651"/>
                    <a:pt x="179" y="651"/>
                    <a:pt x="178" y="651"/>
                  </a:cubicBezTo>
                  <a:cubicBezTo>
                    <a:pt x="177" y="651"/>
                    <a:pt x="176" y="651"/>
                    <a:pt x="175" y="651"/>
                  </a:cubicBezTo>
                  <a:lnTo>
                    <a:pt x="94" y="614"/>
                  </a:lnTo>
                  <a:cubicBezTo>
                    <a:pt x="91" y="613"/>
                    <a:pt x="90" y="612"/>
                    <a:pt x="89" y="611"/>
                  </a:cubicBezTo>
                  <a:cubicBezTo>
                    <a:pt x="88" y="610"/>
                    <a:pt x="88" y="609"/>
                    <a:pt x="88" y="608"/>
                  </a:cubicBezTo>
                  <a:cubicBezTo>
                    <a:pt x="88" y="607"/>
                    <a:pt x="88" y="605"/>
                    <a:pt x="90" y="604"/>
                  </a:cubicBezTo>
                  <a:cubicBezTo>
                    <a:pt x="91" y="602"/>
                    <a:pt x="92" y="600"/>
                    <a:pt x="95" y="598"/>
                  </a:cubicBezTo>
                  <a:cubicBezTo>
                    <a:pt x="97" y="596"/>
                    <a:pt x="98" y="595"/>
                    <a:pt x="100" y="593"/>
                  </a:cubicBezTo>
                  <a:cubicBezTo>
                    <a:pt x="101" y="592"/>
                    <a:pt x="102" y="592"/>
                    <a:pt x="103" y="591"/>
                  </a:cubicBezTo>
                  <a:cubicBezTo>
                    <a:pt x="104" y="591"/>
                    <a:pt x="105" y="591"/>
                    <a:pt x="106" y="591"/>
                  </a:cubicBezTo>
                  <a:cubicBezTo>
                    <a:pt x="107" y="591"/>
                    <a:pt x="108" y="592"/>
                    <a:pt x="109" y="592"/>
                  </a:cubicBezTo>
                  <a:lnTo>
                    <a:pt x="167" y="620"/>
                  </a:lnTo>
                  <a:lnTo>
                    <a:pt x="168" y="620"/>
                  </a:lnTo>
                  <a:lnTo>
                    <a:pt x="138" y="563"/>
                  </a:lnTo>
                  <a:cubicBezTo>
                    <a:pt x="137" y="561"/>
                    <a:pt x="136" y="560"/>
                    <a:pt x="136" y="559"/>
                  </a:cubicBezTo>
                  <a:cubicBezTo>
                    <a:pt x="136" y="558"/>
                    <a:pt x="137" y="557"/>
                    <a:pt x="138" y="556"/>
                  </a:cubicBezTo>
                  <a:cubicBezTo>
                    <a:pt x="139" y="555"/>
                    <a:pt x="140" y="553"/>
                    <a:pt x="143" y="550"/>
                  </a:cubicBezTo>
                  <a:cubicBezTo>
                    <a:pt x="145" y="548"/>
                    <a:pt x="147" y="546"/>
                    <a:pt x="148" y="545"/>
                  </a:cubicBezTo>
                  <a:cubicBezTo>
                    <a:pt x="150" y="544"/>
                    <a:pt x="151" y="543"/>
                    <a:pt x="152" y="543"/>
                  </a:cubicBezTo>
                  <a:cubicBezTo>
                    <a:pt x="154" y="543"/>
                    <a:pt x="155" y="543"/>
                    <a:pt x="156" y="544"/>
                  </a:cubicBezTo>
                  <a:cubicBezTo>
                    <a:pt x="156" y="545"/>
                    <a:pt x="157" y="546"/>
                    <a:pt x="158" y="548"/>
                  </a:cubicBezTo>
                  <a:lnTo>
                    <a:pt x="199" y="632"/>
                  </a:lnTo>
                  <a:close/>
                  <a:moveTo>
                    <a:pt x="211" y="500"/>
                  </a:moveTo>
                  <a:cubicBezTo>
                    <a:pt x="213" y="501"/>
                    <a:pt x="214" y="503"/>
                    <a:pt x="215" y="504"/>
                  </a:cubicBezTo>
                  <a:cubicBezTo>
                    <a:pt x="216" y="505"/>
                    <a:pt x="217" y="506"/>
                    <a:pt x="217" y="507"/>
                  </a:cubicBezTo>
                  <a:cubicBezTo>
                    <a:pt x="218" y="508"/>
                    <a:pt x="218" y="509"/>
                    <a:pt x="218" y="509"/>
                  </a:cubicBezTo>
                  <a:cubicBezTo>
                    <a:pt x="218" y="510"/>
                    <a:pt x="217" y="510"/>
                    <a:pt x="217" y="511"/>
                  </a:cubicBezTo>
                  <a:cubicBezTo>
                    <a:pt x="216" y="511"/>
                    <a:pt x="216" y="511"/>
                    <a:pt x="215" y="512"/>
                  </a:cubicBezTo>
                  <a:cubicBezTo>
                    <a:pt x="215" y="512"/>
                    <a:pt x="214" y="512"/>
                    <a:pt x="213" y="513"/>
                  </a:cubicBezTo>
                  <a:cubicBezTo>
                    <a:pt x="212" y="513"/>
                    <a:pt x="211" y="514"/>
                    <a:pt x="211" y="514"/>
                  </a:cubicBezTo>
                  <a:cubicBezTo>
                    <a:pt x="210" y="515"/>
                    <a:pt x="209" y="515"/>
                    <a:pt x="208" y="516"/>
                  </a:cubicBezTo>
                  <a:cubicBezTo>
                    <a:pt x="207" y="517"/>
                    <a:pt x="206" y="519"/>
                    <a:pt x="206" y="520"/>
                  </a:cubicBezTo>
                  <a:cubicBezTo>
                    <a:pt x="205" y="521"/>
                    <a:pt x="205" y="523"/>
                    <a:pt x="204" y="525"/>
                  </a:cubicBezTo>
                  <a:cubicBezTo>
                    <a:pt x="204" y="527"/>
                    <a:pt x="204" y="529"/>
                    <a:pt x="204" y="532"/>
                  </a:cubicBezTo>
                  <a:cubicBezTo>
                    <a:pt x="205" y="534"/>
                    <a:pt x="205" y="537"/>
                    <a:pt x="206" y="541"/>
                  </a:cubicBezTo>
                  <a:lnTo>
                    <a:pt x="246" y="581"/>
                  </a:lnTo>
                  <a:cubicBezTo>
                    <a:pt x="246" y="581"/>
                    <a:pt x="247" y="582"/>
                    <a:pt x="247" y="583"/>
                  </a:cubicBezTo>
                  <a:cubicBezTo>
                    <a:pt x="247" y="583"/>
                    <a:pt x="247" y="584"/>
                    <a:pt x="246" y="585"/>
                  </a:cubicBezTo>
                  <a:cubicBezTo>
                    <a:pt x="246" y="586"/>
                    <a:pt x="245" y="587"/>
                    <a:pt x="244" y="588"/>
                  </a:cubicBezTo>
                  <a:cubicBezTo>
                    <a:pt x="243" y="589"/>
                    <a:pt x="241" y="591"/>
                    <a:pt x="240" y="593"/>
                  </a:cubicBezTo>
                  <a:cubicBezTo>
                    <a:pt x="238" y="595"/>
                    <a:pt x="236" y="596"/>
                    <a:pt x="235" y="597"/>
                  </a:cubicBezTo>
                  <a:cubicBezTo>
                    <a:pt x="234" y="598"/>
                    <a:pt x="233" y="599"/>
                    <a:pt x="232" y="599"/>
                  </a:cubicBezTo>
                  <a:cubicBezTo>
                    <a:pt x="231" y="600"/>
                    <a:pt x="230" y="600"/>
                    <a:pt x="229" y="600"/>
                  </a:cubicBezTo>
                  <a:cubicBezTo>
                    <a:pt x="229" y="600"/>
                    <a:pt x="228" y="599"/>
                    <a:pt x="228" y="599"/>
                  </a:cubicBezTo>
                  <a:lnTo>
                    <a:pt x="164" y="535"/>
                  </a:lnTo>
                  <a:cubicBezTo>
                    <a:pt x="163" y="534"/>
                    <a:pt x="163" y="534"/>
                    <a:pt x="163" y="533"/>
                  </a:cubicBezTo>
                  <a:cubicBezTo>
                    <a:pt x="163" y="533"/>
                    <a:pt x="163" y="532"/>
                    <a:pt x="163" y="531"/>
                  </a:cubicBezTo>
                  <a:cubicBezTo>
                    <a:pt x="164" y="530"/>
                    <a:pt x="164" y="529"/>
                    <a:pt x="165" y="528"/>
                  </a:cubicBezTo>
                  <a:cubicBezTo>
                    <a:pt x="166" y="527"/>
                    <a:pt x="167" y="526"/>
                    <a:pt x="169" y="524"/>
                  </a:cubicBezTo>
                  <a:cubicBezTo>
                    <a:pt x="170" y="523"/>
                    <a:pt x="171" y="522"/>
                    <a:pt x="173" y="521"/>
                  </a:cubicBezTo>
                  <a:cubicBezTo>
                    <a:pt x="174" y="520"/>
                    <a:pt x="175" y="519"/>
                    <a:pt x="175" y="519"/>
                  </a:cubicBezTo>
                  <a:cubicBezTo>
                    <a:pt x="176" y="519"/>
                    <a:pt x="177" y="518"/>
                    <a:pt x="178" y="519"/>
                  </a:cubicBezTo>
                  <a:cubicBezTo>
                    <a:pt x="178" y="519"/>
                    <a:pt x="179" y="519"/>
                    <a:pt x="179" y="519"/>
                  </a:cubicBezTo>
                  <a:lnTo>
                    <a:pt x="187" y="527"/>
                  </a:lnTo>
                  <a:cubicBezTo>
                    <a:pt x="186" y="523"/>
                    <a:pt x="186" y="520"/>
                    <a:pt x="186" y="517"/>
                  </a:cubicBezTo>
                  <a:cubicBezTo>
                    <a:pt x="186" y="514"/>
                    <a:pt x="186" y="511"/>
                    <a:pt x="187" y="509"/>
                  </a:cubicBezTo>
                  <a:cubicBezTo>
                    <a:pt x="187" y="507"/>
                    <a:pt x="188" y="505"/>
                    <a:pt x="189" y="503"/>
                  </a:cubicBezTo>
                  <a:cubicBezTo>
                    <a:pt x="190" y="501"/>
                    <a:pt x="191" y="500"/>
                    <a:pt x="192" y="498"/>
                  </a:cubicBezTo>
                  <a:cubicBezTo>
                    <a:pt x="193" y="498"/>
                    <a:pt x="193" y="497"/>
                    <a:pt x="194" y="496"/>
                  </a:cubicBezTo>
                  <a:cubicBezTo>
                    <a:pt x="195" y="496"/>
                    <a:pt x="196" y="495"/>
                    <a:pt x="197" y="495"/>
                  </a:cubicBezTo>
                  <a:cubicBezTo>
                    <a:pt x="198" y="494"/>
                    <a:pt x="199" y="493"/>
                    <a:pt x="199" y="493"/>
                  </a:cubicBezTo>
                  <a:cubicBezTo>
                    <a:pt x="200" y="493"/>
                    <a:pt x="201" y="493"/>
                    <a:pt x="201" y="493"/>
                  </a:cubicBezTo>
                  <a:cubicBezTo>
                    <a:pt x="202" y="493"/>
                    <a:pt x="202" y="493"/>
                    <a:pt x="203" y="493"/>
                  </a:cubicBezTo>
                  <a:cubicBezTo>
                    <a:pt x="203" y="493"/>
                    <a:pt x="204" y="493"/>
                    <a:pt x="204" y="494"/>
                  </a:cubicBezTo>
                  <a:cubicBezTo>
                    <a:pt x="205" y="494"/>
                    <a:pt x="206" y="495"/>
                    <a:pt x="207" y="496"/>
                  </a:cubicBezTo>
                  <a:cubicBezTo>
                    <a:pt x="208" y="497"/>
                    <a:pt x="209" y="498"/>
                    <a:pt x="211" y="500"/>
                  </a:cubicBezTo>
                  <a:close/>
                  <a:moveTo>
                    <a:pt x="316" y="445"/>
                  </a:moveTo>
                  <a:cubicBezTo>
                    <a:pt x="322" y="450"/>
                    <a:pt x="326" y="456"/>
                    <a:pt x="329" y="462"/>
                  </a:cubicBezTo>
                  <a:cubicBezTo>
                    <a:pt x="332" y="468"/>
                    <a:pt x="334" y="474"/>
                    <a:pt x="334" y="480"/>
                  </a:cubicBezTo>
                  <a:cubicBezTo>
                    <a:pt x="335" y="486"/>
                    <a:pt x="334" y="493"/>
                    <a:pt x="331" y="499"/>
                  </a:cubicBezTo>
                  <a:cubicBezTo>
                    <a:pt x="328" y="505"/>
                    <a:pt x="324" y="511"/>
                    <a:pt x="318" y="517"/>
                  </a:cubicBezTo>
                  <a:cubicBezTo>
                    <a:pt x="312" y="522"/>
                    <a:pt x="307" y="527"/>
                    <a:pt x="301" y="529"/>
                  </a:cubicBezTo>
                  <a:cubicBezTo>
                    <a:pt x="295" y="532"/>
                    <a:pt x="289" y="533"/>
                    <a:pt x="284" y="533"/>
                  </a:cubicBezTo>
                  <a:cubicBezTo>
                    <a:pt x="278" y="533"/>
                    <a:pt x="272" y="531"/>
                    <a:pt x="266" y="528"/>
                  </a:cubicBezTo>
                  <a:cubicBezTo>
                    <a:pt x="260" y="525"/>
                    <a:pt x="255" y="521"/>
                    <a:pt x="249" y="515"/>
                  </a:cubicBezTo>
                  <a:cubicBezTo>
                    <a:pt x="244" y="509"/>
                    <a:pt x="239" y="504"/>
                    <a:pt x="236" y="498"/>
                  </a:cubicBezTo>
                  <a:cubicBezTo>
                    <a:pt x="233" y="492"/>
                    <a:pt x="232" y="486"/>
                    <a:pt x="231" y="479"/>
                  </a:cubicBezTo>
                  <a:cubicBezTo>
                    <a:pt x="231" y="473"/>
                    <a:pt x="232" y="467"/>
                    <a:pt x="235" y="461"/>
                  </a:cubicBezTo>
                  <a:cubicBezTo>
                    <a:pt x="237" y="455"/>
                    <a:pt x="242" y="449"/>
                    <a:pt x="247" y="443"/>
                  </a:cubicBezTo>
                  <a:cubicBezTo>
                    <a:pt x="253" y="437"/>
                    <a:pt x="259" y="433"/>
                    <a:pt x="265" y="430"/>
                  </a:cubicBezTo>
                  <a:cubicBezTo>
                    <a:pt x="271" y="428"/>
                    <a:pt x="276" y="427"/>
                    <a:pt x="282" y="427"/>
                  </a:cubicBezTo>
                  <a:cubicBezTo>
                    <a:pt x="288" y="427"/>
                    <a:pt x="294" y="429"/>
                    <a:pt x="299" y="432"/>
                  </a:cubicBezTo>
                  <a:cubicBezTo>
                    <a:pt x="305" y="435"/>
                    <a:pt x="311" y="439"/>
                    <a:pt x="316" y="445"/>
                  </a:cubicBezTo>
                  <a:close/>
                  <a:moveTo>
                    <a:pt x="299" y="464"/>
                  </a:moveTo>
                  <a:cubicBezTo>
                    <a:pt x="295" y="461"/>
                    <a:pt x="292" y="458"/>
                    <a:pt x="289" y="456"/>
                  </a:cubicBezTo>
                  <a:cubicBezTo>
                    <a:pt x="286" y="454"/>
                    <a:pt x="283" y="453"/>
                    <a:pt x="280" y="452"/>
                  </a:cubicBezTo>
                  <a:cubicBezTo>
                    <a:pt x="276" y="451"/>
                    <a:pt x="273" y="451"/>
                    <a:pt x="270" y="452"/>
                  </a:cubicBezTo>
                  <a:cubicBezTo>
                    <a:pt x="267" y="453"/>
                    <a:pt x="264" y="455"/>
                    <a:pt x="261" y="458"/>
                  </a:cubicBezTo>
                  <a:cubicBezTo>
                    <a:pt x="258" y="461"/>
                    <a:pt x="257" y="463"/>
                    <a:pt x="256" y="466"/>
                  </a:cubicBezTo>
                  <a:cubicBezTo>
                    <a:pt x="255" y="469"/>
                    <a:pt x="254" y="473"/>
                    <a:pt x="255" y="476"/>
                  </a:cubicBezTo>
                  <a:cubicBezTo>
                    <a:pt x="255" y="479"/>
                    <a:pt x="257" y="482"/>
                    <a:pt x="259" y="485"/>
                  </a:cubicBezTo>
                  <a:cubicBezTo>
                    <a:pt x="261" y="489"/>
                    <a:pt x="264" y="492"/>
                    <a:pt x="267" y="495"/>
                  </a:cubicBezTo>
                  <a:cubicBezTo>
                    <a:pt x="270" y="499"/>
                    <a:pt x="273" y="501"/>
                    <a:pt x="276" y="503"/>
                  </a:cubicBezTo>
                  <a:cubicBezTo>
                    <a:pt x="280" y="506"/>
                    <a:pt x="283" y="507"/>
                    <a:pt x="286" y="508"/>
                  </a:cubicBezTo>
                  <a:cubicBezTo>
                    <a:pt x="289" y="509"/>
                    <a:pt x="292" y="509"/>
                    <a:pt x="295" y="508"/>
                  </a:cubicBezTo>
                  <a:cubicBezTo>
                    <a:pt x="298" y="507"/>
                    <a:pt x="301" y="505"/>
                    <a:pt x="304" y="502"/>
                  </a:cubicBezTo>
                  <a:cubicBezTo>
                    <a:pt x="307" y="499"/>
                    <a:pt x="309" y="496"/>
                    <a:pt x="310" y="493"/>
                  </a:cubicBezTo>
                  <a:cubicBezTo>
                    <a:pt x="311" y="490"/>
                    <a:pt x="311" y="487"/>
                    <a:pt x="311" y="484"/>
                  </a:cubicBezTo>
                  <a:cubicBezTo>
                    <a:pt x="310" y="481"/>
                    <a:pt x="309" y="478"/>
                    <a:pt x="307" y="474"/>
                  </a:cubicBezTo>
                  <a:cubicBezTo>
                    <a:pt x="305" y="471"/>
                    <a:pt x="302" y="468"/>
                    <a:pt x="299" y="464"/>
                  </a:cubicBezTo>
                  <a:close/>
                  <a:moveTo>
                    <a:pt x="331" y="304"/>
                  </a:moveTo>
                  <a:cubicBezTo>
                    <a:pt x="336" y="317"/>
                    <a:pt x="343" y="330"/>
                    <a:pt x="351" y="342"/>
                  </a:cubicBezTo>
                  <a:cubicBezTo>
                    <a:pt x="359" y="354"/>
                    <a:pt x="368" y="365"/>
                    <a:pt x="378" y="376"/>
                  </a:cubicBezTo>
                  <a:cubicBezTo>
                    <a:pt x="389" y="386"/>
                    <a:pt x="400" y="395"/>
                    <a:pt x="412" y="403"/>
                  </a:cubicBezTo>
                  <a:cubicBezTo>
                    <a:pt x="424" y="411"/>
                    <a:pt x="437" y="418"/>
                    <a:pt x="450" y="423"/>
                  </a:cubicBezTo>
                  <a:cubicBezTo>
                    <a:pt x="451" y="424"/>
                    <a:pt x="452" y="424"/>
                    <a:pt x="452" y="425"/>
                  </a:cubicBezTo>
                  <a:cubicBezTo>
                    <a:pt x="453" y="425"/>
                    <a:pt x="453" y="426"/>
                    <a:pt x="453" y="427"/>
                  </a:cubicBezTo>
                  <a:cubicBezTo>
                    <a:pt x="453" y="428"/>
                    <a:pt x="452" y="429"/>
                    <a:pt x="452" y="430"/>
                  </a:cubicBezTo>
                  <a:cubicBezTo>
                    <a:pt x="451" y="431"/>
                    <a:pt x="449" y="433"/>
                    <a:pt x="447" y="435"/>
                  </a:cubicBezTo>
                  <a:cubicBezTo>
                    <a:pt x="446" y="436"/>
                    <a:pt x="445" y="437"/>
                    <a:pt x="444" y="438"/>
                  </a:cubicBezTo>
                  <a:cubicBezTo>
                    <a:pt x="443" y="439"/>
                    <a:pt x="442" y="440"/>
                    <a:pt x="441" y="440"/>
                  </a:cubicBezTo>
                  <a:cubicBezTo>
                    <a:pt x="440" y="441"/>
                    <a:pt x="439" y="441"/>
                    <a:pt x="439" y="441"/>
                  </a:cubicBezTo>
                  <a:cubicBezTo>
                    <a:pt x="438" y="441"/>
                    <a:pt x="438" y="441"/>
                    <a:pt x="437" y="441"/>
                  </a:cubicBezTo>
                  <a:cubicBezTo>
                    <a:pt x="430" y="439"/>
                    <a:pt x="422" y="436"/>
                    <a:pt x="415" y="433"/>
                  </a:cubicBezTo>
                  <a:cubicBezTo>
                    <a:pt x="408" y="430"/>
                    <a:pt x="402" y="426"/>
                    <a:pt x="395" y="422"/>
                  </a:cubicBezTo>
                  <a:cubicBezTo>
                    <a:pt x="389" y="418"/>
                    <a:pt x="383" y="414"/>
                    <a:pt x="377" y="409"/>
                  </a:cubicBezTo>
                  <a:cubicBezTo>
                    <a:pt x="371" y="405"/>
                    <a:pt x="365" y="400"/>
                    <a:pt x="360" y="394"/>
                  </a:cubicBezTo>
                  <a:cubicBezTo>
                    <a:pt x="355" y="389"/>
                    <a:pt x="350" y="383"/>
                    <a:pt x="345" y="378"/>
                  </a:cubicBezTo>
                  <a:cubicBezTo>
                    <a:pt x="340" y="372"/>
                    <a:pt x="336" y="365"/>
                    <a:pt x="332" y="359"/>
                  </a:cubicBezTo>
                  <a:cubicBezTo>
                    <a:pt x="328" y="353"/>
                    <a:pt x="325" y="346"/>
                    <a:pt x="322" y="339"/>
                  </a:cubicBezTo>
                  <a:cubicBezTo>
                    <a:pt x="319" y="332"/>
                    <a:pt x="316" y="325"/>
                    <a:pt x="313" y="317"/>
                  </a:cubicBezTo>
                  <a:cubicBezTo>
                    <a:pt x="313" y="317"/>
                    <a:pt x="313" y="316"/>
                    <a:pt x="313" y="316"/>
                  </a:cubicBezTo>
                  <a:cubicBezTo>
                    <a:pt x="313" y="315"/>
                    <a:pt x="314" y="315"/>
                    <a:pt x="314" y="314"/>
                  </a:cubicBezTo>
                  <a:cubicBezTo>
                    <a:pt x="314" y="313"/>
                    <a:pt x="315" y="312"/>
                    <a:pt x="316" y="311"/>
                  </a:cubicBezTo>
                  <a:cubicBezTo>
                    <a:pt x="317" y="310"/>
                    <a:pt x="318" y="309"/>
                    <a:pt x="320" y="308"/>
                  </a:cubicBezTo>
                  <a:cubicBezTo>
                    <a:pt x="321" y="306"/>
                    <a:pt x="323" y="304"/>
                    <a:pt x="324" y="304"/>
                  </a:cubicBezTo>
                  <a:cubicBezTo>
                    <a:pt x="325" y="303"/>
                    <a:pt x="326" y="302"/>
                    <a:pt x="327" y="302"/>
                  </a:cubicBezTo>
                  <a:cubicBezTo>
                    <a:pt x="328" y="302"/>
                    <a:pt x="329" y="302"/>
                    <a:pt x="330" y="302"/>
                  </a:cubicBezTo>
                  <a:cubicBezTo>
                    <a:pt x="330" y="303"/>
                    <a:pt x="331" y="303"/>
                    <a:pt x="331" y="304"/>
                  </a:cubicBezTo>
                  <a:close/>
                  <a:moveTo>
                    <a:pt x="441" y="267"/>
                  </a:moveTo>
                  <a:cubicBezTo>
                    <a:pt x="443" y="269"/>
                    <a:pt x="445" y="271"/>
                    <a:pt x="445" y="273"/>
                  </a:cubicBezTo>
                  <a:cubicBezTo>
                    <a:pt x="446" y="274"/>
                    <a:pt x="446" y="275"/>
                    <a:pt x="445" y="276"/>
                  </a:cubicBezTo>
                  <a:lnTo>
                    <a:pt x="437" y="284"/>
                  </a:lnTo>
                  <a:cubicBezTo>
                    <a:pt x="440" y="284"/>
                    <a:pt x="442" y="284"/>
                    <a:pt x="444" y="285"/>
                  </a:cubicBezTo>
                  <a:cubicBezTo>
                    <a:pt x="445" y="286"/>
                    <a:pt x="447" y="288"/>
                    <a:pt x="449" y="289"/>
                  </a:cubicBezTo>
                  <a:cubicBezTo>
                    <a:pt x="453" y="293"/>
                    <a:pt x="455" y="297"/>
                    <a:pt x="457" y="301"/>
                  </a:cubicBezTo>
                  <a:cubicBezTo>
                    <a:pt x="459" y="305"/>
                    <a:pt x="459" y="309"/>
                    <a:pt x="459" y="314"/>
                  </a:cubicBezTo>
                  <a:cubicBezTo>
                    <a:pt x="459" y="318"/>
                    <a:pt x="457" y="322"/>
                    <a:pt x="455" y="327"/>
                  </a:cubicBezTo>
                  <a:cubicBezTo>
                    <a:pt x="453" y="331"/>
                    <a:pt x="450" y="335"/>
                    <a:pt x="446" y="339"/>
                  </a:cubicBezTo>
                  <a:cubicBezTo>
                    <a:pt x="444" y="341"/>
                    <a:pt x="441" y="343"/>
                    <a:pt x="439" y="344"/>
                  </a:cubicBezTo>
                  <a:cubicBezTo>
                    <a:pt x="437" y="346"/>
                    <a:pt x="435" y="346"/>
                    <a:pt x="433" y="347"/>
                  </a:cubicBezTo>
                  <a:cubicBezTo>
                    <a:pt x="433" y="348"/>
                    <a:pt x="433" y="349"/>
                    <a:pt x="434" y="351"/>
                  </a:cubicBezTo>
                  <a:cubicBezTo>
                    <a:pt x="434" y="352"/>
                    <a:pt x="435" y="353"/>
                    <a:pt x="436" y="354"/>
                  </a:cubicBezTo>
                  <a:cubicBezTo>
                    <a:pt x="437" y="355"/>
                    <a:pt x="439" y="356"/>
                    <a:pt x="441" y="356"/>
                  </a:cubicBezTo>
                  <a:cubicBezTo>
                    <a:pt x="443" y="355"/>
                    <a:pt x="445" y="354"/>
                    <a:pt x="448" y="352"/>
                  </a:cubicBezTo>
                  <a:lnTo>
                    <a:pt x="464" y="337"/>
                  </a:lnTo>
                  <a:cubicBezTo>
                    <a:pt x="468" y="334"/>
                    <a:pt x="471" y="331"/>
                    <a:pt x="475" y="329"/>
                  </a:cubicBezTo>
                  <a:cubicBezTo>
                    <a:pt x="479" y="327"/>
                    <a:pt x="482" y="326"/>
                    <a:pt x="486" y="325"/>
                  </a:cubicBezTo>
                  <a:cubicBezTo>
                    <a:pt x="489" y="325"/>
                    <a:pt x="493" y="325"/>
                    <a:pt x="496" y="327"/>
                  </a:cubicBezTo>
                  <a:cubicBezTo>
                    <a:pt x="499" y="328"/>
                    <a:pt x="503" y="330"/>
                    <a:pt x="505" y="333"/>
                  </a:cubicBezTo>
                  <a:cubicBezTo>
                    <a:pt x="509" y="336"/>
                    <a:pt x="511" y="340"/>
                    <a:pt x="512" y="344"/>
                  </a:cubicBezTo>
                  <a:cubicBezTo>
                    <a:pt x="514" y="348"/>
                    <a:pt x="514" y="353"/>
                    <a:pt x="513" y="357"/>
                  </a:cubicBezTo>
                  <a:cubicBezTo>
                    <a:pt x="513" y="362"/>
                    <a:pt x="511" y="367"/>
                    <a:pt x="508" y="373"/>
                  </a:cubicBezTo>
                  <a:cubicBezTo>
                    <a:pt x="505" y="378"/>
                    <a:pt x="500" y="384"/>
                    <a:pt x="495" y="389"/>
                  </a:cubicBezTo>
                  <a:cubicBezTo>
                    <a:pt x="489" y="395"/>
                    <a:pt x="484" y="399"/>
                    <a:pt x="480" y="402"/>
                  </a:cubicBezTo>
                  <a:cubicBezTo>
                    <a:pt x="475" y="405"/>
                    <a:pt x="470" y="407"/>
                    <a:pt x="467" y="408"/>
                  </a:cubicBezTo>
                  <a:cubicBezTo>
                    <a:pt x="463" y="409"/>
                    <a:pt x="459" y="409"/>
                    <a:pt x="456" y="408"/>
                  </a:cubicBezTo>
                  <a:cubicBezTo>
                    <a:pt x="452" y="407"/>
                    <a:pt x="449" y="405"/>
                    <a:pt x="447" y="402"/>
                  </a:cubicBezTo>
                  <a:cubicBezTo>
                    <a:pt x="445" y="401"/>
                    <a:pt x="444" y="399"/>
                    <a:pt x="443" y="397"/>
                  </a:cubicBezTo>
                  <a:cubicBezTo>
                    <a:pt x="442" y="395"/>
                    <a:pt x="441" y="393"/>
                    <a:pt x="441" y="391"/>
                  </a:cubicBezTo>
                  <a:cubicBezTo>
                    <a:pt x="440" y="389"/>
                    <a:pt x="440" y="387"/>
                    <a:pt x="440" y="385"/>
                  </a:cubicBezTo>
                  <a:cubicBezTo>
                    <a:pt x="440" y="382"/>
                    <a:pt x="440" y="380"/>
                    <a:pt x="440" y="377"/>
                  </a:cubicBezTo>
                  <a:cubicBezTo>
                    <a:pt x="437" y="378"/>
                    <a:pt x="434" y="378"/>
                    <a:pt x="431" y="378"/>
                  </a:cubicBezTo>
                  <a:cubicBezTo>
                    <a:pt x="428" y="377"/>
                    <a:pt x="425" y="375"/>
                    <a:pt x="423" y="373"/>
                  </a:cubicBezTo>
                  <a:cubicBezTo>
                    <a:pt x="420" y="370"/>
                    <a:pt x="418" y="367"/>
                    <a:pt x="417" y="363"/>
                  </a:cubicBezTo>
                  <a:cubicBezTo>
                    <a:pt x="416" y="360"/>
                    <a:pt x="416" y="356"/>
                    <a:pt x="416" y="352"/>
                  </a:cubicBezTo>
                  <a:cubicBezTo>
                    <a:pt x="413" y="352"/>
                    <a:pt x="409" y="351"/>
                    <a:pt x="406" y="350"/>
                  </a:cubicBezTo>
                  <a:cubicBezTo>
                    <a:pt x="403" y="349"/>
                    <a:pt x="399" y="346"/>
                    <a:pt x="396" y="343"/>
                  </a:cubicBezTo>
                  <a:cubicBezTo>
                    <a:pt x="392" y="339"/>
                    <a:pt x="389" y="335"/>
                    <a:pt x="388" y="331"/>
                  </a:cubicBezTo>
                  <a:cubicBezTo>
                    <a:pt x="386" y="326"/>
                    <a:pt x="385" y="322"/>
                    <a:pt x="386" y="318"/>
                  </a:cubicBezTo>
                  <a:cubicBezTo>
                    <a:pt x="386" y="313"/>
                    <a:pt x="387" y="309"/>
                    <a:pt x="390" y="305"/>
                  </a:cubicBezTo>
                  <a:cubicBezTo>
                    <a:pt x="392" y="300"/>
                    <a:pt x="395" y="296"/>
                    <a:pt x="399" y="292"/>
                  </a:cubicBezTo>
                  <a:cubicBezTo>
                    <a:pt x="401" y="290"/>
                    <a:pt x="403" y="289"/>
                    <a:pt x="405" y="287"/>
                  </a:cubicBezTo>
                  <a:cubicBezTo>
                    <a:pt x="407" y="285"/>
                    <a:pt x="409" y="284"/>
                    <a:pt x="411" y="283"/>
                  </a:cubicBezTo>
                  <a:lnTo>
                    <a:pt x="431" y="262"/>
                  </a:lnTo>
                  <a:cubicBezTo>
                    <a:pt x="432" y="262"/>
                    <a:pt x="433" y="262"/>
                    <a:pt x="435" y="262"/>
                  </a:cubicBezTo>
                  <a:cubicBezTo>
                    <a:pt x="436" y="263"/>
                    <a:pt x="438" y="264"/>
                    <a:pt x="441" y="267"/>
                  </a:cubicBezTo>
                  <a:close/>
                  <a:moveTo>
                    <a:pt x="433" y="305"/>
                  </a:moveTo>
                  <a:cubicBezTo>
                    <a:pt x="429" y="302"/>
                    <a:pt x="426" y="300"/>
                    <a:pt x="422" y="300"/>
                  </a:cubicBezTo>
                  <a:cubicBezTo>
                    <a:pt x="418" y="300"/>
                    <a:pt x="414" y="302"/>
                    <a:pt x="411" y="305"/>
                  </a:cubicBezTo>
                  <a:cubicBezTo>
                    <a:pt x="409" y="307"/>
                    <a:pt x="408" y="309"/>
                    <a:pt x="407" y="311"/>
                  </a:cubicBezTo>
                  <a:cubicBezTo>
                    <a:pt x="406" y="313"/>
                    <a:pt x="406" y="314"/>
                    <a:pt x="406" y="316"/>
                  </a:cubicBezTo>
                  <a:cubicBezTo>
                    <a:pt x="406" y="318"/>
                    <a:pt x="407" y="320"/>
                    <a:pt x="408" y="322"/>
                  </a:cubicBezTo>
                  <a:cubicBezTo>
                    <a:pt x="409" y="324"/>
                    <a:pt x="410" y="325"/>
                    <a:pt x="412" y="327"/>
                  </a:cubicBezTo>
                  <a:cubicBezTo>
                    <a:pt x="415" y="330"/>
                    <a:pt x="418" y="332"/>
                    <a:pt x="422" y="332"/>
                  </a:cubicBezTo>
                  <a:cubicBezTo>
                    <a:pt x="426" y="332"/>
                    <a:pt x="430" y="330"/>
                    <a:pt x="433" y="327"/>
                  </a:cubicBezTo>
                  <a:cubicBezTo>
                    <a:pt x="435" y="325"/>
                    <a:pt x="436" y="323"/>
                    <a:pt x="437" y="321"/>
                  </a:cubicBezTo>
                  <a:cubicBezTo>
                    <a:pt x="438" y="319"/>
                    <a:pt x="438" y="317"/>
                    <a:pt x="438" y="315"/>
                  </a:cubicBezTo>
                  <a:cubicBezTo>
                    <a:pt x="438" y="313"/>
                    <a:pt x="437" y="312"/>
                    <a:pt x="436" y="310"/>
                  </a:cubicBezTo>
                  <a:cubicBezTo>
                    <a:pt x="435" y="308"/>
                    <a:pt x="434" y="306"/>
                    <a:pt x="433" y="305"/>
                  </a:cubicBezTo>
                  <a:close/>
                  <a:moveTo>
                    <a:pt x="488" y="352"/>
                  </a:moveTo>
                  <a:cubicBezTo>
                    <a:pt x="486" y="350"/>
                    <a:pt x="484" y="349"/>
                    <a:pt x="481" y="350"/>
                  </a:cubicBezTo>
                  <a:cubicBezTo>
                    <a:pt x="478" y="350"/>
                    <a:pt x="475" y="352"/>
                    <a:pt x="472" y="355"/>
                  </a:cubicBezTo>
                  <a:lnTo>
                    <a:pt x="458" y="367"/>
                  </a:lnTo>
                  <a:cubicBezTo>
                    <a:pt x="458" y="369"/>
                    <a:pt x="458" y="371"/>
                    <a:pt x="458" y="373"/>
                  </a:cubicBezTo>
                  <a:cubicBezTo>
                    <a:pt x="458" y="374"/>
                    <a:pt x="458" y="376"/>
                    <a:pt x="459" y="377"/>
                  </a:cubicBezTo>
                  <a:cubicBezTo>
                    <a:pt x="459" y="378"/>
                    <a:pt x="459" y="379"/>
                    <a:pt x="460" y="380"/>
                  </a:cubicBezTo>
                  <a:cubicBezTo>
                    <a:pt x="461" y="381"/>
                    <a:pt x="461" y="382"/>
                    <a:pt x="462" y="383"/>
                  </a:cubicBezTo>
                  <a:cubicBezTo>
                    <a:pt x="464" y="385"/>
                    <a:pt x="468" y="386"/>
                    <a:pt x="471" y="384"/>
                  </a:cubicBezTo>
                  <a:cubicBezTo>
                    <a:pt x="475" y="383"/>
                    <a:pt x="479" y="380"/>
                    <a:pt x="483" y="376"/>
                  </a:cubicBezTo>
                  <a:cubicBezTo>
                    <a:pt x="486" y="373"/>
                    <a:pt x="488" y="371"/>
                    <a:pt x="489" y="368"/>
                  </a:cubicBezTo>
                  <a:cubicBezTo>
                    <a:pt x="491" y="366"/>
                    <a:pt x="491" y="364"/>
                    <a:pt x="492" y="362"/>
                  </a:cubicBezTo>
                  <a:cubicBezTo>
                    <a:pt x="492" y="360"/>
                    <a:pt x="492" y="358"/>
                    <a:pt x="491" y="356"/>
                  </a:cubicBezTo>
                  <a:cubicBezTo>
                    <a:pt x="490" y="355"/>
                    <a:pt x="489" y="353"/>
                    <a:pt x="488" y="352"/>
                  </a:cubicBezTo>
                  <a:close/>
                  <a:moveTo>
                    <a:pt x="550" y="281"/>
                  </a:moveTo>
                  <a:lnTo>
                    <a:pt x="565" y="312"/>
                  </a:lnTo>
                  <a:cubicBezTo>
                    <a:pt x="566" y="313"/>
                    <a:pt x="566" y="316"/>
                    <a:pt x="564" y="318"/>
                  </a:cubicBezTo>
                  <a:cubicBezTo>
                    <a:pt x="563" y="320"/>
                    <a:pt x="560" y="323"/>
                    <a:pt x="557" y="327"/>
                  </a:cubicBezTo>
                  <a:cubicBezTo>
                    <a:pt x="555" y="329"/>
                    <a:pt x="553" y="331"/>
                    <a:pt x="552" y="331"/>
                  </a:cubicBezTo>
                  <a:cubicBezTo>
                    <a:pt x="550" y="332"/>
                    <a:pt x="549" y="333"/>
                    <a:pt x="548" y="333"/>
                  </a:cubicBezTo>
                  <a:cubicBezTo>
                    <a:pt x="547" y="333"/>
                    <a:pt x="547" y="333"/>
                    <a:pt x="546" y="333"/>
                  </a:cubicBezTo>
                  <a:cubicBezTo>
                    <a:pt x="545" y="332"/>
                    <a:pt x="545" y="331"/>
                    <a:pt x="544" y="330"/>
                  </a:cubicBezTo>
                  <a:lnTo>
                    <a:pt x="531" y="300"/>
                  </a:lnTo>
                  <a:cubicBezTo>
                    <a:pt x="530" y="301"/>
                    <a:pt x="529" y="301"/>
                    <a:pt x="528" y="301"/>
                  </a:cubicBezTo>
                  <a:cubicBezTo>
                    <a:pt x="527" y="300"/>
                    <a:pt x="526" y="300"/>
                    <a:pt x="525" y="300"/>
                  </a:cubicBezTo>
                  <a:lnTo>
                    <a:pt x="444" y="263"/>
                  </a:lnTo>
                  <a:cubicBezTo>
                    <a:pt x="442" y="262"/>
                    <a:pt x="441" y="261"/>
                    <a:pt x="440" y="260"/>
                  </a:cubicBezTo>
                  <a:cubicBezTo>
                    <a:pt x="439" y="259"/>
                    <a:pt x="438" y="258"/>
                    <a:pt x="438" y="257"/>
                  </a:cubicBezTo>
                  <a:cubicBezTo>
                    <a:pt x="439" y="256"/>
                    <a:pt x="439" y="255"/>
                    <a:pt x="440" y="253"/>
                  </a:cubicBezTo>
                  <a:cubicBezTo>
                    <a:pt x="441" y="252"/>
                    <a:pt x="443" y="250"/>
                    <a:pt x="445" y="247"/>
                  </a:cubicBezTo>
                  <a:cubicBezTo>
                    <a:pt x="447" y="245"/>
                    <a:pt x="449" y="244"/>
                    <a:pt x="450" y="243"/>
                  </a:cubicBezTo>
                  <a:cubicBezTo>
                    <a:pt x="452" y="242"/>
                    <a:pt x="453" y="241"/>
                    <a:pt x="454" y="240"/>
                  </a:cubicBezTo>
                  <a:cubicBezTo>
                    <a:pt x="455" y="240"/>
                    <a:pt x="456" y="240"/>
                    <a:pt x="457" y="240"/>
                  </a:cubicBezTo>
                  <a:cubicBezTo>
                    <a:pt x="458" y="240"/>
                    <a:pt x="459" y="241"/>
                    <a:pt x="460" y="242"/>
                  </a:cubicBezTo>
                  <a:lnTo>
                    <a:pt x="518" y="270"/>
                  </a:lnTo>
                  <a:lnTo>
                    <a:pt x="518" y="269"/>
                  </a:lnTo>
                  <a:lnTo>
                    <a:pt x="488" y="212"/>
                  </a:lnTo>
                  <a:cubicBezTo>
                    <a:pt x="487" y="210"/>
                    <a:pt x="487" y="209"/>
                    <a:pt x="487" y="208"/>
                  </a:cubicBezTo>
                  <a:cubicBezTo>
                    <a:pt x="487" y="207"/>
                    <a:pt x="488" y="206"/>
                    <a:pt x="488" y="205"/>
                  </a:cubicBezTo>
                  <a:cubicBezTo>
                    <a:pt x="489" y="204"/>
                    <a:pt x="491" y="202"/>
                    <a:pt x="494" y="199"/>
                  </a:cubicBezTo>
                  <a:cubicBezTo>
                    <a:pt x="496" y="197"/>
                    <a:pt x="497" y="196"/>
                    <a:pt x="499" y="194"/>
                  </a:cubicBezTo>
                  <a:cubicBezTo>
                    <a:pt x="501" y="193"/>
                    <a:pt x="502" y="193"/>
                    <a:pt x="503" y="192"/>
                  </a:cubicBezTo>
                  <a:cubicBezTo>
                    <a:pt x="504" y="192"/>
                    <a:pt x="505" y="193"/>
                    <a:pt x="506" y="194"/>
                  </a:cubicBezTo>
                  <a:cubicBezTo>
                    <a:pt x="507" y="194"/>
                    <a:pt x="508" y="196"/>
                    <a:pt x="509" y="197"/>
                  </a:cubicBezTo>
                  <a:lnTo>
                    <a:pt x="550" y="281"/>
                  </a:lnTo>
                  <a:close/>
                  <a:moveTo>
                    <a:pt x="562" y="149"/>
                  </a:moveTo>
                  <a:cubicBezTo>
                    <a:pt x="563" y="151"/>
                    <a:pt x="565" y="152"/>
                    <a:pt x="566" y="153"/>
                  </a:cubicBezTo>
                  <a:cubicBezTo>
                    <a:pt x="567" y="155"/>
                    <a:pt x="567" y="156"/>
                    <a:pt x="568" y="156"/>
                  </a:cubicBezTo>
                  <a:cubicBezTo>
                    <a:pt x="568" y="157"/>
                    <a:pt x="568" y="158"/>
                    <a:pt x="568" y="158"/>
                  </a:cubicBezTo>
                  <a:cubicBezTo>
                    <a:pt x="568" y="159"/>
                    <a:pt x="568" y="159"/>
                    <a:pt x="568" y="160"/>
                  </a:cubicBezTo>
                  <a:cubicBezTo>
                    <a:pt x="567" y="160"/>
                    <a:pt x="567" y="161"/>
                    <a:pt x="566" y="161"/>
                  </a:cubicBezTo>
                  <a:cubicBezTo>
                    <a:pt x="565" y="161"/>
                    <a:pt x="565" y="162"/>
                    <a:pt x="564" y="162"/>
                  </a:cubicBezTo>
                  <a:cubicBezTo>
                    <a:pt x="563" y="162"/>
                    <a:pt x="562" y="163"/>
                    <a:pt x="561" y="164"/>
                  </a:cubicBezTo>
                  <a:cubicBezTo>
                    <a:pt x="560" y="164"/>
                    <a:pt x="560" y="165"/>
                    <a:pt x="559" y="166"/>
                  </a:cubicBezTo>
                  <a:cubicBezTo>
                    <a:pt x="558" y="167"/>
                    <a:pt x="557" y="168"/>
                    <a:pt x="556" y="169"/>
                  </a:cubicBezTo>
                  <a:cubicBezTo>
                    <a:pt x="556" y="171"/>
                    <a:pt x="555" y="172"/>
                    <a:pt x="555" y="174"/>
                  </a:cubicBezTo>
                  <a:cubicBezTo>
                    <a:pt x="555" y="176"/>
                    <a:pt x="555" y="178"/>
                    <a:pt x="555" y="181"/>
                  </a:cubicBezTo>
                  <a:cubicBezTo>
                    <a:pt x="555" y="184"/>
                    <a:pt x="556" y="187"/>
                    <a:pt x="557" y="190"/>
                  </a:cubicBezTo>
                  <a:lnTo>
                    <a:pt x="597" y="230"/>
                  </a:lnTo>
                  <a:cubicBezTo>
                    <a:pt x="597" y="231"/>
                    <a:pt x="597" y="231"/>
                    <a:pt x="597" y="232"/>
                  </a:cubicBezTo>
                  <a:cubicBezTo>
                    <a:pt x="598" y="232"/>
                    <a:pt x="597" y="233"/>
                    <a:pt x="597" y="234"/>
                  </a:cubicBezTo>
                  <a:cubicBezTo>
                    <a:pt x="596" y="235"/>
                    <a:pt x="596" y="236"/>
                    <a:pt x="595" y="237"/>
                  </a:cubicBezTo>
                  <a:cubicBezTo>
                    <a:pt x="594" y="239"/>
                    <a:pt x="592" y="240"/>
                    <a:pt x="590" y="242"/>
                  </a:cubicBezTo>
                  <a:cubicBezTo>
                    <a:pt x="589" y="244"/>
                    <a:pt x="587" y="245"/>
                    <a:pt x="586" y="246"/>
                  </a:cubicBezTo>
                  <a:cubicBezTo>
                    <a:pt x="585" y="247"/>
                    <a:pt x="584" y="248"/>
                    <a:pt x="583" y="248"/>
                  </a:cubicBezTo>
                  <a:cubicBezTo>
                    <a:pt x="582" y="249"/>
                    <a:pt x="581" y="249"/>
                    <a:pt x="580" y="249"/>
                  </a:cubicBezTo>
                  <a:cubicBezTo>
                    <a:pt x="580" y="249"/>
                    <a:pt x="579" y="249"/>
                    <a:pt x="579" y="248"/>
                  </a:cubicBezTo>
                  <a:lnTo>
                    <a:pt x="514" y="184"/>
                  </a:lnTo>
                  <a:cubicBezTo>
                    <a:pt x="514" y="184"/>
                    <a:pt x="514" y="183"/>
                    <a:pt x="514" y="183"/>
                  </a:cubicBezTo>
                  <a:cubicBezTo>
                    <a:pt x="513" y="182"/>
                    <a:pt x="514" y="181"/>
                    <a:pt x="514" y="180"/>
                  </a:cubicBezTo>
                  <a:cubicBezTo>
                    <a:pt x="514" y="179"/>
                    <a:pt x="515" y="179"/>
                    <a:pt x="516" y="177"/>
                  </a:cubicBezTo>
                  <a:cubicBezTo>
                    <a:pt x="517" y="176"/>
                    <a:pt x="518" y="175"/>
                    <a:pt x="519" y="174"/>
                  </a:cubicBezTo>
                  <a:cubicBezTo>
                    <a:pt x="521" y="172"/>
                    <a:pt x="522" y="171"/>
                    <a:pt x="523" y="170"/>
                  </a:cubicBezTo>
                  <a:cubicBezTo>
                    <a:pt x="524" y="169"/>
                    <a:pt x="525" y="168"/>
                    <a:pt x="526" y="168"/>
                  </a:cubicBezTo>
                  <a:cubicBezTo>
                    <a:pt x="527" y="168"/>
                    <a:pt x="528" y="168"/>
                    <a:pt x="528" y="168"/>
                  </a:cubicBezTo>
                  <a:cubicBezTo>
                    <a:pt x="529" y="168"/>
                    <a:pt x="529" y="168"/>
                    <a:pt x="530" y="169"/>
                  </a:cubicBezTo>
                  <a:lnTo>
                    <a:pt x="538" y="177"/>
                  </a:lnTo>
                  <a:cubicBezTo>
                    <a:pt x="537" y="173"/>
                    <a:pt x="537" y="169"/>
                    <a:pt x="537" y="166"/>
                  </a:cubicBezTo>
                  <a:cubicBezTo>
                    <a:pt x="537" y="163"/>
                    <a:pt x="537" y="160"/>
                    <a:pt x="537" y="158"/>
                  </a:cubicBezTo>
                  <a:cubicBezTo>
                    <a:pt x="538" y="156"/>
                    <a:pt x="538" y="154"/>
                    <a:pt x="539" y="152"/>
                  </a:cubicBezTo>
                  <a:cubicBezTo>
                    <a:pt x="540" y="150"/>
                    <a:pt x="541" y="149"/>
                    <a:pt x="543" y="148"/>
                  </a:cubicBezTo>
                  <a:cubicBezTo>
                    <a:pt x="543" y="147"/>
                    <a:pt x="544" y="146"/>
                    <a:pt x="545" y="146"/>
                  </a:cubicBezTo>
                  <a:cubicBezTo>
                    <a:pt x="546" y="145"/>
                    <a:pt x="547" y="144"/>
                    <a:pt x="548" y="144"/>
                  </a:cubicBezTo>
                  <a:cubicBezTo>
                    <a:pt x="548" y="143"/>
                    <a:pt x="549" y="143"/>
                    <a:pt x="550" y="142"/>
                  </a:cubicBezTo>
                  <a:cubicBezTo>
                    <a:pt x="551" y="142"/>
                    <a:pt x="552" y="142"/>
                    <a:pt x="552" y="142"/>
                  </a:cubicBezTo>
                  <a:cubicBezTo>
                    <a:pt x="553" y="142"/>
                    <a:pt x="553" y="142"/>
                    <a:pt x="553" y="142"/>
                  </a:cubicBezTo>
                  <a:cubicBezTo>
                    <a:pt x="554" y="142"/>
                    <a:pt x="554" y="142"/>
                    <a:pt x="555" y="143"/>
                  </a:cubicBezTo>
                  <a:cubicBezTo>
                    <a:pt x="556" y="143"/>
                    <a:pt x="556" y="144"/>
                    <a:pt x="557" y="145"/>
                  </a:cubicBezTo>
                  <a:cubicBezTo>
                    <a:pt x="558" y="146"/>
                    <a:pt x="560" y="147"/>
                    <a:pt x="562" y="149"/>
                  </a:cubicBezTo>
                  <a:close/>
                  <a:moveTo>
                    <a:pt x="667" y="94"/>
                  </a:moveTo>
                  <a:cubicBezTo>
                    <a:pt x="673" y="100"/>
                    <a:pt x="677" y="105"/>
                    <a:pt x="680" y="111"/>
                  </a:cubicBezTo>
                  <a:cubicBezTo>
                    <a:pt x="683" y="117"/>
                    <a:pt x="685" y="123"/>
                    <a:pt x="685" y="129"/>
                  </a:cubicBezTo>
                  <a:cubicBezTo>
                    <a:pt x="685" y="136"/>
                    <a:pt x="684" y="142"/>
                    <a:pt x="682" y="148"/>
                  </a:cubicBezTo>
                  <a:cubicBezTo>
                    <a:pt x="679" y="154"/>
                    <a:pt x="675" y="160"/>
                    <a:pt x="669" y="166"/>
                  </a:cubicBezTo>
                  <a:cubicBezTo>
                    <a:pt x="663" y="172"/>
                    <a:pt x="657" y="176"/>
                    <a:pt x="652" y="179"/>
                  </a:cubicBezTo>
                  <a:cubicBezTo>
                    <a:pt x="646" y="181"/>
                    <a:pt x="640" y="182"/>
                    <a:pt x="634" y="182"/>
                  </a:cubicBezTo>
                  <a:cubicBezTo>
                    <a:pt x="628" y="182"/>
                    <a:pt x="623" y="180"/>
                    <a:pt x="617" y="177"/>
                  </a:cubicBezTo>
                  <a:cubicBezTo>
                    <a:pt x="611" y="174"/>
                    <a:pt x="605" y="170"/>
                    <a:pt x="600" y="164"/>
                  </a:cubicBezTo>
                  <a:cubicBezTo>
                    <a:pt x="594" y="159"/>
                    <a:pt x="590" y="153"/>
                    <a:pt x="587" y="147"/>
                  </a:cubicBezTo>
                  <a:cubicBezTo>
                    <a:pt x="584" y="141"/>
                    <a:pt x="582" y="135"/>
                    <a:pt x="582" y="129"/>
                  </a:cubicBezTo>
                  <a:cubicBezTo>
                    <a:pt x="582" y="123"/>
                    <a:pt x="583" y="116"/>
                    <a:pt x="585" y="110"/>
                  </a:cubicBezTo>
                  <a:cubicBezTo>
                    <a:pt x="588" y="104"/>
                    <a:pt x="592" y="98"/>
                    <a:pt x="598" y="92"/>
                  </a:cubicBezTo>
                  <a:cubicBezTo>
                    <a:pt x="604" y="87"/>
                    <a:pt x="610" y="82"/>
                    <a:pt x="615" y="80"/>
                  </a:cubicBezTo>
                  <a:cubicBezTo>
                    <a:pt x="621" y="77"/>
                    <a:pt x="627" y="76"/>
                    <a:pt x="633" y="76"/>
                  </a:cubicBezTo>
                  <a:cubicBezTo>
                    <a:pt x="639" y="76"/>
                    <a:pt x="644" y="78"/>
                    <a:pt x="650" y="81"/>
                  </a:cubicBezTo>
                  <a:cubicBezTo>
                    <a:pt x="656" y="84"/>
                    <a:pt x="662" y="88"/>
                    <a:pt x="667" y="94"/>
                  </a:cubicBezTo>
                  <a:close/>
                  <a:moveTo>
                    <a:pt x="649" y="114"/>
                  </a:moveTo>
                  <a:cubicBezTo>
                    <a:pt x="646" y="110"/>
                    <a:pt x="643" y="108"/>
                    <a:pt x="640" y="106"/>
                  </a:cubicBezTo>
                  <a:cubicBezTo>
                    <a:pt x="637" y="103"/>
                    <a:pt x="634" y="102"/>
                    <a:pt x="630" y="101"/>
                  </a:cubicBezTo>
                  <a:cubicBezTo>
                    <a:pt x="627" y="100"/>
                    <a:pt x="624" y="100"/>
                    <a:pt x="621" y="101"/>
                  </a:cubicBezTo>
                  <a:cubicBezTo>
                    <a:pt x="618" y="102"/>
                    <a:pt x="615" y="104"/>
                    <a:pt x="612" y="107"/>
                  </a:cubicBezTo>
                  <a:cubicBezTo>
                    <a:pt x="609" y="110"/>
                    <a:pt x="607" y="113"/>
                    <a:pt x="606" y="116"/>
                  </a:cubicBezTo>
                  <a:cubicBezTo>
                    <a:pt x="605" y="119"/>
                    <a:pt x="605" y="122"/>
                    <a:pt x="606" y="125"/>
                  </a:cubicBezTo>
                  <a:cubicBezTo>
                    <a:pt x="606" y="128"/>
                    <a:pt x="608" y="131"/>
                    <a:pt x="610" y="135"/>
                  </a:cubicBezTo>
                  <a:cubicBezTo>
                    <a:pt x="612" y="138"/>
                    <a:pt x="614" y="141"/>
                    <a:pt x="618" y="145"/>
                  </a:cubicBezTo>
                  <a:cubicBezTo>
                    <a:pt x="621" y="148"/>
                    <a:pt x="624" y="151"/>
                    <a:pt x="627" y="153"/>
                  </a:cubicBezTo>
                  <a:cubicBezTo>
                    <a:pt x="630" y="155"/>
                    <a:pt x="634" y="156"/>
                    <a:pt x="637" y="157"/>
                  </a:cubicBezTo>
                  <a:cubicBezTo>
                    <a:pt x="640" y="158"/>
                    <a:pt x="643" y="158"/>
                    <a:pt x="646" y="157"/>
                  </a:cubicBezTo>
                  <a:cubicBezTo>
                    <a:pt x="649" y="156"/>
                    <a:pt x="652" y="154"/>
                    <a:pt x="655" y="151"/>
                  </a:cubicBezTo>
                  <a:cubicBezTo>
                    <a:pt x="658" y="148"/>
                    <a:pt x="660" y="145"/>
                    <a:pt x="661" y="142"/>
                  </a:cubicBezTo>
                  <a:cubicBezTo>
                    <a:pt x="662" y="139"/>
                    <a:pt x="662" y="136"/>
                    <a:pt x="661" y="133"/>
                  </a:cubicBezTo>
                  <a:cubicBezTo>
                    <a:pt x="661" y="130"/>
                    <a:pt x="660" y="127"/>
                    <a:pt x="657" y="124"/>
                  </a:cubicBezTo>
                  <a:cubicBezTo>
                    <a:pt x="655" y="120"/>
                    <a:pt x="653" y="117"/>
                    <a:pt x="649" y="114"/>
                  </a:cubicBezTo>
                  <a:close/>
                  <a:moveTo>
                    <a:pt x="707" y="47"/>
                  </a:moveTo>
                  <a:cubicBezTo>
                    <a:pt x="713" y="53"/>
                    <a:pt x="718" y="58"/>
                    <a:pt x="722" y="64"/>
                  </a:cubicBezTo>
                  <a:cubicBezTo>
                    <a:pt x="727" y="70"/>
                    <a:pt x="731" y="76"/>
                    <a:pt x="735" y="83"/>
                  </a:cubicBezTo>
                  <a:cubicBezTo>
                    <a:pt x="739" y="89"/>
                    <a:pt x="742" y="96"/>
                    <a:pt x="745" y="103"/>
                  </a:cubicBezTo>
                  <a:cubicBezTo>
                    <a:pt x="749" y="110"/>
                    <a:pt x="751" y="117"/>
                    <a:pt x="754" y="124"/>
                  </a:cubicBezTo>
                  <a:cubicBezTo>
                    <a:pt x="754" y="125"/>
                    <a:pt x="754" y="125"/>
                    <a:pt x="754" y="126"/>
                  </a:cubicBezTo>
                  <a:cubicBezTo>
                    <a:pt x="754" y="127"/>
                    <a:pt x="754" y="127"/>
                    <a:pt x="753" y="128"/>
                  </a:cubicBezTo>
                  <a:cubicBezTo>
                    <a:pt x="753" y="129"/>
                    <a:pt x="752" y="130"/>
                    <a:pt x="751" y="131"/>
                  </a:cubicBezTo>
                  <a:cubicBezTo>
                    <a:pt x="750" y="132"/>
                    <a:pt x="749" y="133"/>
                    <a:pt x="748" y="135"/>
                  </a:cubicBezTo>
                  <a:cubicBezTo>
                    <a:pt x="746" y="137"/>
                    <a:pt x="744" y="138"/>
                    <a:pt x="743" y="139"/>
                  </a:cubicBezTo>
                  <a:cubicBezTo>
                    <a:pt x="742" y="140"/>
                    <a:pt x="741" y="140"/>
                    <a:pt x="740" y="140"/>
                  </a:cubicBezTo>
                  <a:cubicBezTo>
                    <a:pt x="739" y="141"/>
                    <a:pt x="738" y="140"/>
                    <a:pt x="737" y="140"/>
                  </a:cubicBezTo>
                  <a:cubicBezTo>
                    <a:pt x="737" y="139"/>
                    <a:pt x="736" y="138"/>
                    <a:pt x="736" y="137"/>
                  </a:cubicBezTo>
                  <a:cubicBezTo>
                    <a:pt x="731" y="124"/>
                    <a:pt x="724" y="111"/>
                    <a:pt x="716" y="99"/>
                  </a:cubicBezTo>
                  <a:cubicBezTo>
                    <a:pt x="708" y="87"/>
                    <a:pt x="699" y="76"/>
                    <a:pt x="689" y="66"/>
                  </a:cubicBezTo>
                  <a:cubicBezTo>
                    <a:pt x="678" y="55"/>
                    <a:pt x="667" y="46"/>
                    <a:pt x="655" y="38"/>
                  </a:cubicBezTo>
                  <a:cubicBezTo>
                    <a:pt x="643" y="30"/>
                    <a:pt x="630" y="24"/>
                    <a:pt x="617" y="18"/>
                  </a:cubicBezTo>
                  <a:cubicBezTo>
                    <a:pt x="616" y="18"/>
                    <a:pt x="615" y="17"/>
                    <a:pt x="615" y="17"/>
                  </a:cubicBezTo>
                  <a:cubicBezTo>
                    <a:pt x="614" y="16"/>
                    <a:pt x="614" y="16"/>
                    <a:pt x="615" y="15"/>
                  </a:cubicBezTo>
                  <a:cubicBezTo>
                    <a:pt x="615" y="14"/>
                    <a:pt x="615" y="13"/>
                    <a:pt x="616" y="11"/>
                  </a:cubicBezTo>
                  <a:cubicBezTo>
                    <a:pt x="617" y="10"/>
                    <a:pt x="619" y="9"/>
                    <a:pt x="620" y="7"/>
                  </a:cubicBezTo>
                  <a:cubicBezTo>
                    <a:pt x="622" y="5"/>
                    <a:pt x="623" y="4"/>
                    <a:pt x="624" y="3"/>
                  </a:cubicBezTo>
                  <a:cubicBezTo>
                    <a:pt x="625" y="2"/>
                    <a:pt x="626" y="2"/>
                    <a:pt x="627" y="1"/>
                  </a:cubicBezTo>
                  <a:cubicBezTo>
                    <a:pt x="628" y="1"/>
                    <a:pt x="628" y="1"/>
                    <a:pt x="629" y="0"/>
                  </a:cubicBezTo>
                  <a:cubicBezTo>
                    <a:pt x="629" y="0"/>
                    <a:pt x="630" y="0"/>
                    <a:pt x="630" y="0"/>
                  </a:cubicBezTo>
                  <a:cubicBezTo>
                    <a:pt x="645" y="6"/>
                    <a:pt x="659" y="12"/>
                    <a:pt x="672" y="20"/>
                  </a:cubicBezTo>
                  <a:cubicBezTo>
                    <a:pt x="685" y="27"/>
                    <a:pt x="696" y="37"/>
                    <a:pt x="707"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noEditPoints="1"/>
            </p:cNvSpPr>
            <p:nvPr/>
          </p:nvSpPr>
          <p:spPr bwMode="auto">
            <a:xfrm>
              <a:off x="755" y="3362"/>
              <a:ext cx="333" cy="329"/>
            </a:xfrm>
            <a:custGeom>
              <a:avLst/>
              <a:gdLst/>
              <a:ahLst/>
              <a:cxnLst>
                <a:cxn ang="0">
                  <a:pos x="0" y="1230"/>
                </a:cxn>
                <a:cxn ang="0">
                  <a:pos x="109" y="1219"/>
                </a:cxn>
                <a:cxn ang="0">
                  <a:pos x="71" y="1226"/>
                </a:cxn>
                <a:cxn ang="0">
                  <a:pos x="115" y="1262"/>
                </a:cxn>
                <a:cxn ang="0">
                  <a:pos x="189" y="1228"/>
                </a:cxn>
                <a:cxn ang="0">
                  <a:pos x="148" y="1157"/>
                </a:cxn>
                <a:cxn ang="0">
                  <a:pos x="106" y="1181"/>
                </a:cxn>
                <a:cxn ang="0">
                  <a:pos x="161" y="1194"/>
                </a:cxn>
                <a:cxn ang="0">
                  <a:pos x="270" y="1143"/>
                </a:cxn>
                <a:cxn ang="0">
                  <a:pos x="163" y="1120"/>
                </a:cxn>
                <a:cxn ang="0">
                  <a:pos x="172" y="1072"/>
                </a:cxn>
                <a:cxn ang="0">
                  <a:pos x="242" y="1138"/>
                </a:cxn>
                <a:cxn ang="0">
                  <a:pos x="327" y="1083"/>
                </a:cxn>
                <a:cxn ang="0">
                  <a:pos x="223" y="1067"/>
                </a:cxn>
                <a:cxn ang="0">
                  <a:pos x="226" y="1016"/>
                </a:cxn>
                <a:cxn ang="0">
                  <a:pos x="289" y="1076"/>
                </a:cxn>
                <a:cxn ang="0">
                  <a:pos x="375" y="975"/>
                </a:cxn>
                <a:cxn ang="0">
                  <a:pos x="389" y="994"/>
                </a:cxn>
                <a:cxn ang="0">
                  <a:pos x="347" y="1053"/>
                </a:cxn>
                <a:cxn ang="0">
                  <a:pos x="349" y="981"/>
                </a:cxn>
                <a:cxn ang="0">
                  <a:pos x="415" y="894"/>
                </a:cxn>
                <a:cxn ang="0">
                  <a:pos x="442" y="972"/>
                </a:cxn>
                <a:cxn ang="0">
                  <a:pos x="373" y="903"/>
                </a:cxn>
                <a:cxn ang="0">
                  <a:pos x="400" y="877"/>
                </a:cxn>
                <a:cxn ang="0">
                  <a:pos x="503" y="910"/>
                </a:cxn>
                <a:cxn ang="0">
                  <a:pos x="490" y="880"/>
                </a:cxn>
                <a:cxn ang="0">
                  <a:pos x="647" y="764"/>
                </a:cxn>
                <a:cxn ang="0">
                  <a:pos x="593" y="820"/>
                </a:cxn>
                <a:cxn ang="0">
                  <a:pos x="497" y="730"/>
                </a:cxn>
                <a:cxn ang="0">
                  <a:pos x="554" y="674"/>
                </a:cxn>
                <a:cxn ang="0">
                  <a:pos x="628" y="718"/>
                </a:cxn>
                <a:cxn ang="0">
                  <a:pos x="649" y="655"/>
                </a:cxn>
                <a:cxn ang="0">
                  <a:pos x="686" y="677"/>
                </a:cxn>
                <a:cxn ang="0">
                  <a:pos x="647" y="570"/>
                </a:cxn>
                <a:cxn ang="0">
                  <a:pos x="836" y="578"/>
                </a:cxn>
                <a:cxn ang="0">
                  <a:pos x="741" y="605"/>
                </a:cxn>
                <a:cxn ang="0">
                  <a:pos x="735" y="479"/>
                </a:cxn>
                <a:cxn ang="0">
                  <a:pos x="767" y="592"/>
                </a:cxn>
                <a:cxn ang="0">
                  <a:pos x="843" y="511"/>
                </a:cxn>
                <a:cxn ang="0">
                  <a:pos x="904" y="489"/>
                </a:cxn>
                <a:cxn ang="0">
                  <a:pos x="820" y="525"/>
                </a:cxn>
                <a:cxn ang="0">
                  <a:pos x="829" y="469"/>
                </a:cxn>
                <a:cxn ang="0">
                  <a:pos x="920" y="387"/>
                </a:cxn>
                <a:cxn ang="0">
                  <a:pos x="942" y="472"/>
                </a:cxn>
                <a:cxn ang="0">
                  <a:pos x="886" y="394"/>
                </a:cxn>
                <a:cxn ang="0">
                  <a:pos x="914" y="370"/>
                </a:cxn>
                <a:cxn ang="0">
                  <a:pos x="1080" y="383"/>
                </a:cxn>
                <a:cxn ang="0">
                  <a:pos x="953" y="257"/>
                </a:cxn>
                <a:cxn ang="0">
                  <a:pos x="1132" y="281"/>
                </a:cxn>
                <a:cxn ang="0">
                  <a:pos x="1101" y="310"/>
                </a:cxn>
                <a:cxn ang="0">
                  <a:pos x="993" y="220"/>
                </a:cxn>
                <a:cxn ang="0">
                  <a:pos x="1143" y="265"/>
                </a:cxn>
                <a:cxn ang="0">
                  <a:pos x="1188" y="228"/>
                </a:cxn>
                <a:cxn ang="0">
                  <a:pos x="1109" y="109"/>
                </a:cxn>
                <a:cxn ang="0">
                  <a:pos x="1132" y="174"/>
                </a:cxn>
                <a:cxn ang="0">
                  <a:pos x="1161" y="162"/>
                </a:cxn>
                <a:cxn ang="0">
                  <a:pos x="1217" y="101"/>
                </a:cxn>
                <a:cxn ang="0">
                  <a:pos x="1175" y="102"/>
                </a:cxn>
                <a:cxn ang="0">
                  <a:pos x="1204" y="68"/>
                </a:cxn>
                <a:cxn ang="0">
                  <a:pos x="1328" y="102"/>
                </a:cxn>
                <a:cxn ang="0">
                  <a:pos x="1237" y="37"/>
                </a:cxn>
              </a:cxnLst>
              <a:rect l="0" t="0" r="r" b="b"/>
              <a:pathLst>
                <a:path w="1336" h="1321">
                  <a:moveTo>
                    <a:pt x="129" y="1228"/>
                  </a:moveTo>
                  <a:cubicBezTo>
                    <a:pt x="132" y="1232"/>
                    <a:pt x="135" y="1235"/>
                    <a:pt x="137" y="1239"/>
                  </a:cubicBezTo>
                  <a:cubicBezTo>
                    <a:pt x="138" y="1242"/>
                    <a:pt x="140" y="1246"/>
                    <a:pt x="140" y="1250"/>
                  </a:cubicBezTo>
                  <a:cubicBezTo>
                    <a:pt x="140" y="1253"/>
                    <a:pt x="140" y="1257"/>
                    <a:pt x="140" y="1261"/>
                  </a:cubicBezTo>
                  <a:cubicBezTo>
                    <a:pt x="139" y="1264"/>
                    <a:pt x="138" y="1268"/>
                    <a:pt x="136" y="1272"/>
                  </a:cubicBezTo>
                  <a:cubicBezTo>
                    <a:pt x="134" y="1275"/>
                    <a:pt x="132" y="1279"/>
                    <a:pt x="129" y="1282"/>
                  </a:cubicBezTo>
                  <a:cubicBezTo>
                    <a:pt x="127" y="1286"/>
                    <a:pt x="124" y="1289"/>
                    <a:pt x="120" y="1293"/>
                  </a:cubicBezTo>
                  <a:lnTo>
                    <a:pt x="95" y="1318"/>
                  </a:lnTo>
                  <a:cubicBezTo>
                    <a:pt x="94" y="1320"/>
                    <a:pt x="92" y="1320"/>
                    <a:pt x="90" y="1321"/>
                  </a:cubicBezTo>
                  <a:cubicBezTo>
                    <a:pt x="88" y="1321"/>
                    <a:pt x="86" y="1320"/>
                    <a:pt x="84" y="1318"/>
                  </a:cubicBezTo>
                  <a:lnTo>
                    <a:pt x="3" y="1237"/>
                  </a:lnTo>
                  <a:cubicBezTo>
                    <a:pt x="1" y="1234"/>
                    <a:pt x="0" y="1232"/>
                    <a:pt x="0" y="1230"/>
                  </a:cubicBezTo>
                  <a:cubicBezTo>
                    <a:pt x="0" y="1228"/>
                    <a:pt x="1" y="1227"/>
                    <a:pt x="2" y="1225"/>
                  </a:cubicBezTo>
                  <a:lnTo>
                    <a:pt x="26" y="1202"/>
                  </a:lnTo>
                  <a:cubicBezTo>
                    <a:pt x="31" y="1196"/>
                    <a:pt x="37" y="1192"/>
                    <a:pt x="42" y="1189"/>
                  </a:cubicBezTo>
                  <a:cubicBezTo>
                    <a:pt x="46" y="1186"/>
                    <a:pt x="51" y="1184"/>
                    <a:pt x="56" y="1183"/>
                  </a:cubicBezTo>
                  <a:cubicBezTo>
                    <a:pt x="61" y="1182"/>
                    <a:pt x="65" y="1183"/>
                    <a:pt x="69" y="1184"/>
                  </a:cubicBezTo>
                  <a:cubicBezTo>
                    <a:pt x="74" y="1186"/>
                    <a:pt x="78" y="1188"/>
                    <a:pt x="82" y="1192"/>
                  </a:cubicBezTo>
                  <a:cubicBezTo>
                    <a:pt x="84" y="1195"/>
                    <a:pt x="86" y="1197"/>
                    <a:pt x="88" y="1200"/>
                  </a:cubicBezTo>
                  <a:cubicBezTo>
                    <a:pt x="89" y="1202"/>
                    <a:pt x="90" y="1205"/>
                    <a:pt x="91" y="1208"/>
                  </a:cubicBezTo>
                  <a:cubicBezTo>
                    <a:pt x="91" y="1210"/>
                    <a:pt x="91" y="1213"/>
                    <a:pt x="91" y="1216"/>
                  </a:cubicBezTo>
                  <a:cubicBezTo>
                    <a:pt x="90" y="1219"/>
                    <a:pt x="90" y="1222"/>
                    <a:pt x="88" y="1224"/>
                  </a:cubicBezTo>
                  <a:cubicBezTo>
                    <a:pt x="91" y="1222"/>
                    <a:pt x="95" y="1221"/>
                    <a:pt x="98" y="1220"/>
                  </a:cubicBezTo>
                  <a:cubicBezTo>
                    <a:pt x="102" y="1219"/>
                    <a:pt x="105" y="1218"/>
                    <a:pt x="109" y="1219"/>
                  </a:cubicBezTo>
                  <a:cubicBezTo>
                    <a:pt x="112" y="1219"/>
                    <a:pt x="116" y="1220"/>
                    <a:pt x="119" y="1221"/>
                  </a:cubicBezTo>
                  <a:cubicBezTo>
                    <a:pt x="123" y="1223"/>
                    <a:pt x="126" y="1225"/>
                    <a:pt x="129" y="1228"/>
                  </a:cubicBezTo>
                  <a:close/>
                  <a:moveTo>
                    <a:pt x="66" y="1214"/>
                  </a:moveTo>
                  <a:cubicBezTo>
                    <a:pt x="64" y="1212"/>
                    <a:pt x="62" y="1210"/>
                    <a:pt x="60" y="1209"/>
                  </a:cubicBezTo>
                  <a:cubicBezTo>
                    <a:pt x="58" y="1209"/>
                    <a:pt x="55" y="1208"/>
                    <a:pt x="53" y="1208"/>
                  </a:cubicBezTo>
                  <a:cubicBezTo>
                    <a:pt x="51" y="1209"/>
                    <a:pt x="49" y="1209"/>
                    <a:pt x="47" y="1210"/>
                  </a:cubicBezTo>
                  <a:cubicBezTo>
                    <a:pt x="44" y="1212"/>
                    <a:pt x="42" y="1214"/>
                    <a:pt x="39" y="1217"/>
                  </a:cubicBezTo>
                  <a:lnTo>
                    <a:pt x="29" y="1226"/>
                  </a:lnTo>
                  <a:lnTo>
                    <a:pt x="54" y="1250"/>
                  </a:lnTo>
                  <a:lnTo>
                    <a:pt x="64" y="1240"/>
                  </a:lnTo>
                  <a:cubicBezTo>
                    <a:pt x="67" y="1237"/>
                    <a:pt x="69" y="1235"/>
                    <a:pt x="70" y="1232"/>
                  </a:cubicBezTo>
                  <a:cubicBezTo>
                    <a:pt x="71" y="1230"/>
                    <a:pt x="71" y="1228"/>
                    <a:pt x="71" y="1226"/>
                  </a:cubicBezTo>
                  <a:cubicBezTo>
                    <a:pt x="71" y="1223"/>
                    <a:pt x="70" y="1221"/>
                    <a:pt x="70" y="1219"/>
                  </a:cubicBezTo>
                  <a:cubicBezTo>
                    <a:pt x="69" y="1217"/>
                    <a:pt x="67" y="1215"/>
                    <a:pt x="66" y="1214"/>
                  </a:cubicBezTo>
                  <a:close/>
                  <a:moveTo>
                    <a:pt x="110" y="1249"/>
                  </a:moveTo>
                  <a:cubicBezTo>
                    <a:pt x="108" y="1246"/>
                    <a:pt x="106" y="1245"/>
                    <a:pt x="103" y="1244"/>
                  </a:cubicBezTo>
                  <a:cubicBezTo>
                    <a:pt x="101" y="1243"/>
                    <a:pt x="98" y="1243"/>
                    <a:pt x="96" y="1243"/>
                  </a:cubicBezTo>
                  <a:cubicBezTo>
                    <a:pt x="93" y="1243"/>
                    <a:pt x="91" y="1244"/>
                    <a:pt x="88" y="1245"/>
                  </a:cubicBezTo>
                  <a:cubicBezTo>
                    <a:pt x="85" y="1247"/>
                    <a:pt x="82" y="1249"/>
                    <a:pt x="79" y="1253"/>
                  </a:cubicBezTo>
                  <a:lnTo>
                    <a:pt x="67" y="1264"/>
                  </a:lnTo>
                  <a:lnTo>
                    <a:pt x="94" y="1291"/>
                  </a:lnTo>
                  <a:lnTo>
                    <a:pt x="107" y="1277"/>
                  </a:lnTo>
                  <a:cubicBezTo>
                    <a:pt x="110" y="1274"/>
                    <a:pt x="112" y="1272"/>
                    <a:pt x="113" y="1269"/>
                  </a:cubicBezTo>
                  <a:cubicBezTo>
                    <a:pt x="114" y="1267"/>
                    <a:pt x="115" y="1265"/>
                    <a:pt x="115" y="1262"/>
                  </a:cubicBezTo>
                  <a:cubicBezTo>
                    <a:pt x="116" y="1260"/>
                    <a:pt x="115" y="1258"/>
                    <a:pt x="115" y="1255"/>
                  </a:cubicBezTo>
                  <a:cubicBezTo>
                    <a:pt x="114" y="1253"/>
                    <a:pt x="112" y="1251"/>
                    <a:pt x="110" y="1249"/>
                  </a:cubicBezTo>
                  <a:close/>
                  <a:moveTo>
                    <a:pt x="220" y="1189"/>
                  </a:moveTo>
                  <a:cubicBezTo>
                    <a:pt x="221" y="1189"/>
                    <a:pt x="221" y="1190"/>
                    <a:pt x="221" y="1191"/>
                  </a:cubicBezTo>
                  <a:cubicBezTo>
                    <a:pt x="221" y="1192"/>
                    <a:pt x="220" y="1193"/>
                    <a:pt x="220" y="1194"/>
                  </a:cubicBezTo>
                  <a:cubicBezTo>
                    <a:pt x="219" y="1195"/>
                    <a:pt x="217" y="1197"/>
                    <a:pt x="215" y="1199"/>
                  </a:cubicBezTo>
                  <a:cubicBezTo>
                    <a:pt x="213" y="1201"/>
                    <a:pt x="211" y="1202"/>
                    <a:pt x="210" y="1203"/>
                  </a:cubicBezTo>
                  <a:cubicBezTo>
                    <a:pt x="209" y="1204"/>
                    <a:pt x="208" y="1204"/>
                    <a:pt x="207" y="1205"/>
                  </a:cubicBezTo>
                  <a:cubicBezTo>
                    <a:pt x="207" y="1205"/>
                    <a:pt x="206" y="1204"/>
                    <a:pt x="205" y="1204"/>
                  </a:cubicBezTo>
                  <a:lnTo>
                    <a:pt x="200" y="1198"/>
                  </a:lnTo>
                  <a:cubicBezTo>
                    <a:pt x="200" y="1204"/>
                    <a:pt x="199" y="1209"/>
                    <a:pt x="198" y="1214"/>
                  </a:cubicBezTo>
                  <a:cubicBezTo>
                    <a:pt x="196" y="1219"/>
                    <a:pt x="193" y="1224"/>
                    <a:pt x="189" y="1228"/>
                  </a:cubicBezTo>
                  <a:cubicBezTo>
                    <a:pt x="185" y="1231"/>
                    <a:pt x="182" y="1234"/>
                    <a:pt x="178" y="1236"/>
                  </a:cubicBezTo>
                  <a:cubicBezTo>
                    <a:pt x="174" y="1238"/>
                    <a:pt x="171" y="1239"/>
                    <a:pt x="167" y="1239"/>
                  </a:cubicBezTo>
                  <a:cubicBezTo>
                    <a:pt x="163" y="1240"/>
                    <a:pt x="159" y="1239"/>
                    <a:pt x="155" y="1238"/>
                  </a:cubicBezTo>
                  <a:cubicBezTo>
                    <a:pt x="152" y="1236"/>
                    <a:pt x="148" y="1234"/>
                    <a:pt x="145" y="1230"/>
                  </a:cubicBezTo>
                  <a:cubicBezTo>
                    <a:pt x="141" y="1226"/>
                    <a:pt x="138" y="1222"/>
                    <a:pt x="137" y="1218"/>
                  </a:cubicBezTo>
                  <a:cubicBezTo>
                    <a:pt x="136" y="1214"/>
                    <a:pt x="136" y="1210"/>
                    <a:pt x="137" y="1205"/>
                  </a:cubicBezTo>
                  <a:cubicBezTo>
                    <a:pt x="138" y="1200"/>
                    <a:pt x="140" y="1195"/>
                    <a:pt x="144" y="1190"/>
                  </a:cubicBezTo>
                  <a:cubicBezTo>
                    <a:pt x="147" y="1185"/>
                    <a:pt x="152" y="1180"/>
                    <a:pt x="157" y="1174"/>
                  </a:cubicBezTo>
                  <a:lnTo>
                    <a:pt x="164" y="1168"/>
                  </a:lnTo>
                  <a:lnTo>
                    <a:pt x="160" y="1164"/>
                  </a:lnTo>
                  <a:cubicBezTo>
                    <a:pt x="158" y="1162"/>
                    <a:pt x="156" y="1160"/>
                    <a:pt x="154" y="1159"/>
                  </a:cubicBezTo>
                  <a:cubicBezTo>
                    <a:pt x="152" y="1158"/>
                    <a:pt x="150" y="1157"/>
                    <a:pt x="148" y="1157"/>
                  </a:cubicBezTo>
                  <a:cubicBezTo>
                    <a:pt x="146" y="1157"/>
                    <a:pt x="144" y="1158"/>
                    <a:pt x="142" y="1159"/>
                  </a:cubicBezTo>
                  <a:cubicBezTo>
                    <a:pt x="140" y="1160"/>
                    <a:pt x="138" y="1162"/>
                    <a:pt x="136" y="1164"/>
                  </a:cubicBezTo>
                  <a:cubicBezTo>
                    <a:pt x="133" y="1167"/>
                    <a:pt x="130" y="1170"/>
                    <a:pt x="129" y="1173"/>
                  </a:cubicBezTo>
                  <a:cubicBezTo>
                    <a:pt x="127" y="1176"/>
                    <a:pt x="125" y="1179"/>
                    <a:pt x="124" y="1181"/>
                  </a:cubicBezTo>
                  <a:cubicBezTo>
                    <a:pt x="123" y="1184"/>
                    <a:pt x="123" y="1186"/>
                    <a:pt x="122" y="1188"/>
                  </a:cubicBezTo>
                  <a:cubicBezTo>
                    <a:pt x="122" y="1190"/>
                    <a:pt x="121" y="1191"/>
                    <a:pt x="120" y="1192"/>
                  </a:cubicBezTo>
                  <a:cubicBezTo>
                    <a:pt x="120" y="1193"/>
                    <a:pt x="119" y="1193"/>
                    <a:pt x="118" y="1193"/>
                  </a:cubicBezTo>
                  <a:cubicBezTo>
                    <a:pt x="118" y="1193"/>
                    <a:pt x="117" y="1193"/>
                    <a:pt x="116" y="1193"/>
                  </a:cubicBezTo>
                  <a:cubicBezTo>
                    <a:pt x="115" y="1192"/>
                    <a:pt x="114" y="1192"/>
                    <a:pt x="113" y="1191"/>
                  </a:cubicBezTo>
                  <a:cubicBezTo>
                    <a:pt x="112" y="1190"/>
                    <a:pt x="111" y="1189"/>
                    <a:pt x="110" y="1188"/>
                  </a:cubicBezTo>
                  <a:cubicBezTo>
                    <a:pt x="108" y="1187"/>
                    <a:pt x="107" y="1185"/>
                    <a:pt x="107" y="1184"/>
                  </a:cubicBezTo>
                  <a:cubicBezTo>
                    <a:pt x="106" y="1183"/>
                    <a:pt x="106" y="1182"/>
                    <a:pt x="106" y="1181"/>
                  </a:cubicBezTo>
                  <a:cubicBezTo>
                    <a:pt x="106" y="1179"/>
                    <a:pt x="106" y="1177"/>
                    <a:pt x="107" y="1175"/>
                  </a:cubicBezTo>
                  <a:cubicBezTo>
                    <a:pt x="108" y="1172"/>
                    <a:pt x="109" y="1170"/>
                    <a:pt x="110" y="1167"/>
                  </a:cubicBezTo>
                  <a:cubicBezTo>
                    <a:pt x="112" y="1164"/>
                    <a:pt x="114" y="1161"/>
                    <a:pt x="116" y="1157"/>
                  </a:cubicBezTo>
                  <a:cubicBezTo>
                    <a:pt x="118" y="1154"/>
                    <a:pt x="121" y="1151"/>
                    <a:pt x="123" y="1149"/>
                  </a:cubicBezTo>
                  <a:cubicBezTo>
                    <a:pt x="128" y="1144"/>
                    <a:pt x="133" y="1140"/>
                    <a:pt x="138" y="1137"/>
                  </a:cubicBezTo>
                  <a:cubicBezTo>
                    <a:pt x="142" y="1135"/>
                    <a:pt x="147" y="1133"/>
                    <a:pt x="151" y="1133"/>
                  </a:cubicBezTo>
                  <a:cubicBezTo>
                    <a:pt x="155" y="1133"/>
                    <a:pt x="160" y="1134"/>
                    <a:pt x="164" y="1136"/>
                  </a:cubicBezTo>
                  <a:cubicBezTo>
                    <a:pt x="168" y="1138"/>
                    <a:pt x="173" y="1141"/>
                    <a:pt x="177" y="1146"/>
                  </a:cubicBezTo>
                  <a:lnTo>
                    <a:pt x="220" y="1189"/>
                  </a:lnTo>
                  <a:close/>
                  <a:moveTo>
                    <a:pt x="175" y="1179"/>
                  </a:moveTo>
                  <a:lnTo>
                    <a:pt x="168" y="1186"/>
                  </a:lnTo>
                  <a:cubicBezTo>
                    <a:pt x="165" y="1189"/>
                    <a:pt x="163" y="1191"/>
                    <a:pt x="161" y="1194"/>
                  </a:cubicBezTo>
                  <a:cubicBezTo>
                    <a:pt x="160" y="1196"/>
                    <a:pt x="159" y="1199"/>
                    <a:pt x="158" y="1201"/>
                  </a:cubicBezTo>
                  <a:cubicBezTo>
                    <a:pt x="158" y="1203"/>
                    <a:pt x="158" y="1205"/>
                    <a:pt x="158" y="1207"/>
                  </a:cubicBezTo>
                  <a:cubicBezTo>
                    <a:pt x="159" y="1209"/>
                    <a:pt x="160" y="1210"/>
                    <a:pt x="162" y="1212"/>
                  </a:cubicBezTo>
                  <a:cubicBezTo>
                    <a:pt x="164" y="1215"/>
                    <a:pt x="167" y="1216"/>
                    <a:pt x="171" y="1216"/>
                  </a:cubicBezTo>
                  <a:cubicBezTo>
                    <a:pt x="174" y="1216"/>
                    <a:pt x="177" y="1214"/>
                    <a:pt x="180" y="1211"/>
                  </a:cubicBezTo>
                  <a:cubicBezTo>
                    <a:pt x="183" y="1208"/>
                    <a:pt x="184" y="1205"/>
                    <a:pt x="185" y="1202"/>
                  </a:cubicBezTo>
                  <a:cubicBezTo>
                    <a:pt x="186" y="1199"/>
                    <a:pt x="186" y="1195"/>
                    <a:pt x="186" y="1190"/>
                  </a:cubicBezTo>
                  <a:lnTo>
                    <a:pt x="175" y="1179"/>
                  </a:lnTo>
                  <a:close/>
                  <a:moveTo>
                    <a:pt x="265" y="1131"/>
                  </a:moveTo>
                  <a:cubicBezTo>
                    <a:pt x="267" y="1133"/>
                    <a:pt x="268" y="1135"/>
                    <a:pt x="269" y="1136"/>
                  </a:cubicBezTo>
                  <a:cubicBezTo>
                    <a:pt x="270" y="1137"/>
                    <a:pt x="271" y="1139"/>
                    <a:pt x="271" y="1140"/>
                  </a:cubicBezTo>
                  <a:cubicBezTo>
                    <a:pt x="271" y="1140"/>
                    <a:pt x="270" y="1141"/>
                    <a:pt x="270" y="1143"/>
                  </a:cubicBezTo>
                  <a:cubicBezTo>
                    <a:pt x="269" y="1144"/>
                    <a:pt x="269" y="1145"/>
                    <a:pt x="268" y="1147"/>
                  </a:cubicBezTo>
                  <a:cubicBezTo>
                    <a:pt x="267" y="1148"/>
                    <a:pt x="266" y="1149"/>
                    <a:pt x="265" y="1151"/>
                  </a:cubicBezTo>
                  <a:cubicBezTo>
                    <a:pt x="264" y="1152"/>
                    <a:pt x="262" y="1154"/>
                    <a:pt x="261" y="1155"/>
                  </a:cubicBezTo>
                  <a:cubicBezTo>
                    <a:pt x="257" y="1159"/>
                    <a:pt x="254" y="1161"/>
                    <a:pt x="250" y="1163"/>
                  </a:cubicBezTo>
                  <a:cubicBezTo>
                    <a:pt x="247" y="1165"/>
                    <a:pt x="243" y="1165"/>
                    <a:pt x="240" y="1165"/>
                  </a:cubicBezTo>
                  <a:cubicBezTo>
                    <a:pt x="236" y="1165"/>
                    <a:pt x="232" y="1164"/>
                    <a:pt x="229" y="1162"/>
                  </a:cubicBezTo>
                  <a:cubicBezTo>
                    <a:pt x="225" y="1160"/>
                    <a:pt x="221" y="1157"/>
                    <a:pt x="217" y="1153"/>
                  </a:cubicBezTo>
                  <a:lnTo>
                    <a:pt x="184" y="1120"/>
                  </a:lnTo>
                  <a:lnTo>
                    <a:pt x="177" y="1128"/>
                  </a:lnTo>
                  <a:cubicBezTo>
                    <a:pt x="176" y="1129"/>
                    <a:pt x="175" y="1129"/>
                    <a:pt x="173" y="1128"/>
                  </a:cubicBezTo>
                  <a:cubicBezTo>
                    <a:pt x="171" y="1128"/>
                    <a:pt x="169" y="1126"/>
                    <a:pt x="167" y="1123"/>
                  </a:cubicBezTo>
                  <a:cubicBezTo>
                    <a:pt x="165" y="1122"/>
                    <a:pt x="164" y="1121"/>
                    <a:pt x="163" y="1120"/>
                  </a:cubicBezTo>
                  <a:cubicBezTo>
                    <a:pt x="162" y="1119"/>
                    <a:pt x="162" y="1118"/>
                    <a:pt x="162" y="1117"/>
                  </a:cubicBezTo>
                  <a:cubicBezTo>
                    <a:pt x="161" y="1116"/>
                    <a:pt x="161" y="1115"/>
                    <a:pt x="161" y="1115"/>
                  </a:cubicBezTo>
                  <a:cubicBezTo>
                    <a:pt x="161" y="1114"/>
                    <a:pt x="162" y="1114"/>
                    <a:pt x="162" y="1113"/>
                  </a:cubicBezTo>
                  <a:lnTo>
                    <a:pt x="170" y="1106"/>
                  </a:lnTo>
                  <a:lnTo>
                    <a:pt x="156" y="1091"/>
                  </a:lnTo>
                  <a:cubicBezTo>
                    <a:pt x="155" y="1091"/>
                    <a:pt x="155" y="1090"/>
                    <a:pt x="155" y="1090"/>
                  </a:cubicBezTo>
                  <a:cubicBezTo>
                    <a:pt x="154" y="1089"/>
                    <a:pt x="155" y="1088"/>
                    <a:pt x="155" y="1087"/>
                  </a:cubicBezTo>
                  <a:cubicBezTo>
                    <a:pt x="156" y="1086"/>
                    <a:pt x="156" y="1085"/>
                    <a:pt x="157" y="1084"/>
                  </a:cubicBezTo>
                  <a:cubicBezTo>
                    <a:pt x="158" y="1082"/>
                    <a:pt x="160" y="1081"/>
                    <a:pt x="161" y="1079"/>
                  </a:cubicBezTo>
                  <a:cubicBezTo>
                    <a:pt x="163" y="1077"/>
                    <a:pt x="165" y="1076"/>
                    <a:pt x="166" y="1075"/>
                  </a:cubicBezTo>
                  <a:cubicBezTo>
                    <a:pt x="167" y="1074"/>
                    <a:pt x="168" y="1073"/>
                    <a:pt x="169" y="1073"/>
                  </a:cubicBezTo>
                  <a:cubicBezTo>
                    <a:pt x="170" y="1072"/>
                    <a:pt x="171" y="1072"/>
                    <a:pt x="172" y="1072"/>
                  </a:cubicBezTo>
                  <a:cubicBezTo>
                    <a:pt x="172" y="1072"/>
                    <a:pt x="173" y="1073"/>
                    <a:pt x="174" y="1073"/>
                  </a:cubicBezTo>
                  <a:lnTo>
                    <a:pt x="188" y="1087"/>
                  </a:lnTo>
                  <a:lnTo>
                    <a:pt x="202" y="1074"/>
                  </a:lnTo>
                  <a:cubicBezTo>
                    <a:pt x="202" y="1073"/>
                    <a:pt x="203" y="1073"/>
                    <a:pt x="203" y="1073"/>
                  </a:cubicBezTo>
                  <a:cubicBezTo>
                    <a:pt x="204" y="1073"/>
                    <a:pt x="205" y="1073"/>
                    <a:pt x="205" y="1073"/>
                  </a:cubicBezTo>
                  <a:cubicBezTo>
                    <a:pt x="206" y="1073"/>
                    <a:pt x="207" y="1074"/>
                    <a:pt x="208" y="1075"/>
                  </a:cubicBezTo>
                  <a:cubicBezTo>
                    <a:pt x="209" y="1075"/>
                    <a:pt x="211" y="1077"/>
                    <a:pt x="212" y="1078"/>
                  </a:cubicBezTo>
                  <a:cubicBezTo>
                    <a:pt x="215" y="1081"/>
                    <a:pt x="216" y="1083"/>
                    <a:pt x="217" y="1084"/>
                  </a:cubicBezTo>
                  <a:cubicBezTo>
                    <a:pt x="218" y="1086"/>
                    <a:pt x="217" y="1087"/>
                    <a:pt x="216" y="1088"/>
                  </a:cubicBezTo>
                  <a:lnTo>
                    <a:pt x="202" y="1102"/>
                  </a:lnTo>
                  <a:lnTo>
                    <a:pt x="233" y="1132"/>
                  </a:lnTo>
                  <a:cubicBezTo>
                    <a:pt x="236" y="1136"/>
                    <a:pt x="239" y="1138"/>
                    <a:pt x="242" y="1138"/>
                  </a:cubicBezTo>
                  <a:cubicBezTo>
                    <a:pt x="245" y="1139"/>
                    <a:pt x="248" y="1138"/>
                    <a:pt x="251" y="1135"/>
                  </a:cubicBezTo>
                  <a:cubicBezTo>
                    <a:pt x="252" y="1134"/>
                    <a:pt x="252" y="1133"/>
                    <a:pt x="253" y="1132"/>
                  </a:cubicBezTo>
                  <a:cubicBezTo>
                    <a:pt x="254" y="1131"/>
                    <a:pt x="254" y="1131"/>
                    <a:pt x="254" y="1130"/>
                  </a:cubicBezTo>
                  <a:cubicBezTo>
                    <a:pt x="255" y="1129"/>
                    <a:pt x="255" y="1128"/>
                    <a:pt x="255" y="1128"/>
                  </a:cubicBezTo>
                  <a:cubicBezTo>
                    <a:pt x="256" y="1127"/>
                    <a:pt x="256" y="1127"/>
                    <a:pt x="256" y="1126"/>
                  </a:cubicBezTo>
                  <a:cubicBezTo>
                    <a:pt x="256" y="1126"/>
                    <a:pt x="257" y="1126"/>
                    <a:pt x="257" y="1126"/>
                  </a:cubicBezTo>
                  <a:cubicBezTo>
                    <a:pt x="258" y="1126"/>
                    <a:pt x="258" y="1126"/>
                    <a:pt x="259" y="1126"/>
                  </a:cubicBezTo>
                  <a:cubicBezTo>
                    <a:pt x="260" y="1126"/>
                    <a:pt x="260" y="1127"/>
                    <a:pt x="261" y="1128"/>
                  </a:cubicBezTo>
                  <a:cubicBezTo>
                    <a:pt x="262" y="1128"/>
                    <a:pt x="263" y="1130"/>
                    <a:pt x="265" y="1131"/>
                  </a:cubicBezTo>
                  <a:close/>
                  <a:moveTo>
                    <a:pt x="321" y="1074"/>
                  </a:moveTo>
                  <a:cubicBezTo>
                    <a:pt x="323" y="1076"/>
                    <a:pt x="325" y="1078"/>
                    <a:pt x="326" y="1080"/>
                  </a:cubicBezTo>
                  <a:cubicBezTo>
                    <a:pt x="327" y="1081"/>
                    <a:pt x="327" y="1082"/>
                    <a:pt x="327" y="1083"/>
                  </a:cubicBezTo>
                  <a:cubicBezTo>
                    <a:pt x="327" y="1084"/>
                    <a:pt x="327" y="1085"/>
                    <a:pt x="326" y="1086"/>
                  </a:cubicBezTo>
                  <a:cubicBezTo>
                    <a:pt x="326" y="1087"/>
                    <a:pt x="325" y="1089"/>
                    <a:pt x="324" y="1090"/>
                  </a:cubicBezTo>
                  <a:cubicBezTo>
                    <a:pt x="324" y="1091"/>
                    <a:pt x="323" y="1093"/>
                    <a:pt x="321" y="1094"/>
                  </a:cubicBezTo>
                  <a:cubicBezTo>
                    <a:pt x="320" y="1096"/>
                    <a:pt x="319" y="1097"/>
                    <a:pt x="318" y="1098"/>
                  </a:cubicBezTo>
                  <a:cubicBezTo>
                    <a:pt x="314" y="1102"/>
                    <a:pt x="310" y="1105"/>
                    <a:pt x="307" y="1106"/>
                  </a:cubicBezTo>
                  <a:cubicBezTo>
                    <a:pt x="303" y="1108"/>
                    <a:pt x="300" y="1109"/>
                    <a:pt x="296" y="1109"/>
                  </a:cubicBezTo>
                  <a:cubicBezTo>
                    <a:pt x="293" y="1109"/>
                    <a:pt x="289" y="1107"/>
                    <a:pt x="285" y="1105"/>
                  </a:cubicBezTo>
                  <a:cubicBezTo>
                    <a:pt x="282" y="1103"/>
                    <a:pt x="278" y="1100"/>
                    <a:pt x="274" y="1096"/>
                  </a:cubicBezTo>
                  <a:lnTo>
                    <a:pt x="241" y="1064"/>
                  </a:lnTo>
                  <a:lnTo>
                    <a:pt x="233" y="1071"/>
                  </a:lnTo>
                  <a:cubicBezTo>
                    <a:pt x="232" y="1072"/>
                    <a:pt x="231" y="1072"/>
                    <a:pt x="230" y="1072"/>
                  </a:cubicBezTo>
                  <a:cubicBezTo>
                    <a:pt x="228" y="1071"/>
                    <a:pt x="226" y="1069"/>
                    <a:pt x="223" y="1067"/>
                  </a:cubicBezTo>
                  <a:cubicBezTo>
                    <a:pt x="222" y="1065"/>
                    <a:pt x="221" y="1064"/>
                    <a:pt x="220" y="1063"/>
                  </a:cubicBezTo>
                  <a:cubicBezTo>
                    <a:pt x="219" y="1062"/>
                    <a:pt x="218" y="1061"/>
                    <a:pt x="218" y="1060"/>
                  </a:cubicBezTo>
                  <a:cubicBezTo>
                    <a:pt x="218" y="1059"/>
                    <a:pt x="218" y="1059"/>
                    <a:pt x="218" y="1058"/>
                  </a:cubicBezTo>
                  <a:cubicBezTo>
                    <a:pt x="218" y="1058"/>
                    <a:pt x="218" y="1057"/>
                    <a:pt x="219" y="1057"/>
                  </a:cubicBezTo>
                  <a:lnTo>
                    <a:pt x="226" y="1049"/>
                  </a:lnTo>
                  <a:lnTo>
                    <a:pt x="212" y="1035"/>
                  </a:lnTo>
                  <a:cubicBezTo>
                    <a:pt x="212" y="1034"/>
                    <a:pt x="211" y="1034"/>
                    <a:pt x="211" y="1033"/>
                  </a:cubicBezTo>
                  <a:cubicBezTo>
                    <a:pt x="211" y="1032"/>
                    <a:pt x="211" y="1032"/>
                    <a:pt x="212" y="1031"/>
                  </a:cubicBezTo>
                  <a:cubicBezTo>
                    <a:pt x="212" y="1030"/>
                    <a:pt x="213" y="1028"/>
                    <a:pt x="214" y="1027"/>
                  </a:cubicBezTo>
                  <a:cubicBezTo>
                    <a:pt x="215" y="1026"/>
                    <a:pt x="216" y="1024"/>
                    <a:pt x="218" y="1023"/>
                  </a:cubicBezTo>
                  <a:cubicBezTo>
                    <a:pt x="220" y="1021"/>
                    <a:pt x="221" y="1019"/>
                    <a:pt x="223" y="1018"/>
                  </a:cubicBezTo>
                  <a:cubicBezTo>
                    <a:pt x="224" y="1017"/>
                    <a:pt x="225" y="1017"/>
                    <a:pt x="226" y="1016"/>
                  </a:cubicBezTo>
                  <a:cubicBezTo>
                    <a:pt x="227" y="1016"/>
                    <a:pt x="228" y="1016"/>
                    <a:pt x="228" y="1016"/>
                  </a:cubicBezTo>
                  <a:cubicBezTo>
                    <a:pt x="229" y="1016"/>
                    <a:pt x="230" y="1016"/>
                    <a:pt x="230" y="1017"/>
                  </a:cubicBezTo>
                  <a:lnTo>
                    <a:pt x="244" y="1031"/>
                  </a:lnTo>
                  <a:lnTo>
                    <a:pt x="258" y="1017"/>
                  </a:lnTo>
                  <a:cubicBezTo>
                    <a:pt x="259" y="1016"/>
                    <a:pt x="259" y="1016"/>
                    <a:pt x="260" y="1016"/>
                  </a:cubicBezTo>
                  <a:cubicBezTo>
                    <a:pt x="261" y="1016"/>
                    <a:pt x="261" y="1016"/>
                    <a:pt x="262" y="1016"/>
                  </a:cubicBezTo>
                  <a:cubicBezTo>
                    <a:pt x="263" y="1017"/>
                    <a:pt x="264" y="1017"/>
                    <a:pt x="265" y="1018"/>
                  </a:cubicBezTo>
                  <a:cubicBezTo>
                    <a:pt x="266" y="1019"/>
                    <a:pt x="267" y="1020"/>
                    <a:pt x="269" y="1021"/>
                  </a:cubicBezTo>
                  <a:cubicBezTo>
                    <a:pt x="271" y="1024"/>
                    <a:pt x="273" y="1026"/>
                    <a:pt x="273" y="1028"/>
                  </a:cubicBezTo>
                  <a:cubicBezTo>
                    <a:pt x="274" y="1029"/>
                    <a:pt x="274" y="1031"/>
                    <a:pt x="273" y="1032"/>
                  </a:cubicBezTo>
                  <a:lnTo>
                    <a:pt x="259" y="1046"/>
                  </a:lnTo>
                  <a:lnTo>
                    <a:pt x="289" y="1076"/>
                  </a:lnTo>
                  <a:cubicBezTo>
                    <a:pt x="293" y="1079"/>
                    <a:pt x="296" y="1081"/>
                    <a:pt x="299" y="1082"/>
                  </a:cubicBezTo>
                  <a:cubicBezTo>
                    <a:pt x="302" y="1083"/>
                    <a:pt x="304" y="1081"/>
                    <a:pt x="307" y="1079"/>
                  </a:cubicBezTo>
                  <a:cubicBezTo>
                    <a:pt x="308" y="1078"/>
                    <a:pt x="309" y="1077"/>
                    <a:pt x="310" y="1076"/>
                  </a:cubicBezTo>
                  <a:cubicBezTo>
                    <a:pt x="310" y="1075"/>
                    <a:pt x="311" y="1074"/>
                    <a:pt x="311" y="1073"/>
                  </a:cubicBezTo>
                  <a:cubicBezTo>
                    <a:pt x="311" y="1072"/>
                    <a:pt x="312" y="1072"/>
                    <a:pt x="312" y="1071"/>
                  </a:cubicBezTo>
                  <a:cubicBezTo>
                    <a:pt x="312" y="1070"/>
                    <a:pt x="312" y="1070"/>
                    <a:pt x="313" y="1070"/>
                  </a:cubicBezTo>
                  <a:cubicBezTo>
                    <a:pt x="313" y="1069"/>
                    <a:pt x="313" y="1069"/>
                    <a:pt x="314" y="1069"/>
                  </a:cubicBezTo>
                  <a:cubicBezTo>
                    <a:pt x="314" y="1069"/>
                    <a:pt x="315" y="1069"/>
                    <a:pt x="315" y="1070"/>
                  </a:cubicBezTo>
                  <a:cubicBezTo>
                    <a:pt x="316" y="1070"/>
                    <a:pt x="317" y="1070"/>
                    <a:pt x="318" y="1071"/>
                  </a:cubicBezTo>
                  <a:cubicBezTo>
                    <a:pt x="319" y="1072"/>
                    <a:pt x="320" y="1073"/>
                    <a:pt x="321" y="1074"/>
                  </a:cubicBezTo>
                  <a:close/>
                  <a:moveTo>
                    <a:pt x="372" y="969"/>
                  </a:moveTo>
                  <a:cubicBezTo>
                    <a:pt x="374" y="971"/>
                    <a:pt x="375" y="973"/>
                    <a:pt x="375" y="975"/>
                  </a:cubicBezTo>
                  <a:cubicBezTo>
                    <a:pt x="375" y="977"/>
                    <a:pt x="374" y="979"/>
                    <a:pt x="373" y="981"/>
                  </a:cubicBezTo>
                  <a:lnTo>
                    <a:pt x="334" y="1020"/>
                  </a:lnTo>
                  <a:cubicBezTo>
                    <a:pt x="336" y="1023"/>
                    <a:pt x="339" y="1025"/>
                    <a:pt x="342" y="1026"/>
                  </a:cubicBezTo>
                  <a:cubicBezTo>
                    <a:pt x="345" y="1028"/>
                    <a:pt x="348" y="1029"/>
                    <a:pt x="351" y="1029"/>
                  </a:cubicBezTo>
                  <a:cubicBezTo>
                    <a:pt x="354" y="1029"/>
                    <a:pt x="357" y="1028"/>
                    <a:pt x="360" y="1027"/>
                  </a:cubicBezTo>
                  <a:cubicBezTo>
                    <a:pt x="363" y="1026"/>
                    <a:pt x="366" y="1023"/>
                    <a:pt x="369" y="1020"/>
                  </a:cubicBezTo>
                  <a:cubicBezTo>
                    <a:pt x="372" y="1017"/>
                    <a:pt x="375" y="1014"/>
                    <a:pt x="377" y="1011"/>
                  </a:cubicBezTo>
                  <a:cubicBezTo>
                    <a:pt x="379" y="1008"/>
                    <a:pt x="380" y="1006"/>
                    <a:pt x="381" y="1003"/>
                  </a:cubicBezTo>
                  <a:cubicBezTo>
                    <a:pt x="383" y="1001"/>
                    <a:pt x="383" y="999"/>
                    <a:pt x="384" y="998"/>
                  </a:cubicBezTo>
                  <a:cubicBezTo>
                    <a:pt x="385" y="996"/>
                    <a:pt x="386" y="995"/>
                    <a:pt x="386" y="994"/>
                  </a:cubicBezTo>
                  <a:cubicBezTo>
                    <a:pt x="387" y="994"/>
                    <a:pt x="387" y="993"/>
                    <a:pt x="388" y="993"/>
                  </a:cubicBezTo>
                  <a:cubicBezTo>
                    <a:pt x="388" y="993"/>
                    <a:pt x="389" y="993"/>
                    <a:pt x="389" y="994"/>
                  </a:cubicBezTo>
                  <a:cubicBezTo>
                    <a:pt x="390" y="994"/>
                    <a:pt x="391" y="994"/>
                    <a:pt x="391" y="995"/>
                  </a:cubicBezTo>
                  <a:cubicBezTo>
                    <a:pt x="392" y="996"/>
                    <a:pt x="393" y="997"/>
                    <a:pt x="395" y="998"/>
                  </a:cubicBezTo>
                  <a:cubicBezTo>
                    <a:pt x="396" y="999"/>
                    <a:pt x="396" y="1000"/>
                    <a:pt x="397" y="1001"/>
                  </a:cubicBezTo>
                  <a:cubicBezTo>
                    <a:pt x="398" y="1001"/>
                    <a:pt x="398" y="1002"/>
                    <a:pt x="399" y="1003"/>
                  </a:cubicBezTo>
                  <a:cubicBezTo>
                    <a:pt x="399" y="1003"/>
                    <a:pt x="400" y="1004"/>
                    <a:pt x="400" y="1004"/>
                  </a:cubicBezTo>
                  <a:cubicBezTo>
                    <a:pt x="400" y="1005"/>
                    <a:pt x="400" y="1006"/>
                    <a:pt x="400" y="1006"/>
                  </a:cubicBezTo>
                  <a:cubicBezTo>
                    <a:pt x="400" y="1007"/>
                    <a:pt x="400" y="1008"/>
                    <a:pt x="399" y="1010"/>
                  </a:cubicBezTo>
                  <a:cubicBezTo>
                    <a:pt x="398" y="1012"/>
                    <a:pt x="397" y="1014"/>
                    <a:pt x="395" y="1017"/>
                  </a:cubicBezTo>
                  <a:cubicBezTo>
                    <a:pt x="394" y="1020"/>
                    <a:pt x="392" y="1023"/>
                    <a:pt x="389" y="1026"/>
                  </a:cubicBezTo>
                  <a:cubicBezTo>
                    <a:pt x="387" y="1029"/>
                    <a:pt x="384" y="1032"/>
                    <a:pt x="381" y="1036"/>
                  </a:cubicBezTo>
                  <a:cubicBezTo>
                    <a:pt x="375" y="1041"/>
                    <a:pt x="370" y="1045"/>
                    <a:pt x="364" y="1048"/>
                  </a:cubicBezTo>
                  <a:cubicBezTo>
                    <a:pt x="358" y="1051"/>
                    <a:pt x="352" y="1053"/>
                    <a:pt x="347" y="1053"/>
                  </a:cubicBezTo>
                  <a:cubicBezTo>
                    <a:pt x="341" y="1052"/>
                    <a:pt x="335" y="1051"/>
                    <a:pt x="329" y="1048"/>
                  </a:cubicBezTo>
                  <a:cubicBezTo>
                    <a:pt x="323" y="1045"/>
                    <a:pt x="317" y="1040"/>
                    <a:pt x="311" y="1034"/>
                  </a:cubicBezTo>
                  <a:cubicBezTo>
                    <a:pt x="306" y="1029"/>
                    <a:pt x="301" y="1023"/>
                    <a:pt x="298" y="1017"/>
                  </a:cubicBezTo>
                  <a:cubicBezTo>
                    <a:pt x="295" y="1011"/>
                    <a:pt x="293" y="1005"/>
                    <a:pt x="293" y="999"/>
                  </a:cubicBezTo>
                  <a:cubicBezTo>
                    <a:pt x="293" y="993"/>
                    <a:pt x="294" y="987"/>
                    <a:pt x="296" y="981"/>
                  </a:cubicBezTo>
                  <a:cubicBezTo>
                    <a:pt x="298" y="975"/>
                    <a:pt x="302" y="970"/>
                    <a:pt x="307" y="965"/>
                  </a:cubicBezTo>
                  <a:cubicBezTo>
                    <a:pt x="313" y="959"/>
                    <a:pt x="318" y="956"/>
                    <a:pt x="323" y="953"/>
                  </a:cubicBezTo>
                  <a:cubicBezTo>
                    <a:pt x="329" y="951"/>
                    <a:pt x="334" y="950"/>
                    <a:pt x="339" y="951"/>
                  </a:cubicBezTo>
                  <a:cubicBezTo>
                    <a:pt x="344" y="951"/>
                    <a:pt x="350" y="953"/>
                    <a:pt x="355" y="955"/>
                  </a:cubicBezTo>
                  <a:cubicBezTo>
                    <a:pt x="360" y="958"/>
                    <a:pt x="364" y="962"/>
                    <a:pt x="369" y="966"/>
                  </a:cubicBezTo>
                  <a:lnTo>
                    <a:pt x="372" y="969"/>
                  </a:lnTo>
                  <a:close/>
                  <a:moveTo>
                    <a:pt x="349" y="981"/>
                  </a:moveTo>
                  <a:cubicBezTo>
                    <a:pt x="344" y="976"/>
                    <a:pt x="339" y="973"/>
                    <a:pt x="334" y="972"/>
                  </a:cubicBezTo>
                  <a:cubicBezTo>
                    <a:pt x="329" y="972"/>
                    <a:pt x="324" y="974"/>
                    <a:pt x="319" y="978"/>
                  </a:cubicBezTo>
                  <a:cubicBezTo>
                    <a:pt x="317" y="980"/>
                    <a:pt x="316" y="983"/>
                    <a:pt x="315" y="985"/>
                  </a:cubicBezTo>
                  <a:cubicBezTo>
                    <a:pt x="314" y="988"/>
                    <a:pt x="314" y="990"/>
                    <a:pt x="314" y="993"/>
                  </a:cubicBezTo>
                  <a:cubicBezTo>
                    <a:pt x="314" y="996"/>
                    <a:pt x="315" y="998"/>
                    <a:pt x="317" y="1001"/>
                  </a:cubicBezTo>
                  <a:cubicBezTo>
                    <a:pt x="318" y="1003"/>
                    <a:pt x="320" y="1006"/>
                    <a:pt x="322" y="1008"/>
                  </a:cubicBezTo>
                  <a:lnTo>
                    <a:pt x="349" y="981"/>
                  </a:lnTo>
                  <a:close/>
                  <a:moveTo>
                    <a:pt x="409" y="884"/>
                  </a:moveTo>
                  <a:cubicBezTo>
                    <a:pt x="410" y="885"/>
                    <a:pt x="412" y="887"/>
                    <a:pt x="413" y="888"/>
                  </a:cubicBezTo>
                  <a:cubicBezTo>
                    <a:pt x="414" y="889"/>
                    <a:pt x="414" y="890"/>
                    <a:pt x="415" y="891"/>
                  </a:cubicBezTo>
                  <a:cubicBezTo>
                    <a:pt x="415" y="892"/>
                    <a:pt x="415" y="892"/>
                    <a:pt x="415" y="893"/>
                  </a:cubicBezTo>
                  <a:cubicBezTo>
                    <a:pt x="415" y="894"/>
                    <a:pt x="415" y="894"/>
                    <a:pt x="415" y="894"/>
                  </a:cubicBezTo>
                  <a:cubicBezTo>
                    <a:pt x="414" y="895"/>
                    <a:pt x="414" y="895"/>
                    <a:pt x="413" y="896"/>
                  </a:cubicBezTo>
                  <a:cubicBezTo>
                    <a:pt x="412" y="896"/>
                    <a:pt x="412" y="896"/>
                    <a:pt x="411" y="897"/>
                  </a:cubicBezTo>
                  <a:cubicBezTo>
                    <a:pt x="410" y="897"/>
                    <a:pt x="409" y="897"/>
                    <a:pt x="408" y="898"/>
                  </a:cubicBezTo>
                  <a:cubicBezTo>
                    <a:pt x="407" y="899"/>
                    <a:pt x="407" y="899"/>
                    <a:pt x="406" y="900"/>
                  </a:cubicBezTo>
                  <a:cubicBezTo>
                    <a:pt x="405" y="901"/>
                    <a:pt x="404" y="902"/>
                    <a:pt x="403" y="904"/>
                  </a:cubicBezTo>
                  <a:cubicBezTo>
                    <a:pt x="403" y="905"/>
                    <a:pt x="402" y="907"/>
                    <a:pt x="402" y="909"/>
                  </a:cubicBezTo>
                  <a:cubicBezTo>
                    <a:pt x="402" y="911"/>
                    <a:pt x="402" y="913"/>
                    <a:pt x="402" y="916"/>
                  </a:cubicBezTo>
                  <a:cubicBezTo>
                    <a:pt x="402" y="918"/>
                    <a:pt x="403" y="921"/>
                    <a:pt x="404" y="925"/>
                  </a:cubicBezTo>
                  <a:lnTo>
                    <a:pt x="444" y="965"/>
                  </a:lnTo>
                  <a:cubicBezTo>
                    <a:pt x="444" y="965"/>
                    <a:pt x="444" y="966"/>
                    <a:pt x="444" y="966"/>
                  </a:cubicBezTo>
                  <a:cubicBezTo>
                    <a:pt x="445" y="967"/>
                    <a:pt x="444" y="968"/>
                    <a:pt x="444" y="969"/>
                  </a:cubicBezTo>
                  <a:cubicBezTo>
                    <a:pt x="443" y="970"/>
                    <a:pt x="443" y="971"/>
                    <a:pt x="442" y="972"/>
                  </a:cubicBezTo>
                  <a:cubicBezTo>
                    <a:pt x="441" y="973"/>
                    <a:pt x="439" y="975"/>
                    <a:pt x="437" y="977"/>
                  </a:cubicBezTo>
                  <a:cubicBezTo>
                    <a:pt x="436" y="978"/>
                    <a:pt x="434" y="980"/>
                    <a:pt x="433" y="981"/>
                  </a:cubicBezTo>
                  <a:cubicBezTo>
                    <a:pt x="432" y="982"/>
                    <a:pt x="431" y="983"/>
                    <a:pt x="430" y="983"/>
                  </a:cubicBezTo>
                  <a:cubicBezTo>
                    <a:pt x="429" y="983"/>
                    <a:pt x="428" y="984"/>
                    <a:pt x="427" y="984"/>
                  </a:cubicBezTo>
                  <a:cubicBezTo>
                    <a:pt x="427" y="984"/>
                    <a:pt x="426" y="983"/>
                    <a:pt x="426" y="983"/>
                  </a:cubicBezTo>
                  <a:lnTo>
                    <a:pt x="361" y="919"/>
                  </a:lnTo>
                  <a:cubicBezTo>
                    <a:pt x="361" y="918"/>
                    <a:pt x="361" y="918"/>
                    <a:pt x="361" y="917"/>
                  </a:cubicBezTo>
                  <a:cubicBezTo>
                    <a:pt x="360" y="916"/>
                    <a:pt x="361" y="916"/>
                    <a:pt x="361" y="915"/>
                  </a:cubicBezTo>
                  <a:cubicBezTo>
                    <a:pt x="361" y="914"/>
                    <a:pt x="362" y="913"/>
                    <a:pt x="363" y="912"/>
                  </a:cubicBezTo>
                  <a:cubicBezTo>
                    <a:pt x="364" y="911"/>
                    <a:pt x="365" y="910"/>
                    <a:pt x="366" y="908"/>
                  </a:cubicBezTo>
                  <a:cubicBezTo>
                    <a:pt x="368" y="907"/>
                    <a:pt x="369" y="905"/>
                    <a:pt x="370" y="904"/>
                  </a:cubicBezTo>
                  <a:cubicBezTo>
                    <a:pt x="371" y="904"/>
                    <a:pt x="372" y="903"/>
                    <a:pt x="373" y="903"/>
                  </a:cubicBezTo>
                  <a:cubicBezTo>
                    <a:pt x="374" y="902"/>
                    <a:pt x="375" y="902"/>
                    <a:pt x="375" y="902"/>
                  </a:cubicBezTo>
                  <a:cubicBezTo>
                    <a:pt x="376" y="902"/>
                    <a:pt x="376" y="903"/>
                    <a:pt x="377" y="903"/>
                  </a:cubicBezTo>
                  <a:lnTo>
                    <a:pt x="385" y="911"/>
                  </a:lnTo>
                  <a:cubicBezTo>
                    <a:pt x="384" y="907"/>
                    <a:pt x="384" y="904"/>
                    <a:pt x="384" y="901"/>
                  </a:cubicBezTo>
                  <a:cubicBezTo>
                    <a:pt x="384" y="898"/>
                    <a:pt x="384" y="895"/>
                    <a:pt x="384" y="893"/>
                  </a:cubicBezTo>
                  <a:cubicBezTo>
                    <a:pt x="385" y="890"/>
                    <a:pt x="385" y="888"/>
                    <a:pt x="386" y="887"/>
                  </a:cubicBezTo>
                  <a:cubicBezTo>
                    <a:pt x="387" y="885"/>
                    <a:pt x="389" y="883"/>
                    <a:pt x="390" y="882"/>
                  </a:cubicBezTo>
                  <a:cubicBezTo>
                    <a:pt x="390" y="882"/>
                    <a:pt x="391" y="881"/>
                    <a:pt x="392" y="880"/>
                  </a:cubicBezTo>
                  <a:cubicBezTo>
                    <a:pt x="393" y="880"/>
                    <a:pt x="394" y="879"/>
                    <a:pt x="395" y="878"/>
                  </a:cubicBezTo>
                  <a:cubicBezTo>
                    <a:pt x="395" y="878"/>
                    <a:pt x="396" y="877"/>
                    <a:pt x="397" y="877"/>
                  </a:cubicBezTo>
                  <a:cubicBezTo>
                    <a:pt x="398" y="877"/>
                    <a:pt x="399" y="876"/>
                    <a:pt x="399" y="876"/>
                  </a:cubicBezTo>
                  <a:cubicBezTo>
                    <a:pt x="400" y="876"/>
                    <a:pt x="400" y="876"/>
                    <a:pt x="400" y="877"/>
                  </a:cubicBezTo>
                  <a:cubicBezTo>
                    <a:pt x="401" y="877"/>
                    <a:pt x="401" y="877"/>
                    <a:pt x="402" y="877"/>
                  </a:cubicBezTo>
                  <a:cubicBezTo>
                    <a:pt x="403" y="878"/>
                    <a:pt x="403" y="879"/>
                    <a:pt x="404" y="879"/>
                  </a:cubicBezTo>
                  <a:cubicBezTo>
                    <a:pt x="405" y="880"/>
                    <a:pt x="407" y="882"/>
                    <a:pt x="409" y="884"/>
                  </a:cubicBezTo>
                  <a:close/>
                  <a:moveTo>
                    <a:pt x="522" y="892"/>
                  </a:moveTo>
                  <a:lnTo>
                    <a:pt x="537" y="922"/>
                  </a:lnTo>
                  <a:cubicBezTo>
                    <a:pt x="537" y="924"/>
                    <a:pt x="537" y="926"/>
                    <a:pt x="536" y="928"/>
                  </a:cubicBezTo>
                  <a:cubicBezTo>
                    <a:pt x="534" y="930"/>
                    <a:pt x="532" y="934"/>
                    <a:pt x="528" y="937"/>
                  </a:cubicBezTo>
                  <a:cubicBezTo>
                    <a:pt x="526" y="939"/>
                    <a:pt x="525" y="941"/>
                    <a:pt x="523" y="942"/>
                  </a:cubicBezTo>
                  <a:cubicBezTo>
                    <a:pt x="522" y="943"/>
                    <a:pt x="521" y="943"/>
                    <a:pt x="520" y="943"/>
                  </a:cubicBezTo>
                  <a:cubicBezTo>
                    <a:pt x="519" y="944"/>
                    <a:pt x="518" y="943"/>
                    <a:pt x="517" y="943"/>
                  </a:cubicBezTo>
                  <a:cubicBezTo>
                    <a:pt x="517" y="942"/>
                    <a:pt x="516" y="941"/>
                    <a:pt x="516" y="940"/>
                  </a:cubicBezTo>
                  <a:lnTo>
                    <a:pt x="503" y="910"/>
                  </a:lnTo>
                  <a:cubicBezTo>
                    <a:pt x="502" y="911"/>
                    <a:pt x="501" y="911"/>
                    <a:pt x="500" y="911"/>
                  </a:cubicBezTo>
                  <a:cubicBezTo>
                    <a:pt x="499" y="911"/>
                    <a:pt x="498" y="910"/>
                    <a:pt x="497" y="910"/>
                  </a:cubicBezTo>
                  <a:lnTo>
                    <a:pt x="416" y="873"/>
                  </a:lnTo>
                  <a:cubicBezTo>
                    <a:pt x="414" y="872"/>
                    <a:pt x="412" y="871"/>
                    <a:pt x="411" y="870"/>
                  </a:cubicBezTo>
                  <a:cubicBezTo>
                    <a:pt x="410" y="869"/>
                    <a:pt x="410" y="868"/>
                    <a:pt x="410" y="867"/>
                  </a:cubicBezTo>
                  <a:cubicBezTo>
                    <a:pt x="410" y="866"/>
                    <a:pt x="411" y="865"/>
                    <a:pt x="412" y="863"/>
                  </a:cubicBezTo>
                  <a:cubicBezTo>
                    <a:pt x="413" y="862"/>
                    <a:pt x="415" y="860"/>
                    <a:pt x="417" y="858"/>
                  </a:cubicBezTo>
                  <a:cubicBezTo>
                    <a:pt x="419" y="855"/>
                    <a:pt x="421" y="854"/>
                    <a:pt x="422" y="853"/>
                  </a:cubicBezTo>
                  <a:cubicBezTo>
                    <a:pt x="423" y="852"/>
                    <a:pt x="424" y="851"/>
                    <a:pt x="425" y="850"/>
                  </a:cubicBezTo>
                  <a:cubicBezTo>
                    <a:pt x="426" y="850"/>
                    <a:pt x="427" y="850"/>
                    <a:pt x="428" y="850"/>
                  </a:cubicBezTo>
                  <a:cubicBezTo>
                    <a:pt x="429" y="851"/>
                    <a:pt x="430" y="851"/>
                    <a:pt x="432" y="852"/>
                  </a:cubicBezTo>
                  <a:lnTo>
                    <a:pt x="490" y="880"/>
                  </a:lnTo>
                  <a:lnTo>
                    <a:pt x="490" y="879"/>
                  </a:lnTo>
                  <a:lnTo>
                    <a:pt x="460" y="822"/>
                  </a:lnTo>
                  <a:cubicBezTo>
                    <a:pt x="459" y="820"/>
                    <a:pt x="458" y="819"/>
                    <a:pt x="458" y="818"/>
                  </a:cubicBezTo>
                  <a:cubicBezTo>
                    <a:pt x="459" y="817"/>
                    <a:pt x="459" y="816"/>
                    <a:pt x="460" y="815"/>
                  </a:cubicBezTo>
                  <a:cubicBezTo>
                    <a:pt x="461" y="814"/>
                    <a:pt x="462" y="812"/>
                    <a:pt x="465" y="809"/>
                  </a:cubicBezTo>
                  <a:cubicBezTo>
                    <a:pt x="467" y="807"/>
                    <a:pt x="469" y="806"/>
                    <a:pt x="471" y="804"/>
                  </a:cubicBezTo>
                  <a:cubicBezTo>
                    <a:pt x="472" y="803"/>
                    <a:pt x="473" y="803"/>
                    <a:pt x="475" y="803"/>
                  </a:cubicBezTo>
                  <a:cubicBezTo>
                    <a:pt x="476" y="802"/>
                    <a:pt x="477" y="803"/>
                    <a:pt x="478" y="804"/>
                  </a:cubicBezTo>
                  <a:cubicBezTo>
                    <a:pt x="479" y="805"/>
                    <a:pt x="479" y="806"/>
                    <a:pt x="480" y="807"/>
                  </a:cubicBezTo>
                  <a:lnTo>
                    <a:pt x="522" y="892"/>
                  </a:lnTo>
                  <a:close/>
                  <a:moveTo>
                    <a:pt x="646" y="762"/>
                  </a:moveTo>
                  <a:cubicBezTo>
                    <a:pt x="647" y="762"/>
                    <a:pt x="647" y="763"/>
                    <a:pt x="647" y="764"/>
                  </a:cubicBezTo>
                  <a:cubicBezTo>
                    <a:pt x="647" y="764"/>
                    <a:pt x="647" y="765"/>
                    <a:pt x="646" y="766"/>
                  </a:cubicBezTo>
                  <a:cubicBezTo>
                    <a:pt x="646" y="767"/>
                    <a:pt x="645" y="768"/>
                    <a:pt x="644" y="770"/>
                  </a:cubicBezTo>
                  <a:cubicBezTo>
                    <a:pt x="643" y="771"/>
                    <a:pt x="642" y="773"/>
                    <a:pt x="640" y="774"/>
                  </a:cubicBezTo>
                  <a:cubicBezTo>
                    <a:pt x="638" y="776"/>
                    <a:pt x="636" y="778"/>
                    <a:pt x="635" y="779"/>
                  </a:cubicBezTo>
                  <a:cubicBezTo>
                    <a:pt x="633" y="780"/>
                    <a:pt x="632" y="781"/>
                    <a:pt x="631" y="781"/>
                  </a:cubicBezTo>
                  <a:cubicBezTo>
                    <a:pt x="630" y="782"/>
                    <a:pt x="630" y="782"/>
                    <a:pt x="629" y="782"/>
                  </a:cubicBezTo>
                  <a:cubicBezTo>
                    <a:pt x="628" y="782"/>
                    <a:pt x="628" y="781"/>
                    <a:pt x="627" y="781"/>
                  </a:cubicBezTo>
                  <a:lnTo>
                    <a:pt x="590" y="743"/>
                  </a:lnTo>
                  <a:lnTo>
                    <a:pt x="555" y="778"/>
                  </a:lnTo>
                  <a:lnTo>
                    <a:pt x="592" y="816"/>
                  </a:lnTo>
                  <a:cubicBezTo>
                    <a:pt x="593" y="816"/>
                    <a:pt x="593" y="817"/>
                    <a:pt x="593" y="817"/>
                  </a:cubicBezTo>
                  <a:cubicBezTo>
                    <a:pt x="593" y="818"/>
                    <a:pt x="593" y="819"/>
                    <a:pt x="593" y="820"/>
                  </a:cubicBezTo>
                  <a:cubicBezTo>
                    <a:pt x="592" y="821"/>
                    <a:pt x="591" y="822"/>
                    <a:pt x="590" y="823"/>
                  </a:cubicBezTo>
                  <a:cubicBezTo>
                    <a:pt x="589" y="825"/>
                    <a:pt x="588" y="826"/>
                    <a:pt x="586" y="828"/>
                  </a:cubicBezTo>
                  <a:cubicBezTo>
                    <a:pt x="584" y="830"/>
                    <a:pt x="583" y="831"/>
                    <a:pt x="581" y="832"/>
                  </a:cubicBezTo>
                  <a:cubicBezTo>
                    <a:pt x="580" y="833"/>
                    <a:pt x="579" y="834"/>
                    <a:pt x="578" y="835"/>
                  </a:cubicBezTo>
                  <a:cubicBezTo>
                    <a:pt x="577" y="835"/>
                    <a:pt x="576" y="835"/>
                    <a:pt x="575" y="835"/>
                  </a:cubicBezTo>
                  <a:cubicBezTo>
                    <a:pt x="575" y="835"/>
                    <a:pt x="574" y="835"/>
                    <a:pt x="574" y="834"/>
                  </a:cubicBezTo>
                  <a:lnTo>
                    <a:pt x="486" y="747"/>
                  </a:lnTo>
                  <a:cubicBezTo>
                    <a:pt x="485" y="746"/>
                    <a:pt x="485" y="746"/>
                    <a:pt x="485" y="745"/>
                  </a:cubicBezTo>
                  <a:cubicBezTo>
                    <a:pt x="485" y="744"/>
                    <a:pt x="485" y="743"/>
                    <a:pt x="486" y="742"/>
                  </a:cubicBezTo>
                  <a:cubicBezTo>
                    <a:pt x="486" y="742"/>
                    <a:pt x="487" y="740"/>
                    <a:pt x="488" y="739"/>
                  </a:cubicBezTo>
                  <a:cubicBezTo>
                    <a:pt x="489" y="738"/>
                    <a:pt x="490" y="736"/>
                    <a:pt x="492" y="734"/>
                  </a:cubicBezTo>
                  <a:cubicBezTo>
                    <a:pt x="494" y="732"/>
                    <a:pt x="496" y="731"/>
                    <a:pt x="497" y="730"/>
                  </a:cubicBezTo>
                  <a:cubicBezTo>
                    <a:pt x="498" y="729"/>
                    <a:pt x="500" y="728"/>
                    <a:pt x="501" y="728"/>
                  </a:cubicBezTo>
                  <a:cubicBezTo>
                    <a:pt x="501" y="727"/>
                    <a:pt x="502" y="727"/>
                    <a:pt x="503" y="727"/>
                  </a:cubicBezTo>
                  <a:cubicBezTo>
                    <a:pt x="504" y="727"/>
                    <a:pt x="504" y="727"/>
                    <a:pt x="505" y="728"/>
                  </a:cubicBezTo>
                  <a:lnTo>
                    <a:pt x="539" y="762"/>
                  </a:lnTo>
                  <a:lnTo>
                    <a:pt x="574" y="727"/>
                  </a:lnTo>
                  <a:lnTo>
                    <a:pt x="539" y="693"/>
                  </a:lnTo>
                  <a:cubicBezTo>
                    <a:pt x="539" y="693"/>
                    <a:pt x="539" y="692"/>
                    <a:pt x="539" y="691"/>
                  </a:cubicBezTo>
                  <a:cubicBezTo>
                    <a:pt x="539" y="691"/>
                    <a:pt x="539" y="690"/>
                    <a:pt x="539" y="689"/>
                  </a:cubicBezTo>
                  <a:cubicBezTo>
                    <a:pt x="540" y="688"/>
                    <a:pt x="540" y="687"/>
                    <a:pt x="541" y="685"/>
                  </a:cubicBezTo>
                  <a:cubicBezTo>
                    <a:pt x="543" y="684"/>
                    <a:pt x="544" y="682"/>
                    <a:pt x="546" y="681"/>
                  </a:cubicBezTo>
                  <a:cubicBezTo>
                    <a:pt x="548" y="679"/>
                    <a:pt x="549" y="677"/>
                    <a:pt x="551" y="676"/>
                  </a:cubicBezTo>
                  <a:cubicBezTo>
                    <a:pt x="552" y="675"/>
                    <a:pt x="553" y="674"/>
                    <a:pt x="554" y="674"/>
                  </a:cubicBezTo>
                  <a:cubicBezTo>
                    <a:pt x="555" y="673"/>
                    <a:pt x="556" y="673"/>
                    <a:pt x="557" y="673"/>
                  </a:cubicBezTo>
                  <a:cubicBezTo>
                    <a:pt x="557" y="673"/>
                    <a:pt x="558" y="674"/>
                    <a:pt x="558" y="674"/>
                  </a:cubicBezTo>
                  <a:lnTo>
                    <a:pt x="646" y="762"/>
                  </a:lnTo>
                  <a:close/>
                  <a:moveTo>
                    <a:pt x="695" y="648"/>
                  </a:moveTo>
                  <a:cubicBezTo>
                    <a:pt x="701" y="653"/>
                    <a:pt x="705" y="659"/>
                    <a:pt x="708" y="665"/>
                  </a:cubicBezTo>
                  <a:cubicBezTo>
                    <a:pt x="711" y="671"/>
                    <a:pt x="713" y="677"/>
                    <a:pt x="713" y="683"/>
                  </a:cubicBezTo>
                  <a:cubicBezTo>
                    <a:pt x="713" y="689"/>
                    <a:pt x="712" y="695"/>
                    <a:pt x="710" y="702"/>
                  </a:cubicBezTo>
                  <a:cubicBezTo>
                    <a:pt x="707" y="708"/>
                    <a:pt x="703" y="714"/>
                    <a:pt x="697" y="720"/>
                  </a:cubicBezTo>
                  <a:cubicBezTo>
                    <a:pt x="691" y="725"/>
                    <a:pt x="685" y="729"/>
                    <a:pt x="680" y="732"/>
                  </a:cubicBezTo>
                  <a:cubicBezTo>
                    <a:pt x="674" y="735"/>
                    <a:pt x="668" y="736"/>
                    <a:pt x="662" y="736"/>
                  </a:cubicBezTo>
                  <a:cubicBezTo>
                    <a:pt x="656" y="735"/>
                    <a:pt x="651" y="734"/>
                    <a:pt x="645" y="731"/>
                  </a:cubicBezTo>
                  <a:cubicBezTo>
                    <a:pt x="639" y="728"/>
                    <a:pt x="634" y="723"/>
                    <a:pt x="628" y="718"/>
                  </a:cubicBezTo>
                  <a:cubicBezTo>
                    <a:pt x="622" y="712"/>
                    <a:pt x="618" y="706"/>
                    <a:pt x="615" y="700"/>
                  </a:cubicBezTo>
                  <a:cubicBezTo>
                    <a:pt x="612" y="695"/>
                    <a:pt x="610" y="688"/>
                    <a:pt x="610" y="682"/>
                  </a:cubicBezTo>
                  <a:cubicBezTo>
                    <a:pt x="610" y="676"/>
                    <a:pt x="611" y="670"/>
                    <a:pt x="613" y="664"/>
                  </a:cubicBezTo>
                  <a:cubicBezTo>
                    <a:pt x="616" y="658"/>
                    <a:pt x="620" y="652"/>
                    <a:pt x="626" y="646"/>
                  </a:cubicBezTo>
                  <a:cubicBezTo>
                    <a:pt x="632" y="640"/>
                    <a:pt x="638" y="636"/>
                    <a:pt x="643" y="633"/>
                  </a:cubicBezTo>
                  <a:cubicBezTo>
                    <a:pt x="649" y="631"/>
                    <a:pt x="655" y="629"/>
                    <a:pt x="661" y="630"/>
                  </a:cubicBezTo>
                  <a:cubicBezTo>
                    <a:pt x="667" y="630"/>
                    <a:pt x="672" y="632"/>
                    <a:pt x="678" y="635"/>
                  </a:cubicBezTo>
                  <a:cubicBezTo>
                    <a:pt x="684" y="638"/>
                    <a:pt x="690" y="642"/>
                    <a:pt x="695" y="648"/>
                  </a:cubicBezTo>
                  <a:close/>
                  <a:moveTo>
                    <a:pt x="677" y="667"/>
                  </a:moveTo>
                  <a:cubicBezTo>
                    <a:pt x="674" y="664"/>
                    <a:pt x="671" y="661"/>
                    <a:pt x="668" y="659"/>
                  </a:cubicBezTo>
                  <a:cubicBezTo>
                    <a:pt x="665" y="657"/>
                    <a:pt x="662" y="655"/>
                    <a:pt x="658" y="655"/>
                  </a:cubicBezTo>
                  <a:cubicBezTo>
                    <a:pt x="655" y="654"/>
                    <a:pt x="652" y="654"/>
                    <a:pt x="649" y="655"/>
                  </a:cubicBezTo>
                  <a:cubicBezTo>
                    <a:pt x="646" y="656"/>
                    <a:pt x="643" y="658"/>
                    <a:pt x="640" y="661"/>
                  </a:cubicBezTo>
                  <a:cubicBezTo>
                    <a:pt x="637" y="663"/>
                    <a:pt x="635" y="666"/>
                    <a:pt x="634" y="669"/>
                  </a:cubicBezTo>
                  <a:cubicBezTo>
                    <a:pt x="633" y="672"/>
                    <a:pt x="633" y="675"/>
                    <a:pt x="634" y="678"/>
                  </a:cubicBezTo>
                  <a:cubicBezTo>
                    <a:pt x="634" y="682"/>
                    <a:pt x="636" y="685"/>
                    <a:pt x="638" y="688"/>
                  </a:cubicBezTo>
                  <a:cubicBezTo>
                    <a:pt x="640" y="692"/>
                    <a:pt x="642" y="695"/>
                    <a:pt x="646" y="698"/>
                  </a:cubicBezTo>
                  <a:cubicBezTo>
                    <a:pt x="649" y="701"/>
                    <a:pt x="652" y="704"/>
                    <a:pt x="655" y="706"/>
                  </a:cubicBezTo>
                  <a:cubicBezTo>
                    <a:pt x="658" y="708"/>
                    <a:pt x="662" y="710"/>
                    <a:pt x="665" y="711"/>
                  </a:cubicBezTo>
                  <a:cubicBezTo>
                    <a:pt x="668" y="711"/>
                    <a:pt x="671" y="711"/>
                    <a:pt x="674" y="710"/>
                  </a:cubicBezTo>
                  <a:cubicBezTo>
                    <a:pt x="677" y="709"/>
                    <a:pt x="680" y="707"/>
                    <a:pt x="683" y="705"/>
                  </a:cubicBezTo>
                  <a:cubicBezTo>
                    <a:pt x="686" y="702"/>
                    <a:pt x="688" y="699"/>
                    <a:pt x="689" y="696"/>
                  </a:cubicBezTo>
                  <a:cubicBezTo>
                    <a:pt x="690" y="693"/>
                    <a:pt x="690" y="690"/>
                    <a:pt x="689" y="687"/>
                  </a:cubicBezTo>
                  <a:cubicBezTo>
                    <a:pt x="689" y="684"/>
                    <a:pt x="688" y="680"/>
                    <a:pt x="686" y="677"/>
                  </a:cubicBezTo>
                  <a:cubicBezTo>
                    <a:pt x="683" y="674"/>
                    <a:pt x="681" y="670"/>
                    <a:pt x="677" y="667"/>
                  </a:cubicBezTo>
                  <a:close/>
                  <a:moveTo>
                    <a:pt x="760" y="648"/>
                  </a:moveTo>
                  <a:cubicBezTo>
                    <a:pt x="761" y="648"/>
                    <a:pt x="761" y="649"/>
                    <a:pt x="761" y="650"/>
                  </a:cubicBezTo>
                  <a:cubicBezTo>
                    <a:pt x="761" y="650"/>
                    <a:pt x="761" y="651"/>
                    <a:pt x="761" y="652"/>
                  </a:cubicBezTo>
                  <a:cubicBezTo>
                    <a:pt x="760" y="653"/>
                    <a:pt x="759" y="654"/>
                    <a:pt x="758" y="655"/>
                  </a:cubicBezTo>
                  <a:cubicBezTo>
                    <a:pt x="757" y="657"/>
                    <a:pt x="756" y="658"/>
                    <a:pt x="754" y="660"/>
                  </a:cubicBezTo>
                  <a:cubicBezTo>
                    <a:pt x="752" y="662"/>
                    <a:pt x="751" y="663"/>
                    <a:pt x="750" y="664"/>
                  </a:cubicBezTo>
                  <a:cubicBezTo>
                    <a:pt x="748" y="665"/>
                    <a:pt x="747" y="666"/>
                    <a:pt x="746" y="666"/>
                  </a:cubicBezTo>
                  <a:cubicBezTo>
                    <a:pt x="745" y="667"/>
                    <a:pt x="745" y="667"/>
                    <a:pt x="744" y="667"/>
                  </a:cubicBezTo>
                  <a:cubicBezTo>
                    <a:pt x="743" y="667"/>
                    <a:pt x="743" y="666"/>
                    <a:pt x="742" y="666"/>
                  </a:cubicBezTo>
                  <a:lnTo>
                    <a:pt x="648" y="572"/>
                  </a:lnTo>
                  <a:cubicBezTo>
                    <a:pt x="647" y="571"/>
                    <a:pt x="647" y="570"/>
                    <a:pt x="647" y="570"/>
                  </a:cubicBezTo>
                  <a:cubicBezTo>
                    <a:pt x="647" y="569"/>
                    <a:pt x="647" y="568"/>
                    <a:pt x="648" y="567"/>
                  </a:cubicBezTo>
                  <a:cubicBezTo>
                    <a:pt x="648" y="566"/>
                    <a:pt x="649" y="565"/>
                    <a:pt x="650" y="564"/>
                  </a:cubicBezTo>
                  <a:cubicBezTo>
                    <a:pt x="651" y="563"/>
                    <a:pt x="652" y="561"/>
                    <a:pt x="654" y="559"/>
                  </a:cubicBezTo>
                  <a:cubicBezTo>
                    <a:pt x="656" y="558"/>
                    <a:pt x="657" y="556"/>
                    <a:pt x="658" y="555"/>
                  </a:cubicBezTo>
                  <a:cubicBezTo>
                    <a:pt x="660" y="554"/>
                    <a:pt x="661" y="554"/>
                    <a:pt x="662" y="553"/>
                  </a:cubicBezTo>
                  <a:cubicBezTo>
                    <a:pt x="663" y="553"/>
                    <a:pt x="664" y="552"/>
                    <a:pt x="664" y="553"/>
                  </a:cubicBezTo>
                  <a:cubicBezTo>
                    <a:pt x="665" y="553"/>
                    <a:pt x="666" y="553"/>
                    <a:pt x="666" y="553"/>
                  </a:cubicBezTo>
                  <a:lnTo>
                    <a:pt x="760" y="648"/>
                  </a:lnTo>
                  <a:close/>
                  <a:moveTo>
                    <a:pt x="837" y="571"/>
                  </a:moveTo>
                  <a:cubicBezTo>
                    <a:pt x="838" y="572"/>
                    <a:pt x="838" y="572"/>
                    <a:pt x="838" y="573"/>
                  </a:cubicBezTo>
                  <a:cubicBezTo>
                    <a:pt x="838" y="574"/>
                    <a:pt x="838" y="574"/>
                    <a:pt x="838" y="575"/>
                  </a:cubicBezTo>
                  <a:cubicBezTo>
                    <a:pt x="837" y="576"/>
                    <a:pt x="837" y="577"/>
                    <a:pt x="836" y="578"/>
                  </a:cubicBezTo>
                  <a:cubicBezTo>
                    <a:pt x="835" y="579"/>
                    <a:pt x="834" y="580"/>
                    <a:pt x="832" y="582"/>
                  </a:cubicBezTo>
                  <a:cubicBezTo>
                    <a:pt x="831" y="583"/>
                    <a:pt x="830" y="584"/>
                    <a:pt x="828" y="585"/>
                  </a:cubicBezTo>
                  <a:cubicBezTo>
                    <a:pt x="827" y="586"/>
                    <a:pt x="826" y="587"/>
                    <a:pt x="826" y="587"/>
                  </a:cubicBezTo>
                  <a:cubicBezTo>
                    <a:pt x="825" y="587"/>
                    <a:pt x="824" y="588"/>
                    <a:pt x="823" y="588"/>
                  </a:cubicBezTo>
                  <a:cubicBezTo>
                    <a:pt x="823" y="587"/>
                    <a:pt x="822" y="587"/>
                    <a:pt x="822" y="587"/>
                  </a:cubicBezTo>
                  <a:lnTo>
                    <a:pt x="815" y="579"/>
                  </a:lnTo>
                  <a:cubicBezTo>
                    <a:pt x="815" y="586"/>
                    <a:pt x="814" y="593"/>
                    <a:pt x="813" y="598"/>
                  </a:cubicBezTo>
                  <a:cubicBezTo>
                    <a:pt x="811" y="604"/>
                    <a:pt x="808" y="609"/>
                    <a:pt x="803" y="613"/>
                  </a:cubicBezTo>
                  <a:cubicBezTo>
                    <a:pt x="799" y="618"/>
                    <a:pt x="793" y="621"/>
                    <a:pt x="788" y="623"/>
                  </a:cubicBezTo>
                  <a:cubicBezTo>
                    <a:pt x="783" y="624"/>
                    <a:pt x="778" y="624"/>
                    <a:pt x="772" y="623"/>
                  </a:cubicBezTo>
                  <a:cubicBezTo>
                    <a:pt x="767" y="622"/>
                    <a:pt x="762" y="620"/>
                    <a:pt x="756" y="617"/>
                  </a:cubicBezTo>
                  <a:cubicBezTo>
                    <a:pt x="751" y="613"/>
                    <a:pt x="746" y="609"/>
                    <a:pt x="741" y="605"/>
                  </a:cubicBezTo>
                  <a:cubicBezTo>
                    <a:pt x="736" y="599"/>
                    <a:pt x="731" y="593"/>
                    <a:pt x="728" y="587"/>
                  </a:cubicBezTo>
                  <a:cubicBezTo>
                    <a:pt x="725" y="582"/>
                    <a:pt x="722" y="576"/>
                    <a:pt x="722" y="570"/>
                  </a:cubicBezTo>
                  <a:cubicBezTo>
                    <a:pt x="721" y="565"/>
                    <a:pt x="721" y="559"/>
                    <a:pt x="723" y="554"/>
                  </a:cubicBezTo>
                  <a:cubicBezTo>
                    <a:pt x="725" y="549"/>
                    <a:pt x="728" y="544"/>
                    <a:pt x="732" y="540"/>
                  </a:cubicBezTo>
                  <a:cubicBezTo>
                    <a:pt x="736" y="536"/>
                    <a:pt x="740" y="533"/>
                    <a:pt x="744" y="532"/>
                  </a:cubicBezTo>
                  <a:cubicBezTo>
                    <a:pt x="749" y="530"/>
                    <a:pt x="754" y="530"/>
                    <a:pt x="760" y="530"/>
                  </a:cubicBezTo>
                  <a:lnTo>
                    <a:pt x="725" y="495"/>
                  </a:lnTo>
                  <a:cubicBezTo>
                    <a:pt x="724" y="495"/>
                    <a:pt x="724" y="494"/>
                    <a:pt x="724" y="493"/>
                  </a:cubicBezTo>
                  <a:cubicBezTo>
                    <a:pt x="724" y="493"/>
                    <a:pt x="724" y="492"/>
                    <a:pt x="724" y="491"/>
                  </a:cubicBezTo>
                  <a:cubicBezTo>
                    <a:pt x="725" y="490"/>
                    <a:pt x="726" y="489"/>
                    <a:pt x="727" y="488"/>
                  </a:cubicBezTo>
                  <a:cubicBezTo>
                    <a:pt x="728" y="486"/>
                    <a:pt x="729" y="485"/>
                    <a:pt x="731" y="483"/>
                  </a:cubicBezTo>
                  <a:cubicBezTo>
                    <a:pt x="733" y="481"/>
                    <a:pt x="734" y="480"/>
                    <a:pt x="735" y="479"/>
                  </a:cubicBezTo>
                  <a:cubicBezTo>
                    <a:pt x="737" y="478"/>
                    <a:pt x="738" y="477"/>
                    <a:pt x="739" y="477"/>
                  </a:cubicBezTo>
                  <a:cubicBezTo>
                    <a:pt x="740" y="476"/>
                    <a:pt x="740" y="476"/>
                    <a:pt x="741" y="476"/>
                  </a:cubicBezTo>
                  <a:cubicBezTo>
                    <a:pt x="742" y="476"/>
                    <a:pt x="742" y="477"/>
                    <a:pt x="743" y="477"/>
                  </a:cubicBezTo>
                  <a:lnTo>
                    <a:pt x="837" y="571"/>
                  </a:lnTo>
                  <a:close/>
                  <a:moveTo>
                    <a:pt x="776" y="546"/>
                  </a:moveTo>
                  <a:cubicBezTo>
                    <a:pt x="770" y="546"/>
                    <a:pt x="765" y="546"/>
                    <a:pt x="761" y="546"/>
                  </a:cubicBezTo>
                  <a:cubicBezTo>
                    <a:pt x="757" y="547"/>
                    <a:pt x="754" y="549"/>
                    <a:pt x="751" y="551"/>
                  </a:cubicBezTo>
                  <a:cubicBezTo>
                    <a:pt x="749" y="554"/>
                    <a:pt x="748" y="556"/>
                    <a:pt x="747" y="559"/>
                  </a:cubicBezTo>
                  <a:cubicBezTo>
                    <a:pt x="747" y="562"/>
                    <a:pt x="747" y="565"/>
                    <a:pt x="748" y="568"/>
                  </a:cubicBezTo>
                  <a:cubicBezTo>
                    <a:pt x="749" y="571"/>
                    <a:pt x="750" y="574"/>
                    <a:pt x="752" y="577"/>
                  </a:cubicBezTo>
                  <a:cubicBezTo>
                    <a:pt x="754" y="580"/>
                    <a:pt x="756" y="582"/>
                    <a:pt x="759" y="585"/>
                  </a:cubicBezTo>
                  <a:cubicBezTo>
                    <a:pt x="761" y="588"/>
                    <a:pt x="764" y="590"/>
                    <a:pt x="767" y="592"/>
                  </a:cubicBezTo>
                  <a:cubicBezTo>
                    <a:pt x="770" y="594"/>
                    <a:pt x="773" y="596"/>
                    <a:pt x="776" y="597"/>
                  </a:cubicBezTo>
                  <a:cubicBezTo>
                    <a:pt x="779" y="598"/>
                    <a:pt x="782" y="598"/>
                    <a:pt x="785" y="598"/>
                  </a:cubicBezTo>
                  <a:cubicBezTo>
                    <a:pt x="788" y="597"/>
                    <a:pt x="790" y="596"/>
                    <a:pt x="793" y="593"/>
                  </a:cubicBezTo>
                  <a:cubicBezTo>
                    <a:pt x="794" y="592"/>
                    <a:pt x="795" y="591"/>
                    <a:pt x="796" y="589"/>
                  </a:cubicBezTo>
                  <a:cubicBezTo>
                    <a:pt x="797" y="588"/>
                    <a:pt x="797" y="586"/>
                    <a:pt x="798" y="584"/>
                  </a:cubicBezTo>
                  <a:cubicBezTo>
                    <a:pt x="798" y="582"/>
                    <a:pt x="798" y="579"/>
                    <a:pt x="798" y="577"/>
                  </a:cubicBezTo>
                  <a:cubicBezTo>
                    <a:pt x="798" y="574"/>
                    <a:pt x="798" y="571"/>
                    <a:pt x="798" y="568"/>
                  </a:cubicBezTo>
                  <a:lnTo>
                    <a:pt x="776" y="546"/>
                  </a:lnTo>
                  <a:close/>
                  <a:moveTo>
                    <a:pt x="881" y="460"/>
                  </a:moveTo>
                  <a:cubicBezTo>
                    <a:pt x="883" y="462"/>
                    <a:pt x="884" y="464"/>
                    <a:pt x="884" y="466"/>
                  </a:cubicBezTo>
                  <a:cubicBezTo>
                    <a:pt x="884" y="468"/>
                    <a:pt x="883" y="470"/>
                    <a:pt x="882" y="472"/>
                  </a:cubicBezTo>
                  <a:lnTo>
                    <a:pt x="843" y="511"/>
                  </a:lnTo>
                  <a:cubicBezTo>
                    <a:pt x="845" y="513"/>
                    <a:pt x="848" y="516"/>
                    <a:pt x="851" y="517"/>
                  </a:cubicBezTo>
                  <a:cubicBezTo>
                    <a:pt x="854" y="519"/>
                    <a:pt x="857" y="520"/>
                    <a:pt x="860" y="520"/>
                  </a:cubicBezTo>
                  <a:cubicBezTo>
                    <a:pt x="863" y="520"/>
                    <a:pt x="866" y="519"/>
                    <a:pt x="869" y="518"/>
                  </a:cubicBezTo>
                  <a:cubicBezTo>
                    <a:pt x="872" y="516"/>
                    <a:pt x="875" y="514"/>
                    <a:pt x="878" y="511"/>
                  </a:cubicBezTo>
                  <a:cubicBezTo>
                    <a:pt x="881" y="508"/>
                    <a:pt x="884" y="505"/>
                    <a:pt x="886" y="502"/>
                  </a:cubicBezTo>
                  <a:cubicBezTo>
                    <a:pt x="888" y="499"/>
                    <a:pt x="889" y="497"/>
                    <a:pt x="890" y="494"/>
                  </a:cubicBezTo>
                  <a:cubicBezTo>
                    <a:pt x="892" y="492"/>
                    <a:pt x="893" y="490"/>
                    <a:pt x="893" y="489"/>
                  </a:cubicBezTo>
                  <a:cubicBezTo>
                    <a:pt x="894" y="487"/>
                    <a:pt x="895" y="486"/>
                    <a:pt x="895" y="485"/>
                  </a:cubicBezTo>
                  <a:cubicBezTo>
                    <a:pt x="896" y="485"/>
                    <a:pt x="896" y="484"/>
                    <a:pt x="897" y="484"/>
                  </a:cubicBezTo>
                  <a:cubicBezTo>
                    <a:pt x="897" y="484"/>
                    <a:pt x="898" y="484"/>
                    <a:pt x="898" y="484"/>
                  </a:cubicBezTo>
                  <a:cubicBezTo>
                    <a:pt x="899" y="485"/>
                    <a:pt x="900" y="485"/>
                    <a:pt x="901" y="486"/>
                  </a:cubicBezTo>
                  <a:cubicBezTo>
                    <a:pt x="901" y="487"/>
                    <a:pt x="902" y="488"/>
                    <a:pt x="904" y="489"/>
                  </a:cubicBezTo>
                  <a:cubicBezTo>
                    <a:pt x="905" y="490"/>
                    <a:pt x="906" y="491"/>
                    <a:pt x="906" y="491"/>
                  </a:cubicBezTo>
                  <a:cubicBezTo>
                    <a:pt x="907" y="492"/>
                    <a:pt x="908" y="493"/>
                    <a:pt x="908" y="494"/>
                  </a:cubicBezTo>
                  <a:cubicBezTo>
                    <a:pt x="908" y="494"/>
                    <a:pt x="909" y="495"/>
                    <a:pt x="909" y="495"/>
                  </a:cubicBezTo>
                  <a:cubicBezTo>
                    <a:pt x="909" y="496"/>
                    <a:pt x="909" y="496"/>
                    <a:pt x="909" y="497"/>
                  </a:cubicBezTo>
                  <a:cubicBezTo>
                    <a:pt x="909" y="498"/>
                    <a:pt x="909" y="499"/>
                    <a:pt x="908" y="501"/>
                  </a:cubicBezTo>
                  <a:cubicBezTo>
                    <a:pt x="907" y="503"/>
                    <a:pt x="906" y="505"/>
                    <a:pt x="904" y="508"/>
                  </a:cubicBezTo>
                  <a:cubicBezTo>
                    <a:pt x="903" y="511"/>
                    <a:pt x="901" y="514"/>
                    <a:pt x="898" y="517"/>
                  </a:cubicBezTo>
                  <a:cubicBezTo>
                    <a:pt x="896" y="520"/>
                    <a:pt x="893" y="523"/>
                    <a:pt x="890" y="526"/>
                  </a:cubicBezTo>
                  <a:cubicBezTo>
                    <a:pt x="884" y="532"/>
                    <a:pt x="879" y="536"/>
                    <a:pt x="873" y="539"/>
                  </a:cubicBezTo>
                  <a:cubicBezTo>
                    <a:pt x="867" y="542"/>
                    <a:pt x="861" y="543"/>
                    <a:pt x="856" y="543"/>
                  </a:cubicBezTo>
                  <a:cubicBezTo>
                    <a:pt x="850" y="543"/>
                    <a:pt x="844" y="542"/>
                    <a:pt x="838" y="539"/>
                  </a:cubicBezTo>
                  <a:cubicBezTo>
                    <a:pt x="832" y="536"/>
                    <a:pt x="826" y="531"/>
                    <a:pt x="820" y="525"/>
                  </a:cubicBezTo>
                  <a:cubicBezTo>
                    <a:pt x="815" y="520"/>
                    <a:pt x="810" y="514"/>
                    <a:pt x="807" y="508"/>
                  </a:cubicBezTo>
                  <a:cubicBezTo>
                    <a:pt x="804" y="502"/>
                    <a:pt x="802" y="496"/>
                    <a:pt x="802" y="490"/>
                  </a:cubicBezTo>
                  <a:cubicBezTo>
                    <a:pt x="802" y="484"/>
                    <a:pt x="803" y="478"/>
                    <a:pt x="805" y="472"/>
                  </a:cubicBezTo>
                  <a:cubicBezTo>
                    <a:pt x="807" y="466"/>
                    <a:pt x="811" y="461"/>
                    <a:pt x="816" y="456"/>
                  </a:cubicBezTo>
                  <a:cubicBezTo>
                    <a:pt x="822" y="450"/>
                    <a:pt x="827" y="447"/>
                    <a:pt x="832" y="444"/>
                  </a:cubicBezTo>
                  <a:cubicBezTo>
                    <a:pt x="838" y="442"/>
                    <a:pt x="843" y="441"/>
                    <a:pt x="848" y="442"/>
                  </a:cubicBezTo>
                  <a:cubicBezTo>
                    <a:pt x="854" y="442"/>
                    <a:pt x="859" y="443"/>
                    <a:pt x="864" y="446"/>
                  </a:cubicBezTo>
                  <a:cubicBezTo>
                    <a:pt x="869" y="449"/>
                    <a:pt x="873" y="452"/>
                    <a:pt x="878" y="457"/>
                  </a:cubicBezTo>
                  <a:lnTo>
                    <a:pt x="881" y="460"/>
                  </a:lnTo>
                  <a:close/>
                  <a:moveTo>
                    <a:pt x="858" y="472"/>
                  </a:moveTo>
                  <a:cubicBezTo>
                    <a:pt x="853" y="467"/>
                    <a:pt x="848" y="464"/>
                    <a:pt x="843" y="463"/>
                  </a:cubicBezTo>
                  <a:cubicBezTo>
                    <a:pt x="838" y="462"/>
                    <a:pt x="833" y="464"/>
                    <a:pt x="829" y="469"/>
                  </a:cubicBezTo>
                  <a:cubicBezTo>
                    <a:pt x="826" y="471"/>
                    <a:pt x="825" y="474"/>
                    <a:pt x="824" y="476"/>
                  </a:cubicBezTo>
                  <a:cubicBezTo>
                    <a:pt x="823" y="479"/>
                    <a:pt x="823" y="481"/>
                    <a:pt x="823" y="484"/>
                  </a:cubicBezTo>
                  <a:cubicBezTo>
                    <a:pt x="823" y="487"/>
                    <a:pt x="824" y="489"/>
                    <a:pt x="826" y="492"/>
                  </a:cubicBezTo>
                  <a:cubicBezTo>
                    <a:pt x="827" y="494"/>
                    <a:pt x="829" y="497"/>
                    <a:pt x="831" y="499"/>
                  </a:cubicBezTo>
                  <a:lnTo>
                    <a:pt x="858" y="472"/>
                  </a:lnTo>
                  <a:close/>
                  <a:moveTo>
                    <a:pt x="918" y="374"/>
                  </a:moveTo>
                  <a:cubicBezTo>
                    <a:pt x="919" y="376"/>
                    <a:pt x="921" y="378"/>
                    <a:pt x="922" y="379"/>
                  </a:cubicBezTo>
                  <a:cubicBezTo>
                    <a:pt x="923" y="380"/>
                    <a:pt x="924" y="381"/>
                    <a:pt x="924" y="382"/>
                  </a:cubicBezTo>
                  <a:cubicBezTo>
                    <a:pt x="924" y="383"/>
                    <a:pt x="925" y="383"/>
                    <a:pt x="925" y="384"/>
                  </a:cubicBezTo>
                  <a:cubicBezTo>
                    <a:pt x="924" y="384"/>
                    <a:pt x="924" y="385"/>
                    <a:pt x="924" y="385"/>
                  </a:cubicBezTo>
                  <a:cubicBezTo>
                    <a:pt x="923" y="386"/>
                    <a:pt x="923" y="386"/>
                    <a:pt x="922" y="386"/>
                  </a:cubicBezTo>
                  <a:cubicBezTo>
                    <a:pt x="921" y="387"/>
                    <a:pt x="921" y="387"/>
                    <a:pt x="920" y="387"/>
                  </a:cubicBezTo>
                  <a:cubicBezTo>
                    <a:pt x="919" y="388"/>
                    <a:pt x="918" y="388"/>
                    <a:pt x="917" y="389"/>
                  </a:cubicBezTo>
                  <a:cubicBezTo>
                    <a:pt x="917" y="389"/>
                    <a:pt x="916" y="390"/>
                    <a:pt x="915" y="391"/>
                  </a:cubicBezTo>
                  <a:cubicBezTo>
                    <a:pt x="914" y="392"/>
                    <a:pt x="913" y="393"/>
                    <a:pt x="912" y="395"/>
                  </a:cubicBezTo>
                  <a:cubicBezTo>
                    <a:pt x="912" y="396"/>
                    <a:pt x="911" y="398"/>
                    <a:pt x="911" y="400"/>
                  </a:cubicBezTo>
                  <a:cubicBezTo>
                    <a:pt x="911" y="402"/>
                    <a:pt x="911" y="404"/>
                    <a:pt x="911" y="407"/>
                  </a:cubicBezTo>
                  <a:cubicBezTo>
                    <a:pt x="912" y="409"/>
                    <a:pt x="912" y="412"/>
                    <a:pt x="913" y="416"/>
                  </a:cubicBezTo>
                  <a:lnTo>
                    <a:pt x="953" y="456"/>
                  </a:lnTo>
                  <a:cubicBezTo>
                    <a:pt x="953" y="456"/>
                    <a:pt x="954" y="457"/>
                    <a:pt x="954" y="457"/>
                  </a:cubicBezTo>
                  <a:cubicBezTo>
                    <a:pt x="954" y="458"/>
                    <a:pt x="953" y="459"/>
                    <a:pt x="953" y="460"/>
                  </a:cubicBezTo>
                  <a:cubicBezTo>
                    <a:pt x="953" y="461"/>
                    <a:pt x="952" y="462"/>
                    <a:pt x="951" y="463"/>
                  </a:cubicBezTo>
                  <a:cubicBezTo>
                    <a:pt x="950" y="464"/>
                    <a:pt x="948" y="466"/>
                    <a:pt x="947" y="467"/>
                  </a:cubicBezTo>
                  <a:cubicBezTo>
                    <a:pt x="945" y="469"/>
                    <a:pt x="943" y="471"/>
                    <a:pt x="942" y="472"/>
                  </a:cubicBezTo>
                  <a:cubicBezTo>
                    <a:pt x="941" y="473"/>
                    <a:pt x="940" y="473"/>
                    <a:pt x="939" y="474"/>
                  </a:cubicBezTo>
                  <a:cubicBezTo>
                    <a:pt x="938" y="474"/>
                    <a:pt x="937" y="475"/>
                    <a:pt x="936" y="474"/>
                  </a:cubicBezTo>
                  <a:cubicBezTo>
                    <a:pt x="936" y="474"/>
                    <a:pt x="935" y="474"/>
                    <a:pt x="935" y="474"/>
                  </a:cubicBezTo>
                  <a:lnTo>
                    <a:pt x="871" y="410"/>
                  </a:lnTo>
                  <a:cubicBezTo>
                    <a:pt x="870" y="409"/>
                    <a:pt x="870" y="409"/>
                    <a:pt x="870" y="408"/>
                  </a:cubicBezTo>
                  <a:cubicBezTo>
                    <a:pt x="870" y="407"/>
                    <a:pt x="870" y="407"/>
                    <a:pt x="870" y="406"/>
                  </a:cubicBezTo>
                  <a:cubicBezTo>
                    <a:pt x="870" y="405"/>
                    <a:pt x="871" y="404"/>
                    <a:pt x="872" y="403"/>
                  </a:cubicBezTo>
                  <a:cubicBezTo>
                    <a:pt x="873" y="402"/>
                    <a:pt x="874" y="400"/>
                    <a:pt x="875" y="399"/>
                  </a:cubicBezTo>
                  <a:cubicBezTo>
                    <a:pt x="877" y="397"/>
                    <a:pt x="878" y="396"/>
                    <a:pt x="879" y="395"/>
                  </a:cubicBezTo>
                  <a:cubicBezTo>
                    <a:pt x="881" y="394"/>
                    <a:pt x="882" y="394"/>
                    <a:pt x="882" y="394"/>
                  </a:cubicBezTo>
                  <a:cubicBezTo>
                    <a:pt x="883" y="393"/>
                    <a:pt x="884" y="393"/>
                    <a:pt x="884" y="393"/>
                  </a:cubicBezTo>
                  <a:cubicBezTo>
                    <a:pt x="885" y="393"/>
                    <a:pt x="886" y="394"/>
                    <a:pt x="886" y="394"/>
                  </a:cubicBezTo>
                  <a:lnTo>
                    <a:pt x="894" y="402"/>
                  </a:lnTo>
                  <a:cubicBezTo>
                    <a:pt x="893" y="398"/>
                    <a:pt x="893" y="394"/>
                    <a:pt x="893" y="391"/>
                  </a:cubicBezTo>
                  <a:cubicBezTo>
                    <a:pt x="893" y="388"/>
                    <a:pt x="893" y="386"/>
                    <a:pt x="893" y="384"/>
                  </a:cubicBezTo>
                  <a:cubicBezTo>
                    <a:pt x="894" y="381"/>
                    <a:pt x="895" y="379"/>
                    <a:pt x="895" y="378"/>
                  </a:cubicBezTo>
                  <a:cubicBezTo>
                    <a:pt x="896" y="376"/>
                    <a:pt x="898" y="374"/>
                    <a:pt x="899" y="373"/>
                  </a:cubicBezTo>
                  <a:cubicBezTo>
                    <a:pt x="900" y="372"/>
                    <a:pt x="900" y="372"/>
                    <a:pt x="901" y="371"/>
                  </a:cubicBezTo>
                  <a:cubicBezTo>
                    <a:pt x="902" y="370"/>
                    <a:pt x="903" y="370"/>
                    <a:pt x="904" y="369"/>
                  </a:cubicBezTo>
                  <a:cubicBezTo>
                    <a:pt x="905" y="369"/>
                    <a:pt x="905" y="368"/>
                    <a:pt x="906" y="368"/>
                  </a:cubicBezTo>
                  <a:cubicBezTo>
                    <a:pt x="907" y="367"/>
                    <a:pt x="908" y="367"/>
                    <a:pt x="908" y="367"/>
                  </a:cubicBezTo>
                  <a:cubicBezTo>
                    <a:pt x="909" y="367"/>
                    <a:pt x="909" y="367"/>
                    <a:pt x="910" y="367"/>
                  </a:cubicBezTo>
                  <a:cubicBezTo>
                    <a:pt x="910" y="368"/>
                    <a:pt x="910" y="368"/>
                    <a:pt x="911" y="368"/>
                  </a:cubicBezTo>
                  <a:cubicBezTo>
                    <a:pt x="912" y="369"/>
                    <a:pt x="913" y="369"/>
                    <a:pt x="914" y="370"/>
                  </a:cubicBezTo>
                  <a:cubicBezTo>
                    <a:pt x="915" y="371"/>
                    <a:pt x="916" y="373"/>
                    <a:pt x="918" y="374"/>
                  </a:cubicBezTo>
                  <a:close/>
                  <a:moveTo>
                    <a:pt x="970" y="247"/>
                  </a:moveTo>
                  <a:cubicBezTo>
                    <a:pt x="975" y="260"/>
                    <a:pt x="982" y="273"/>
                    <a:pt x="990" y="285"/>
                  </a:cubicBezTo>
                  <a:cubicBezTo>
                    <a:pt x="998" y="297"/>
                    <a:pt x="1007" y="308"/>
                    <a:pt x="1017" y="318"/>
                  </a:cubicBezTo>
                  <a:cubicBezTo>
                    <a:pt x="1028" y="329"/>
                    <a:pt x="1039" y="338"/>
                    <a:pt x="1051" y="346"/>
                  </a:cubicBezTo>
                  <a:cubicBezTo>
                    <a:pt x="1063" y="354"/>
                    <a:pt x="1076" y="360"/>
                    <a:pt x="1089" y="366"/>
                  </a:cubicBezTo>
                  <a:cubicBezTo>
                    <a:pt x="1090" y="366"/>
                    <a:pt x="1091" y="367"/>
                    <a:pt x="1091" y="367"/>
                  </a:cubicBezTo>
                  <a:cubicBezTo>
                    <a:pt x="1092" y="368"/>
                    <a:pt x="1092" y="369"/>
                    <a:pt x="1092" y="370"/>
                  </a:cubicBezTo>
                  <a:cubicBezTo>
                    <a:pt x="1092" y="370"/>
                    <a:pt x="1091" y="372"/>
                    <a:pt x="1091" y="373"/>
                  </a:cubicBezTo>
                  <a:cubicBezTo>
                    <a:pt x="1090" y="374"/>
                    <a:pt x="1088" y="376"/>
                    <a:pt x="1086" y="378"/>
                  </a:cubicBezTo>
                  <a:cubicBezTo>
                    <a:pt x="1085" y="379"/>
                    <a:pt x="1084" y="380"/>
                    <a:pt x="1083" y="381"/>
                  </a:cubicBezTo>
                  <a:cubicBezTo>
                    <a:pt x="1082" y="382"/>
                    <a:pt x="1081" y="382"/>
                    <a:pt x="1080" y="383"/>
                  </a:cubicBezTo>
                  <a:cubicBezTo>
                    <a:pt x="1079" y="383"/>
                    <a:pt x="1078" y="384"/>
                    <a:pt x="1078" y="384"/>
                  </a:cubicBezTo>
                  <a:cubicBezTo>
                    <a:pt x="1077" y="384"/>
                    <a:pt x="1077" y="384"/>
                    <a:pt x="1076" y="384"/>
                  </a:cubicBezTo>
                  <a:cubicBezTo>
                    <a:pt x="1069" y="381"/>
                    <a:pt x="1061" y="378"/>
                    <a:pt x="1054" y="375"/>
                  </a:cubicBezTo>
                  <a:cubicBezTo>
                    <a:pt x="1047" y="372"/>
                    <a:pt x="1041" y="369"/>
                    <a:pt x="1034" y="365"/>
                  </a:cubicBezTo>
                  <a:cubicBezTo>
                    <a:pt x="1028" y="361"/>
                    <a:pt x="1022" y="357"/>
                    <a:pt x="1016" y="352"/>
                  </a:cubicBezTo>
                  <a:cubicBezTo>
                    <a:pt x="1010" y="347"/>
                    <a:pt x="1004" y="342"/>
                    <a:pt x="999" y="337"/>
                  </a:cubicBezTo>
                  <a:cubicBezTo>
                    <a:pt x="994" y="332"/>
                    <a:pt x="989" y="326"/>
                    <a:pt x="984" y="320"/>
                  </a:cubicBezTo>
                  <a:cubicBezTo>
                    <a:pt x="979" y="314"/>
                    <a:pt x="975" y="308"/>
                    <a:pt x="971" y="302"/>
                  </a:cubicBezTo>
                  <a:cubicBezTo>
                    <a:pt x="967" y="295"/>
                    <a:pt x="964" y="288"/>
                    <a:pt x="961" y="282"/>
                  </a:cubicBezTo>
                  <a:cubicBezTo>
                    <a:pt x="958" y="275"/>
                    <a:pt x="955" y="267"/>
                    <a:pt x="952" y="260"/>
                  </a:cubicBezTo>
                  <a:cubicBezTo>
                    <a:pt x="952" y="259"/>
                    <a:pt x="952" y="259"/>
                    <a:pt x="952" y="258"/>
                  </a:cubicBezTo>
                  <a:cubicBezTo>
                    <a:pt x="952" y="258"/>
                    <a:pt x="953" y="257"/>
                    <a:pt x="953" y="257"/>
                  </a:cubicBezTo>
                  <a:cubicBezTo>
                    <a:pt x="953" y="256"/>
                    <a:pt x="954" y="255"/>
                    <a:pt x="955" y="254"/>
                  </a:cubicBezTo>
                  <a:cubicBezTo>
                    <a:pt x="956" y="253"/>
                    <a:pt x="957" y="252"/>
                    <a:pt x="959" y="250"/>
                  </a:cubicBezTo>
                  <a:cubicBezTo>
                    <a:pt x="960" y="248"/>
                    <a:pt x="962" y="247"/>
                    <a:pt x="963" y="246"/>
                  </a:cubicBezTo>
                  <a:cubicBezTo>
                    <a:pt x="964" y="245"/>
                    <a:pt x="965" y="245"/>
                    <a:pt x="966" y="244"/>
                  </a:cubicBezTo>
                  <a:cubicBezTo>
                    <a:pt x="967" y="244"/>
                    <a:pt x="968" y="244"/>
                    <a:pt x="969" y="245"/>
                  </a:cubicBezTo>
                  <a:cubicBezTo>
                    <a:pt x="969" y="245"/>
                    <a:pt x="970" y="246"/>
                    <a:pt x="970" y="247"/>
                  </a:cubicBezTo>
                  <a:close/>
                  <a:moveTo>
                    <a:pt x="1143" y="265"/>
                  </a:moveTo>
                  <a:cubicBezTo>
                    <a:pt x="1143" y="266"/>
                    <a:pt x="1144" y="266"/>
                    <a:pt x="1144" y="267"/>
                  </a:cubicBezTo>
                  <a:cubicBezTo>
                    <a:pt x="1144" y="268"/>
                    <a:pt x="1144" y="268"/>
                    <a:pt x="1143" y="269"/>
                  </a:cubicBezTo>
                  <a:cubicBezTo>
                    <a:pt x="1143" y="270"/>
                    <a:pt x="1142" y="271"/>
                    <a:pt x="1141" y="273"/>
                  </a:cubicBezTo>
                  <a:cubicBezTo>
                    <a:pt x="1140" y="274"/>
                    <a:pt x="1139" y="276"/>
                    <a:pt x="1137" y="277"/>
                  </a:cubicBezTo>
                  <a:cubicBezTo>
                    <a:pt x="1135" y="279"/>
                    <a:pt x="1134" y="280"/>
                    <a:pt x="1132" y="281"/>
                  </a:cubicBezTo>
                  <a:cubicBezTo>
                    <a:pt x="1131" y="283"/>
                    <a:pt x="1130" y="283"/>
                    <a:pt x="1129" y="284"/>
                  </a:cubicBezTo>
                  <a:cubicBezTo>
                    <a:pt x="1128" y="284"/>
                    <a:pt x="1127" y="284"/>
                    <a:pt x="1127" y="284"/>
                  </a:cubicBezTo>
                  <a:cubicBezTo>
                    <a:pt x="1126" y="284"/>
                    <a:pt x="1125" y="284"/>
                    <a:pt x="1125" y="283"/>
                  </a:cubicBezTo>
                  <a:lnTo>
                    <a:pt x="1088" y="247"/>
                  </a:lnTo>
                  <a:cubicBezTo>
                    <a:pt x="1085" y="244"/>
                    <a:pt x="1083" y="242"/>
                    <a:pt x="1080" y="240"/>
                  </a:cubicBezTo>
                  <a:cubicBezTo>
                    <a:pt x="1078" y="239"/>
                    <a:pt x="1076" y="238"/>
                    <a:pt x="1074" y="238"/>
                  </a:cubicBezTo>
                  <a:cubicBezTo>
                    <a:pt x="1072" y="237"/>
                    <a:pt x="1070" y="237"/>
                    <a:pt x="1068" y="238"/>
                  </a:cubicBezTo>
                  <a:cubicBezTo>
                    <a:pt x="1065" y="239"/>
                    <a:pt x="1064" y="240"/>
                    <a:pt x="1062" y="242"/>
                  </a:cubicBezTo>
                  <a:cubicBezTo>
                    <a:pt x="1059" y="244"/>
                    <a:pt x="1058" y="247"/>
                    <a:pt x="1057" y="251"/>
                  </a:cubicBezTo>
                  <a:cubicBezTo>
                    <a:pt x="1057" y="255"/>
                    <a:pt x="1057" y="260"/>
                    <a:pt x="1057" y="266"/>
                  </a:cubicBezTo>
                  <a:lnTo>
                    <a:pt x="1100" y="308"/>
                  </a:lnTo>
                  <a:cubicBezTo>
                    <a:pt x="1100" y="309"/>
                    <a:pt x="1101" y="310"/>
                    <a:pt x="1101" y="310"/>
                  </a:cubicBezTo>
                  <a:cubicBezTo>
                    <a:pt x="1101" y="311"/>
                    <a:pt x="1101" y="312"/>
                    <a:pt x="1100" y="313"/>
                  </a:cubicBezTo>
                  <a:cubicBezTo>
                    <a:pt x="1100" y="313"/>
                    <a:pt x="1099" y="315"/>
                    <a:pt x="1098" y="316"/>
                  </a:cubicBezTo>
                  <a:cubicBezTo>
                    <a:pt x="1097" y="317"/>
                    <a:pt x="1095" y="319"/>
                    <a:pt x="1094" y="320"/>
                  </a:cubicBezTo>
                  <a:cubicBezTo>
                    <a:pt x="1092" y="322"/>
                    <a:pt x="1090" y="324"/>
                    <a:pt x="1089" y="325"/>
                  </a:cubicBezTo>
                  <a:cubicBezTo>
                    <a:pt x="1088" y="326"/>
                    <a:pt x="1087" y="326"/>
                    <a:pt x="1086" y="327"/>
                  </a:cubicBezTo>
                  <a:cubicBezTo>
                    <a:pt x="1085" y="327"/>
                    <a:pt x="1084" y="327"/>
                    <a:pt x="1083" y="327"/>
                  </a:cubicBezTo>
                  <a:cubicBezTo>
                    <a:pt x="1083" y="327"/>
                    <a:pt x="1082" y="327"/>
                    <a:pt x="1082" y="327"/>
                  </a:cubicBezTo>
                  <a:lnTo>
                    <a:pt x="987" y="232"/>
                  </a:lnTo>
                  <a:cubicBezTo>
                    <a:pt x="987" y="232"/>
                    <a:pt x="987" y="231"/>
                    <a:pt x="986" y="230"/>
                  </a:cubicBezTo>
                  <a:cubicBezTo>
                    <a:pt x="986" y="230"/>
                    <a:pt x="987" y="229"/>
                    <a:pt x="987" y="228"/>
                  </a:cubicBezTo>
                  <a:cubicBezTo>
                    <a:pt x="987" y="227"/>
                    <a:pt x="988" y="226"/>
                    <a:pt x="989" y="225"/>
                  </a:cubicBezTo>
                  <a:cubicBezTo>
                    <a:pt x="990" y="223"/>
                    <a:pt x="991" y="222"/>
                    <a:pt x="993" y="220"/>
                  </a:cubicBezTo>
                  <a:cubicBezTo>
                    <a:pt x="995" y="218"/>
                    <a:pt x="997" y="217"/>
                    <a:pt x="998" y="216"/>
                  </a:cubicBezTo>
                  <a:cubicBezTo>
                    <a:pt x="999" y="215"/>
                    <a:pt x="1000" y="214"/>
                    <a:pt x="1001" y="214"/>
                  </a:cubicBezTo>
                  <a:cubicBezTo>
                    <a:pt x="1002" y="213"/>
                    <a:pt x="1003" y="213"/>
                    <a:pt x="1004" y="213"/>
                  </a:cubicBezTo>
                  <a:cubicBezTo>
                    <a:pt x="1004" y="213"/>
                    <a:pt x="1005" y="214"/>
                    <a:pt x="1005" y="214"/>
                  </a:cubicBezTo>
                  <a:lnTo>
                    <a:pt x="1041" y="249"/>
                  </a:lnTo>
                  <a:cubicBezTo>
                    <a:pt x="1041" y="243"/>
                    <a:pt x="1042" y="238"/>
                    <a:pt x="1043" y="233"/>
                  </a:cubicBezTo>
                  <a:cubicBezTo>
                    <a:pt x="1045" y="228"/>
                    <a:pt x="1048" y="224"/>
                    <a:pt x="1051" y="221"/>
                  </a:cubicBezTo>
                  <a:cubicBezTo>
                    <a:pt x="1056" y="216"/>
                    <a:pt x="1060" y="213"/>
                    <a:pt x="1064" y="212"/>
                  </a:cubicBezTo>
                  <a:cubicBezTo>
                    <a:pt x="1069" y="210"/>
                    <a:pt x="1073" y="210"/>
                    <a:pt x="1078" y="210"/>
                  </a:cubicBezTo>
                  <a:cubicBezTo>
                    <a:pt x="1082" y="211"/>
                    <a:pt x="1086" y="213"/>
                    <a:pt x="1090" y="215"/>
                  </a:cubicBezTo>
                  <a:cubicBezTo>
                    <a:pt x="1094" y="218"/>
                    <a:pt x="1099" y="221"/>
                    <a:pt x="1104" y="226"/>
                  </a:cubicBezTo>
                  <a:lnTo>
                    <a:pt x="1143" y="265"/>
                  </a:lnTo>
                  <a:close/>
                  <a:moveTo>
                    <a:pt x="1222" y="187"/>
                  </a:moveTo>
                  <a:cubicBezTo>
                    <a:pt x="1222" y="187"/>
                    <a:pt x="1223" y="188"/>
                    <a:pt x="1223" y="188"/>
                  </a:cubicBezTo>
                  <a:cubicBezTo>
                    <a:pt x="1223" y="189"/>
                    <a:pt x="1223" y="190"/>
                    <a:pt x="1222" y="190"/>
                  </a:cubicBezTo>
                  <a:cubicBezTo>
                    <a:pt x="1222" y="191"/>
                    <a:pt x="1221" y="192"/>
                    <a:pt x="1221" y="193"/>
                  </a:cubicBezTo>
                  <a:cubicBezTo>
                    <a:pt x="1220" y="194"/>
                    <a:pt x="1218" y="196"/>
                    <a:pt x="1217" y="197"/>
                  </a:cubicBezTo>
                  <a:cubicBezTo>
                    <a:pt x="1215" y="199"/>
                    <a:pt x="1214" y="200"/>
                    <a:pt x="1213" y="201"/>
                  </a:cubicBezTo>
                  <a:cubicBezTo>
                    <a:pt x="1212" y="201"/>
                    <a:pt x="1211" y="202"/>
                    <a:pt x="1210" y="202"/>
                  </a:cubicBezTo>
                  <a:cubicBezTo>
                    <a:pt x="1209" y="203"/>
                    <a:pt x="1209" y="203"/>
                    <a:pt x="1208" y="203"/>
                  </a:cubicBezTo>
                  <a:cubicBezTo>
                    <a:pt x="1208" y="203"/>
                    <a:pt x="1207" y="202"/>
                    <a:pt x="1206" y="202"/>
                  </a:cubicBezTo>
                  <a:lnTo>
                    <a:pt x="1199" y="195"/>
                  </a:lnTo>
                  <a:cubicBezTo>
                    <a:pt x="1200" y="202"/>
                    <a:pt x="1199" y="208"/>
                    <a:pt x="1197" y="213"/>
                  </a:cubicBezTo>
                  <a:cubicBezTo>
                    <a:pt x="1196" y="219"/>
                    <a:pt x="1192" y="224"/>
                    <a:pt x="1188" y="228"/>
                  </a:cubicBezTo>
                  <a:cubicBezTo>
                    <a:pt x="1183" y="233"/>
                    <a:pt x="1178" y="236"/>
                    <a:pt x="1173" y="238"/>
                  </a:cubicBezTo>
                  <a:cubicBezTo>
                    <a:pt x="1168" y="239"/>
                    <a:pt x="1162" y="240"/>
                    <a:pt x="1157" y="239"/>
                  </a:cubicBezTo>
                  <a:cubicBezTo>
                    <a:pt x="1152" y="237"/>
                    <a:pt x="1146" y="235"/>
                    <a:pt x="1141" y="232"/>
                  </a:cubicBezTo>
                  <a:cubicBezTo>
                    <a:pt x="1136" y="229"/>
                    <a:pt x="1131" y="225"/>
                    <a:pt x="1126" y="220"/>
                  </a:cubicBezTo>
                  <a:cubicBezTo>
                    <a:pt x="1120" y="214"/>
                    <a:pt x="1116" y="208"/>
                    <a:pt x="1113" y="203"/>
                  </a:cubicBezTo>
                  <a:cubicBezTo>
                    <a:pt x="1109" y="197"/>
                    <a:pt x="1107" y="191"/>
                    <a:pt x="1106" y="186"/>
                  </a:cubicBezTo>
                  <a:cubicBezTo>
                    <a:pt x="1105" y="180"/>
                    <a:pt x="1106" y="175"/>
                    <a:pt x="1108" y="170"/>
                  </a:cubicBezTo>
                  <a:cubicBezTo>
                    <a:pt x="1109" y="164"/>
                    <a:pt x="1113" y="159"/>
                    <a:pt x="1117" y="155"/>
                  </a:cubicBezTo>
                  <a:cubicBezTo>
                    <a:pt x="1121" y="151"/>
                    <a:pt x="1125" y="149"/>
                    <a:pt x="1129" y="147"/>
                  </a:cubicBezTo>
                  <a:cubicBezTo>
                    <a:pt x="1133" y="146"/>
                    <a:pt x="1139" y="145"/>
                    <a:pt x="1144" y="145"/>
                  </a:cubicBezTo>
                  <a:lnTo>
                    <a:pt x="1110" y="110"/>
                  </a:lnTo>
                  <a:cubicBezTo>
                    <a:pt x="1109" y="110"/>
                    <a:pt x="1109" y="109"/>
                    <a:pt x="1109" y="109"/>
                  </a:cubicBezTo>
                  <a:cubicBezTo>
                    <a:pt x="1109" y="108"/>
                    <a:pt x="1109" y="107"/>
                    <a:pt x="1109" y="106"/>
                  </a:cubicBezTo>
                  <a:cubicBezTo>
                    <a:pt x="1110" y="105"/>
                    <a:pt x="1110" y="104"/>
                    <a:pt x="1111" y="103"/>
                  </a:cubicBezTo>
                  <a:cubicBezTo>
                    <a:pt x="1112" y="102"/>
                    <a:pt x="1114" y="100"/>
                    <a:pt x="1115" y="98"/>
                  </a:cubicBezTo>
                  <a:cubicBezTo>
                    <a:pt x="1117" y="97"/>
                    <a:pt x="1119" y="95"/>
                    <a:pt x="1120" y="94"/>
                  </a:cubicBezTo>
                  <a:cubicBezTo>
                    <a:pt x="1121" y="93"/>
                    <a:pt x="1122" y="92"/>
                    <a:pt x="1123" y="92"/>
                  </a:cubicBezTo>
                  <a:cubicBezTo>
                    <a:pt x="1124" y="92"/>
                    <a:pt x="1125" y="91"/>
                    <a:pt x="1126" y="92"/>
                  </a:cubicBezTo>
                  <a:cubicBezTo>
                    <a:pt x="1126" y="92"/>
                    <a:pt x="1127" y="92"/>
                    <a:pt x="1127" y="92"/>
                  </a:cubicBezTo>
                  <a:lnTo>
                    <a:pt x="1222" y="187"/>
                  </a:lnTo>
                  <a:close/>
                  <a:moveTo>
                    <a:pt x="1161" y="162"/>
                  </a:moveTo>
                  <a:cubicBezTo>
                    <a:pt x="1155" y="161"/>
                    <a:pt x="1150" y="161"/>
                    <a:pt x="1146" y="162"/>
                  </a:cubicBezTo>
                  <a:cubicBezTo>
                    <a:pt x="1142" y="162"/>
                    <a:pt x="1139" y="164"/>
                    <a:pt x="1136" y="167"/>
                  </a:cubicBezTo>
                  <a:cubicBezTo>
                    <a:pt x="1134" y="169"/>
                    <a:pt x="1132" y="172"/>
                    <a:pt x="1132" y="174"/>
                  </a:cubicBezTo>
                  <a:cubicBezTo>
                    <a:pt x="1131" y="177"/>
                    <a:pt x="1131" y="180"/>
                    <a:pt x="1132" y="183"/>
                  </a:cubicBezTo>
                  <a:cubicBezTo>
                    <a:pt x="1133" y="186"/>
                    <a:pt x="1135" y="189"/>
                    <a:pt x="1137" y="192"/>
                  </a:cubicBezTo>
                  <a:cubicBezTo>
                    <a:pt x="1139" y="195"/>
                    <a:pt x="1141" y="198"/>
                    <a:pt x="1143" y="200"/>
                  </a:cubicBezTo>
                  <a:cubicBezTo>
                    <a:pt x="1146" y="203"/>
                    <a:pt x="1149" y="205"/>
                    <a:pt x="1152" y="207"/>
                  </a:cubicBezTo>
                  <a:cubicBezTo>
                    <a:pt x="1155" y="210"/>
                    <a:pt x="1158" y="211"/>
                    <a:pt x="1161" y="212"/>
                  </a:cubicBezTo>
                  <a:cubicBezTo>
                    <a:pt x="1164" y="213"/>
                    <a:pt x="1167" y="213"/>
                    <a:pt x="1169" y="213"/>
                  </a:cubicBezTo>
                  <a:cubicBezTo>
                    <a:pt x="1172" y="213"/>
                    <a:pt x="1175" y="211"/>
                    <a:pt x="1177" y="209"/>
                  </a:cubicBezTo>
                  <a:cubicBezTo>
                    <a:pt x="1179" y="207"/>
                    <a:pt x="1180" y="206"/>
                    <a:pt x="1180" y="204"/>
                  </a:cubicBezTo>
                  <a:cubicBezTo>
                    <a:pt x="1181" y="203"/>
                    <a:pt x="1182" y="201"/>
                    <a:pt x="1182" y="199"/>
                  </a:cubicBezTo>
                  <a:cubicBezTo>
                    <a:pt x="1183" y="197"/>
                    <a:pt x="1183" y="195"/>
                    <a:pt x="1183" y="192"/>
                  </a:cubicBezTo>
                  <a:cubicBezTo>
                    <a:pt x="1183" y="189"/>
                    <a:pt x="1183" y="186"/>
                    <a:pt x="1182" y="183"/>
                  </a:cubicBezTo>
                  <a:lnTo>
                    <a:pt x="1161" y="162"/>
                  </a:lnTo>
                  <a:close/>
                  <a:moveTo>
                    <a:pt x="1223" y="69"/>
                  </a:moveTo>
                  <a:cubicBezTo>
                    <a:pt x="1225" y="71"/>
                    <a:pt x="1226" y="72"/>
                    <a:pt x="1227" y="73"/>
                  </a:cubicBezTo>
                  <a:cubicBezTo>
                    <a:pt x="1228" y="74"/>
                    <a:pt x="1229" y="76"/>
                    <a:pt x="1229" y="76"/>
                  </a:cubicBezTo>
                  <a:cubicBezTo>
                    <a:pt x="1230" y="77"/>
                    <a:pt x="1230" y="78"/>
                    <a:pt x="1230" y="78"/>
                  </a:cubicBezTo>
                  <a:cubicBezTo>
                    <a:pt x="1230" y="79"/>
                    <a:pt x="1230" y="79"/>
                    <a:pt x="1229" y="80"/>
                  </a:cubicBezTo>
                  <a:cubicBezTo>
                    <a:pt x="1229" y="80"/>
                    <a:pt x="1228" y="81"/>
                    <a:pt x="1228" y="81"/>
                  </a:cubicBezTo>
                  <a:cubicBezTo>
                    <a:pt x="1227" y="81"/>
                    <a:pt x="1226" y="82"/>
                    <a:pt x="1225" y="82"/>
                  </a:cubicBezTo>
                  <a:cubicBezTo>
                    <a:pt x="1225" y="82"/>
                    <a:pt x="1224" y="83"/>
                    <a:pt x="1223" y="83"/>
                  </a:cubicBezTo>
                  <a:cubicBezTo>
                    <a:pt x="1222" y="84"/>
                    <a:pt x="1221" y="85"/>
                    <a:pt x="1220" y="86"/>
                  </a:cubicBezTo>
                  <a:cubicBezTo>
                    <a:pt x="1219" y="87"/>
                    <a:pt x="1219" y="88"/>
                    <a:pt x="1218" y="89"/>
                  </a:cubicBezTo>
                  <a:cubicBezTo>
                    <a:pt x="1217" y="91"/>
                    <a:pt x="1217" y="92"/>
                    <a:pt x="1217" y="94"/>
                  </a:cubicBezTo>
                  <a:cubicBezTo>
                    <a:pt x="1216" y="96"/>
                    <a:pt x="1216" y="98"/>
                    <a:pt x="1217" y="101"/>
                  </a:cubicBezTo>
                  <a:cubicBezTo>
                    <a:pt x="1217" y="104"/>
                    <a:pt x="1218" y="107"/>
                    <a:pt x="1218" y="110"/>
                  </a:cubicBezTo>
                  <a:lnTo>
                    <a:pt x="1258" y="150"/>
                  </a:lnTo>
                  <a:cubicBezTo>
                    <a:pt x="1259" y="151"/>
                    <a:pt x="1259" y="151"/>
                    <a:pt x="1259" y="152"/>
                  </a:cubicBezTo>
                  <a:cubicBezTo>
                    <a:pt x="1259" y="152"/>
                    <a:pt x="1259" y="153"/>
                    <a:pt x="1258" y="154"/>
                  </a:cubicBezTo>
                  <a:cubicBezTo>
                    <a:pt x="1258" y="155"/>
                    <a:pt x="1257" y="156"/>
                    <a:pt x="1256" y="157"/>
                  </a:cubicBezTo>
                  <a:cubicBezTo>
                    <a:pt x="1255" y="159"/>
                    <a:pt x="1254" y="160"/>
                    <a:pt x="1252" y="162"/>
                  </a:cubicBezTo>
                  <a:cubicBezTo>
                    <a:pt x="1250" y="164"/>
                    <a:pt x="1249" y="165"/>
                    <a:pt x="1248" y="166"/>
                  </a:cubicBezTo>
                  <a:cubicBezTo>
                    <a:pt x="1246" y="167"/>
                    <a:pt x="1245" y="168"/>
                    <a:pt x="1244" y="168"/>
                  </a:cubicBezTo>
                  <a:cubicBezTo>
                    <a:pt x="1243" y="169"/>
                    <a:pt x="1242" y="169"/>
                    <a:pt x="1242" y="169"/>
                  </a:cubicBezTo>
                  <a:cubicBezTo>
                    <a:pt x="1241" y="169"/>
                    <a:pt x="1241" y="169"/>
                    <a:pt x="1240" y="168"/>
                  </a:cubicBezTo>
                  <a:lnTo>
                    <a:pt x="1176" y="104"/>
                  </a:lnTo>
                  <a:cubicBezTo>
                    <a:pt x="1176" y="104"/>
                    <a:pt x="1175" y="103"/>
                    <a:pt x="1175" y="102"/>
                  </a:cubicBezTo>
                  <a:cubicBezTo>
                    <a:pt x="1175" y="102"/>
                    <a:pt x="1175" y="101"/>
                    <a:pt x="1176" y="100"/>
                  </a:cubicBezTo>
                  <a:cubicBezTo>
                    <a:pt x="1176" y="99"/>
                    <a:pt x="1177" y="98"/>
                    <a:pt x="1177" y="97"/>
                  </a:cubicBezTo>
                  <a:cubicBezTo>
                    <a:pt x="1178" y="96"/>
                    <a:pt x="1179" y="95"/>
                    <a:pt x="1181" y="93"/>
                  </a:cubicBezTo>
                  <a:cubicBezTo>
                    <a:pt x="1182" y="92"/>
                    <a:pt x="1184" y="91"/>
                    <a:pt x="1185" y="90"/>
                  </a:cubicBezTo>
                  <a:cubicBezTo>
                    <a:pt x="1186" y="89"/>
                    <a:pt x="1187" y="88"/>
                    <a:pt x="1188" y="88"/>
                  </a:cubicBezTo>
                  <a:cubicBezTo>
                    <a:pt x="1189" y="88"/>
                    <a:pt x="1189" y="88"/>
                    <a:pt x="1190" y="88"/>
                  </a:cubicBezTo>
                  <a:cubicBezTo>
                    <a:pt x="1191" y="88"/>
                    <a:pt x="1191" y="88"/>
                    <a:pt x="1192" y="89"/>
                  </a:cubicBezTo>
                  <a:lnTo>
                    <a:pt x="1199" y="97"/>
                  </a:lnTo>
                  <a:cubicBezTo>
                    <a:pt x="1199" y="93"/>
                    <a:pt x="1198" y="89"/>
                    <a:pt x="1198" y="86"/>
                  </a:cubicBezTo>
                  <a:cubicBezTo>
                    <a:pt x="1198" y="83"/>
                    <a:pt x="1198" y="80"/>
                    <a:pt x="1199" y="78"/>
                  </a:cubicBezTo>
                  <a:cubicBezTo>
                    <a:pt x="1199" y="76"/>
                    <a:pt x="1200" y="74"/>
                    <a:pt x="1201" y="72"/>
                  </a:cubicBezTo>
                  <a:cubicBezTo>
                    <a:pt x="1202" y="70"/>
                    <a:pt x="1203" y="69"/>
                    <a:pt x="1204" y="68"/>
                  </a:cubicBezTo>
                  <a:cubicBezTo>
                    <a:pt x="1205" y="67"/>
                    <a:pt x="1206" y="66"/>
                    <a:pt x="1207" y="66"/>
                  </a:cubicBezTo>
                  <a:cubicBezTo>
                    <a:pt x="1207" y="65"/>
                    <a:pt x="1208" y="64"/>
                    <a:pt x="1209" y="64"/>
                  </a:cubicBezTo>
                  <a:cubicBezTo>
                    <a:pt x="1210" y="63"/>
                    <a:pt x="1211" y="63"/>
                    <a:pt x="1212" y="62"/>
                  </a:cubicBezTo>
                  <a:cubicBezTo>
                    <a:pt x="1213" y="62"/>
                    <a:pt x="1213" y="62"/>
                    <a:pt x="1214" y="62"/>
                  </a:cubicBezTo>
                  <a:cubicBezTo>
                    <a:pt x="1214" y="62"/>
                    <a:pt x="1215" y="62"/>
                    <a:pt x="1215" y="62"/>
                  </a:cubicBezTo>
                  <a:cubicBezTo>
                    <a:pt x="1215" y="62"/>
                    <a:pt x="1216" y="62"/>
                    <a:pt x="1217" y="63"/>
                  </a:cubicBezTo>
                  <a:cubicBezTo>
                    <a:pt x="1217" y="63"/>
                    <a:pt x="1218" y="64"/>
                    <a:pt x="1219" y="65"/>
                  </a:cubicBezTo>
                  <a:cubicBezTo>
                    <a:pt x="1220" y="66"/>
                    <a:pt x="1221" y="67"/>
                    <a:pt x="1223" y="69"/>
                  </a:cubicBezTo>
                  <a:close/>
                  <a:moveTo>
                    <a:pt x="1290" y="46"/>
                  </a:moveTo>
                  <a:cubicBezTo>
                    <a:pt x="1295" y="52"/>
                    <a:pt x="1300" y="57"/>
                    <a:pt x="1305" y="63"/>
                  </a:cubicBezTo>
                  <a:cubicBezTo>
                    <a:pt x="1309" y="69"/>
                    <a:pt x="1313" y="75"/>
                    <a:pt x="1317" y="82"/>
                  </a:cubicBezTo>
                  <a:cubicBezTo>
                    <a:pt x="1321" y="88"/>
                    <a:pt x="1325" y="95"/>
                    <a:pt x="1328" y="102"/>
                  </a:cubicBezTo>
                  <a:cubicBezTo>
                    <a:pt x="1331" y="109"/>
                    <a:pt x="1334" y="116"/>
                    <a:pt x="1336" y="124"/>
                  </a:cubicBezTo>
                  <a:cubicBezTo>
                    <a:pt x="1336" y="124"/>
                    <a:pt x="1336" y="125"/>
                    <a:pt x="1336" y="125"/>
                  </a:cubicBezTo>
                  <a:cubicBezTo>
                    <a:pt x="1336" y="126"/>
                    <a:pt x="1336" y="127"/>
                    <a:pt x="1335" y="127"/>
                  </a:cubicBezTo>
                  <a:cubicBezTo>
                    <a:pt x="1335" y="128"/>
                    <a:pt x="1334" y="129"/>
                    <a:pt x="1333" y="130"/>
                  </a:cubicBezTo>
                  <a:cubicBezTo>
                    <a:pt x="1333" y="131"/>
                    <a:pt x="1332" y="132"/>
                    <a:pt x="1330" y="134"/>
                  </a:cubicBezTo>
                  <a:cubicBezTo>
                    <a:pt x="1328" y="136"/>
                    <a:pt x="1327" y="137"/>
                    <a:pt x="1325" y="138"/>
                  </a:cubicBezTo>
                  <a:cubicBezTo>
                    <a:pt x="1324" y="139"/>
                    <a:pt x="1323" y="139"/>
                    <a:pt x="1322" y="140"/>
                  </a:cubicBezTo>
                  <a:cubicBezTo>
                    <a:pt x="1321" y="140"/>
                    <a:pt x="1320" y="139"/>
                    <a:pt x="1320" y="139"/>
                  </a:cubicBezTo>
                  <a:cubicBezTo>
                    <a:pt x="1319" y="138"/>
                    <a:pt x="1319" y="138"/>
                    <a:pt x="1318" y="137"/>
                  </a:cubicBezTo>
                  <a:cubicBezTo>
                    <a:pt x="1313" y="123"/>
                    <a:pt x="1306" y="110"/>
                    <a:pt x="1298" y="98"/>
                  </a:cubicBezTo>
                  <a:cubicBezTo>
                    <a:pt x="1291" y="86"/>
                    <a:pt x="1281" y="75"/>
                    <a:pt x="1271" y="65"/>
                  </a:cubicBezTo>
                  <a:cubicBezTo>
                    <a:pt x="1260" y="54"/>
                    <a:pt x="1249" y="45"/>
                    <a:pt x="1237" y="37"/>
                  </a:cubicBezTo>
                  <a:cubicBezTo>
                    <a:pt x="1225" y="29"/>
                    <a:pt x="1213" y="23"/>
                    <a:pt x="1199" y="18"/>
                  </a:cubicBezTo>
                  <a:cubicBezTo>
                    <a:pt x="1198" y="17"/>
                    <a:pt x="1198" y="17"/>
                    <a:pt x="1197" y="16"/>
                  </a:cubicBezTo>
                  <a:cubicBezTo>
                    <a:pt x="1197" y="15"/>
                    <a:pt x="1197" y="15"/>
                    <a:pt x="1197" y="14"/>
                  </a:cubicBezTo>
                  <a:cubicBezTo>
                    <a:pt x="1197" y="13"/>
                    <a:pt x="1198" y="12"/>
                    <a:pt x="1199" y="10"/>
                  </a:cubicBezTo>
                  <a:cubicBezTo>
                    <a:pt x="1200" y="9"/>
                    <a:pt x="1201" y="8"/>
                    <a:pt x="1203" y="6"/>
                  </a:cubicBezTo>
                  <a:cubicBezTo>
                    <a:pt x="1204" y="4"/>
                    <a:pt x="1205" y="3"/>
                    <a:pt x="1206" y="2"/>
                  </a:cubicBezTo>
                  <a:cubicBezTo>
                    <a:pt x="1208" y="2"/>
                    <a:pt x="1208" y="1"/>
                    <a:pt x="1209" y="0"/>
                  </a:cubicBezTo>
                  <a:cubicBezTo>
                    <a:pt x="1210" y="0"/>
                    <a:pt x="1211" y="0"/>
                    <a:pt x="1211" y="0"/>
                  </a:cubicBezTo>
                  <a:cubicBezTo>
                    <a:pt x="1212" y="0"/>
                    <a:pt x="1212" y="0"/>
                    <a:pt x="1212" y="0"/>
                  </a:cubicBezTo>
                  <a:cubicBezTo>
                    <a:pt x="1227" y="5"/>
                    <a:pt x="1241" y="11"/>
                    <a:pt x="1254" y="19"/>
                  </a:cubicBezTo>
                  <a:cubicBezTo>
                    <a:pt x="1267" y="26"/>
                    <a:pt x="1279" y="36"/>
                    <a:pt x="1290" y="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1082" y="3363"/>
              <a:ext cx="215" cy="210"/>
            </a:xfrm>
            <a:custGeom>
              <a:avLst/>
              <a:gdLst/>
              <a:ahLst/>
              <a:cxnLst>
                <a:cxn ang="0">
                  <a:pos x="90" y="846"/>
                </a:cxn>
                <a:cxn ang="0">
                  <a:pos x="82" y="718"/>
                </a:cxn>
                <a:cxn ang="0">
                  <a:pos x="66" y="739"/>
                </a:cxn>
                <a:cxn ang="0">
                  <a:pos x="71" y="751"/>
                </a:cxn>
                <a:cxn ang="0">
                  <a:pos x="94" y="816"/>
                </a:cxn>
                <a:cxn ang="0">
                  <a:pos x="215" y="724"/>
                </a:cxn>
                <a:cxn ang="0">
                  <a:pos x="155" y="763"/>
                </a:cxn>
                <a:cxn ang="0">
                  <a:pos x="148" y="683"/>
                </a:cxn>
                <a:cxn ang="0">
                  <a:pos x="113" y="717"/>
                </a:cxn>
                <a:cxn ang="0">
                  <a:pos x="151" y="658"/>
                </a:cxn>
                <a:cxn ang="0">
                  <a:pos x="162" y="738"/>
                </a:cxn>
                <a:cxn ang="0">
                  <a:pos x="270" y="668"/>
                </a:cxn>
                <a:cxn ang="0">
                  <a:pos x="177" y="653"/>
                </a:cxn>
                <a:cxn ang="0">
                  <a:pos x="155" y="615"/>
                </a:cxn>
                <a:cxn ang="0">
                  <a:pos x="202" y="599"/>
                </a:cxn>
                <a:cxn ang="0">
                  <a:pos x="242" y="664"/>
                </a:cxn>
                <a:cxn ang="0">
                  <a:pos x="265" y="656"/>
                </a:cxn>
                <a:cxn ang="0">
                  <a:pos x="296" y="634"/>
                </a:cxn>
                <a:cxn ang="0">
                  <a:pos x="218" y="584"/>
                </a:cxn>
                <a:cxn ang="0">
                  <a:pos x="226" y="542"/>
                </a:cxn>
                <a:cxn ang="0">
                  <a:pos x="273" y="553"/>
                </a:cxn>
                <a:cxn ang="0">
                  <a:pos x="313" y="595"/>
                </a:cxn>
                <a:cxn ang="0">
                  <a:pos x="342" y="552"/>
                </a:cxn>
                <a:cxn ang="0">
                  <a:pos x="389" y="519"/>
                </a:cxn>
                <a:cxn ang="0">
                  <a:pos x="389" y="552"/>
                </a:cxn>
                <a:cxn ang="0">
                  <a:pos x="307" y="490"/>
                </a:cxn>
                <a:cxn ang="0">
                  <a:pos x="315" y="511"/>
                </a:cxn>
                <a:cxn ang="0">
                  <a:pos x="415" y="420"/>
                </a:cxn>
                <a:cxn ang="0">
                  <a:pos x="444" y="490"/>
                </a:cxn>
                <a:cxn ang="0">
                  <a:pos x="361" y="444"/>
                </a:cxn>
                <a:cxn ang="0">
                  <a:pos x="385" y="437"/>
                </a:cxn>
                <a:cxn ang="0">
                  <a:pos x="400" y="402"/>
                </a:cxn>
                <a:cxn ang="0">
                  <a:pos x="520" y="469"/>
                </a:cxn>
                <a:cxn ang="0">
                  <a:pos x="412" y="389"/>
                </a:cxn>
                <a:cxn ang="0">
                  <a:pos x="458" y="344"/>
                </a:cxn>
                <a:cxn ang="0">
                  <a:pos x="526" y="274"/>
                </a:cxn>
                <a:cxn ang="0">
                  <a:pos x="616" y="372"/>
                </a:cxn>
                <a:cxn ang="0">
                  <a:pos x="497" y="271"/>
                </a:cxn>
                <a:cxn ang="0">
                  <a:pos x="506" y="236"/>
                </a:cxn>
                <a:cxn ang="0">
                  <a:pos x="626" y="294"/>
                </a:cxn>
                <a:cxn ang="0">
                  <a:pos x="618" y="316"/>
                </a:cxn>
                <a:cxn ang="0">
                  <a:pos x="542" y="203"/>
                </a:cxn>
                <a:cxn ang="0">
                  <a:pos x="649" y="219"/>
                </a:cxn>
                <a:cxn ang="0">
                  <a:pos x="593" y="255"/>
                </a:cxn>
                <a:cxn ang="0">
                  <a:pos x="753" y="185"/>
                </a:cxn>
                <a:cxn ang="0">
                  <a:pos x="710" y="230"/>
                </a:cxn>
                <a:cxn ang="0">
                  <a:pos x="691" y="158"/>
                </a:cxn>
                <a:cxn ang="0">
                  <a:pos x="650" y="187"/>
                </a:cxn>
                <a:cxn ang="0">
                  <a:pos x="655" y="142"/>
                </a:cxn>
                <a:cxn ang="0">
                  <a:pos x="690" y="195"/>
                </a:cxn>
                <a:cxn ang="0">
                  <a:pos x="801" y="130"/>
                </a:cxn>
                <a:cxn ang="0">
                  <a:pos x="749" y="147"/>
                </a:cxn>
                <a:cxn ang="0">
                  <a:pos x="702" y="99"/>
                </a:cxn>
                <a:cxn ang="0">
                  <a:pos x="705" y="67"/>
                </a:cxn>
                <a:cxn ang="0">
                  <a:pos x="734" y="96"/>
                </a:cxn>
                <a:cxn ang="0">
                  <a:pos x="791" y="120"/>
                </a:cxn>
                <a:cxn ang="0">
                  <a:pos x="860" y="128"/>
                </a:cxn>
                <a:cxn ang="0">
                  <a:pos x="762" y="38"/>
                </a:cxn>
                <a:cxn ang="0">
                  <a:pos x="737" y="0"/>
                </a:cxn>
              </a:cxnLst>
              <a:rect l="0" t="0" r="r" b="b"/>
              <a:pathLst>
                <a:path w="861" h="846">
                  <a:moveTo>
                    <a:pt x="129" y="754"/>
                  </a:moveTo>
                  <a:cubicBezTo>
                    <a:pt x="132" y="757"/>
                    <a:pt x="135" y="761"/>
                    <a:pt x="137" y="764"/>
                  </a:cubicBezTo>
                  <a:cubicBezTo>
                    <a:pt x="138" y="768"/>
                    <a:pt x="140" y="772"/>
                    <a:pt x="140" y="775"/>
                  </a:cubicBezTo>
                  <a:cubicBezTo>
                    <a:pt x="140" y="779"/>
                    <a:pt x="140" y="783"/>
                    <a:pt x="140" y="786"/>
                  </a:cubicBezTo>
                  <a:cubicBezTo>
                    <a:pt x="139" y="790"/>
                    <a:pt x="138" y="794"/>
                    <a:pt x="136" y="797"/>
                  </a:cubicBezTo>
                  <a:cubicBezTo>
                    <a:pt x="134" y="801"/>
                    <a:pt x="132" y="804"/>
                    <a:pt x="129" y="808"/>
                  </a:cubicBezTo>
                  <a:cubicBezTo>
                    <a:pt x="127" y="811"/>
                    <a:pt x="124" y="815"/>
                    <a:pt x="120" y="819"/>
                  </a:cubicBezTo>
                  <a:lnTo>
                    <a:pt x="95" y="844"/>
                  </a:lnTo>
                  <a:cubicBezTo>
                    <a:pt x="94" y="845"/>
                    <a:pt x="92" y="846"/>
                    <a:pt x="90" y="846"/>
                  </a:cubicBezTo>
                  <a:cubicBezTo>
                    <a:pt x="88" y="846"/>
                    <a:pt x="86" y="845"/>
                    <a:pt x="84" y="843"/>
                  </a:cubicBezTo>
                  <a:lnTo>
                    <a:pt x="3" y="762"/>
                  </a:lnTo>
                  <a:cubicBezTo>
                    <a:pt x="1" y="760"/>
                    <a:pt x="0" y="758"/>
                    <a:pt x="0" y="756"/>
                  </a:cubicBezTo>
                  <a:cubicBezTo>
                    <a:pt x="0" y="754"/>
                    <a:pt x="1" y="752"/>
                    <a:pt x="2" y="751"/>
                  </a:cubicBezTo>
                  <a:lnTo>
                    <a:pt x="26" y="727"/>
                  </a:lnTo>
                  <a:cubicBezTo>
                    <a:pt x="31" y="722"/>
                    <a:pt x="37" y="717"/>
                    <a:pt x="42" y="714"/>
                  </a:cubicBezTo>
                  <a:cubicBezTo>
                    <a:pt x="46" y="711"/>
                    <a:pt x="51" y="709"/>
                    <a:pt x="56" y="709"/>
                  </a:cubicBezTo>
                  <a:cubicBezTo>
                    <a:pt x="61" y="708"/>
                    <a:pt x="65" y="708"/>
                    <a:pt x="69" y="710"/>
                  </a:cubicBezTo>
                  <a:cubicBezTo>
                    <a:pt x="74" y="711"/>
                    <a:pt x="78" y="714"/>
                    <a:pt x="82" y="718"/>
                  </a:cubicBezTo>
                  <a:cubicBezTo>
                    <a:pt x="84" y="720"/>
                    <a:pt x="86" y="723"/>
                    <a:pt x="88" y="725"/>
                  </a:cubicBezTo>
                  <a:cubicBezTo>
                    <a:pt x="89" y="728"/>
                    <a:pt x="90" y="730"/>
                    <a:pt x="91" y="733"/>
                  </a:cubicBezTo>
                  <a:cubicBezTo>
                    <a:pt x="91" y="736"/>
                    <a:pt x="91" y="739"/>
                    <a:pt x="91" y="742"/>
                  </a:cubicBezTo>
                  <a:cubicBezTo>
                    <a:pt x="90" y="744"/>
                    <a:pt x="90" y="747"/>
                    <a:pt x="88" y="750"/>
                  </a:cubicBezTo>
                  <a:cubicBezTo>
                    <a:pt x="91" y="748"/>
                    <a:pt x="95" y="746"/>
                    <a:pt x="98" y="745"/>
                  </a:cubicBezTo>
                  <a:cubicBezTo>
                    <a:pt x="102" y="744"/>
                    <a:pt x="105" y="744"/>
                    <a:pt x="109" y="744"/>
                  </a:cubicBezTo>
                  <a:cubicBezTo>
                    <a:pt x="112" y="744"/>
                    <a:pt x="116" y="745"/>
                    <a:pt x="119" y="747"/>
                  </a:cubicBezTo>
                  <a:cubicBezTo>
                    <a:pt x="123" y="748"/>
                    <a:pt x="126" y="751"/>
                    <a:pt x="129" y="754"/>
                  </a:cubicBezTo>
                  <a:close/>
                  <a:moveTo>
                    <a:pt x="66" y="739"/>
                  </a:moveTo>
                  <a:cubicBezTo>
                    <a:pt x="64" y="737"/>
                    <a:pt x="62" y="736"/>
                    <a:pt x="60" y="735"/>
                  </a:cubicBezTo>
                  <a:cubicBezTo>
                    <a:pt x="58" y="734"/>
                    <a:pt x="55" y="734"/>
                    <a:pt x="53" y="734"/>
                  </a:cubicBezTo>
                  <a:cubicBezTo>
                    <a:pt x="51" y="734"/>
                    <a:pt x="49" y="735"/>
                    <a:pt x="47" y="736"/>
                  </a:cubicBezTo>
                  <a:cubicBezTo>
                    <a:pt x="44" y="737"/>
                    <a:pt x="42" y="739"/>
                    <a:pt x="39" y="742"/>
                  </a:cubicBezTo>
                  <a:lnTo>
                    <a:pt x="29" y="752"/>
                  </a:lnTo>
                  <a:lnTo>
                    <a:pt x="54" y="776"/>
                  </a:lnTo>
                  <a:lnTo>
                    <a:pt x="64" y="765"/>
                  </a:lnTo>
                  <a:cubicBezTo>
                    <a:pt x="67" y="763"/>
                    <a:pt x="69" y="760"/>
                    <a:pt x="70" y="758"/>
                  </a:cubicBezTo>
                  <a:cubicBezTo>
                    <a:pt x="71" y="756"/>
                    <a:pt x="71" y="753"/>
                    <a:pt x="71" y="751"/>
                  </a:cubicBezTo>
                  <a:cubicBezTo>
                    <a:pt x="71" y="749"/>
                    <a:pt x="70" y="747"/>
                    <a:pt x="70" y="745"/>
                  </a:cubicBezTo>
                  <a:cubicBezTo>
                    <a:pt x="69" y="743"/>
                    <a:pt x="67" y="741"/>
                    <a:pt x="66" y="739"/>
                  </a:cubicBezTo>
                  <a:close/>
                  <a:moveTo>
                    <a:pt x="110" y="774"/>
                  </a:moveTo>
                  <a:cubicBezTo>
                    <a:pt x="108" y="772"/>
                    <a:pt x="106" y="770"/>
                    <a:pt x="103" y="770"/>
                  </a:cubicBezTo>
                  <a:cubicBezTo>
                    <a:pt x="101" y="769"/>
                    <a:pt x="98" y="768"/>
                    <a:pt x="96" y="768"/>
                  </a:cubicBezTo>
                  <a:cubicBezTo>
                    <a:pt x="93" y="769"/>
                    <a:pt x="91" y="770"/>
                    <a:pt x="88" y="771"/>
                  </a:cubicBezTo>
                  <a:cubicBezTo>
                    <a:pt x="85" y="773"/>
                    <a:pt x="82" y="775"/>
                    <a:pt x="79" y="779"/>
                  </a:cubicBezTo>
                  <a:lnTo>
                    <a:pt x="67" y="790"/>
                  </a:lnTo>
                  <a:lnTo>
                    <a:pt x="94" y="816"/>
                  </a:lnTo>
                  <a:lnTo>
                    <a:pt x="107" y="802"/>
                  </a:lnTo>
                  <a:cubicBezTo>
                    <a:pt x="110" y="800"/>
                    <a:pt x="112" y="797"/>
                    <a:pt x="113" y="795"/>
                  </a:cubicBezTo>
                  <a:cubicBezTo>
                    <a:pt x="114" y="793"/>
                    <a:pt x="115" y="790"/>
                    <a:pt x="115" y="788"/>
                  </a:cubicBezTo>
                  <a:cubicBezTo>
                    <a:pt x="116" y="786"/>
                    <a:pt x="115" y="783"/>
                    <a:pt x="115" y="781"/>
                  </a:cubicBezTo>
                  <a:cubicBezTo>
                    <a:pt x="114" y="778"/>
                    <a:pt x="112" y="776"/>
                    <a:pt x="110" y="774"/>
                  </a:cubicBezTo>
                  <a:close/>
                  <a:moveTo>
                    <a:pt x="220" y="714"/>
                  </a:moveTo>
                  <a:cubicBezTo>
                    <a:pt x="221" y="715"/>
                    <a:pt x="221" y="716"/>
                    <a:pt x="221" y="716"/>
                  </a:cubicBezTo>
                  <a:cubicBezTo>
                    <a:pt x="221" y="717"/>
                    <a:pt x="220" y="718"/>
                    <a:pt x="220" y="720"/>
                  </a:cubicBezTo>
                  <a:cubicBezTo>
                    <a:pt x="219" y="721"/>
                    <a:pt x="217" y="722"/>
                    <a:pt x="215" y="724"/>
                  </a:cubicBezTo>
                  <a:cubicBezTo>
                    <a:pt x="213" y="727"/>
                    <a:pt x="211" y="728"/>
                    <a:pt x="210" y="729"/>
                  </a:cubicBezTo>
                  <a:cubicBezTo>
                    <a:pt x="209" y="730"/>
                    <a:pt x="208" y="730"/>
                    <a:pt x="207" y="730"/>
                  </a:cubicBezTo>
                  <a:cubicBezTo>
                    <a:pt x="207" y="730"/>
                    <a:pt x="206" y="730"/>
                    <a:pt x="205" y="729"/>
                  </a:cubicBezTo>
                  <a:lnTo>
                    <a:pt x="200" y="724"/>
                  </a:lnTo>
                  <a:cubicBezTo>
                    <a:pt x="200" y="729"/>
                    <a:pt x="199" y="735"/>
                    <a:pt x="198" y="740"/>
                  </a:cubicBezTo>
                  <a:cubicBezTo>
                    <a:pt x="196" y="745"/>
                    <a:pt x="193" y="749"/>
                    <a:pt x="189" y="753"/>
                  </a:cubicBezTo>
                  <a:cubicBezTo>
                    <a:pt x="185" y="757"/>
                    <a:pt x="182" y="759"/>
                    <a:pt x="178" y="761"/>
                  </a:cubicBezTo>
                  <a:cubicBezTo>
                    <a:pt x="174" y="763"/>
                    <a:pt x="171" y="764"/>
                    <a:pt x="167" y="765"/>
                  </a:cubicBezTo>
                  <a:cubicBezTo>
                    <a:pt x="163" y="765"/>
                    <a:pt x="159" y="765"/>
                    <a:pt x="155" y="763"/>
                  </a:cubicBezTo>
                  <a:cubicBezTo>
                    <a:pt x="152" y="762"/>
                    <a:pt x="148" y="759"/>
                    <a:pt x="145" y="756"/>
                  </a:cubicBezTo>
                  <a:cubicBezTo>
                    <a:pt x="141" y="752"/>
                    <a:pt x="138" y="748"/>
                    <a:pt x="137" y="744"/>
                  </a:cubicBezTo>
                  <a:cubicBezTo>
                    <a:pt x="136" y="740"/>
                    <a:pt x="136" y="735"/>
                    <a:pt x="137" y="730"/>
                  </a:cubicBezTo>
                  <a:cubicBezTo>
                    <a:pt x="138" y="726"/>
                    <a:pt x="140" y="721"/>
                    <a:pt x="144" y="716"/>
                  </a:cubicBezTo>
                  <a:cubicBezTo>
                    <a:pt x="147" y="711"/>
                    <a:pt x="152" y="705"/>
                    <a:pt x="157" y="699"/>
                  </a:cubicBezTo>
                  <a:lnTo>
                    <a:pt x="164" y="693"/>
                  </a:lnTo>
                  <a:lnTo>
                    <a:pt x="160" y="689"/>
                  </a:lnTo>
                  <a:cubicBezTo>
                    <a:pt x="158" y="687"/>
                    <a:pt x="156" y="686"/>
                    <a:pt x="154" y="685"/>
                  </a:cubicBezTo>
                  <a:cubicBezTo>
                    <a:pt x="152" y="683"/>
                    <a:pt x="150" y="683"/>
                    <a:pt x="148" y="683"/>
                  </a:cubicBezTo>
                  <a:cubicBezTo>
                    <a:pt x="146" y="683"/>
                    <a:pt x="144" y="683"/>
                    <a:pt x="142" y="684"/>
                  </a:cubicBezTo>
                  <a:cubicBezTo>
                    <a:pt x="140" y="685"/>
                    <a:pt x="138" y="687"/>
                    <a:pt x="136" y="689"/>
                  </a:cubicBezTo>
                  <a:cubicBezTo>
                    <a:pt x="133" y="692"/>
                    <a:pt x="130" y="695"/>
                    <a:pt x="129" y="698"/>
                  </a:cubicBezTo>
                  <a:cubicBezTo>
                    <a:pt x="127" y="702"/>
                    <a:pt x="125" y="704"/>
                    <a:pt x="124" y="707"/>
                  </a:cubicBezTo>
                  <a:cubicBezTo>
                    <a:pt x="123" y="710"/>
                    <a:pt x="123" y="712"/>
                    <a:pt x="122" y="714"/>
                  </a:cubicBezTo>
                  <a:cubicBezTo>
                    <a:pt x="122" y="716"/>
                    <a:pt x="121" y="717"/>
                    <a:pt x="120" y="718"/>
                  </a:cubicBezTo>
                  <a:cubicBezTo>
                    <a:pt x="120" y="718"/>
                    <a:pt x="119" y="719"/>
                    <a:pt x="118" y="719"/>
                  </a:cubicBezTo>
                  <a:cubicBezTo>
                    <a:pt x="118" y="719"/>
                    <a:pt x="117" y="719"/>
                    <a:pt x="116" y="718"/>
                  </a:cubicBezTo>
                  <a:cubicBezTo>
                    <a:pt x="115" y="718"/>
                    <a:pt x="114" y="717"/>
                    <a:pt x="113" y="717"/>
                  </a:cubicBezTo>
                  <a:cubicBezTo>
                    <a:pt x="112" y="716"/>
                    <a:pt x="111" y="715"/>
                    <a:pt x="110" y="714"/>
                  </a:cubicBezTo>
                  <a:cubicBezTo>
                    <a:pt x="108" y="712"/>
                    <a:pt x="107" y="711"/>
                    <a:pt x="107" y="710"/>
                  </a:cubicBezTo>
                  <a:cubicBezTo>
                    <a:pt x="106" y="709"/>
                    <a:pt x="106" y="708"/>
                    <a:pt x="106" y="706"/>
                  </a:cubicBezTo>
                  <a:cubicBezTo>
                    <a:pt x="106" y="705"/>
                    <a:pt x="106" y="703"/>
                    <a:pt x="107" y="700"/>
                  </a:cubicBezTo>
                  <a:cubicBezTo>
                    <a:pt x="108" y="698"/>
                    <a:pt x="109" y="695"/>
                    <a:pt x="110" y="692"/>
                  </a:cubicBezTo>
                  <a:cubicBezTo>
                    <a:pt x="112" y="689"/>
                    <a:pt x="114" y="686"/>
                    <a:pt x="116" y="683"/>
                  </a:cubicBezTo>
                  <a:cubicBezTo>
                    <a:pt x="118" y="680"/>
                    <a:pt x="121" y="677"/>
                    <a:pt x="123" y="674"/>
                  </a:cubicBezTo>
                  <a:cubicBezTo>
                    <a:pt x="128" y="669"/>
                    <a:pt x="133" y="665"/>
                    <a:pt x="138" y="663"/>
                  </a:cubicBezTo>
                  <a:cubicBezTo>
                    <a:pt x="142" y="660"/>
                    <a:pt x="147" y="659"/>
                    <a:pt x="151" y="658"/>
                  </a:cubicBezTo>
                  <a:cubicBezTo>
                    <a:pt x="155" y="658"/>
                    <a:pt x="160" y="659"/>
                    <a:pt x="164" y="661"/>
                  </a:cubicBezTo>
                  <a:cubicBezTo>
                    <a:pt x="168" y="663"/>
                    <a:pt x="173" y="667"/>
                    <a:pt x="177" y="671"/>
                  </a:cubicBezTo>
                  <a:lnTo>
                    <a:pt x="220" y="714"/>
                  </a:lnTo>
                  <a:close/>
                  <a:moveTo>
                    <a:pt x="175" y="704"/>
                  </a:moveTo>
                  <a:lnTo>
                    <a:pt x="168" y="711"/>
                  </a:lnTo>
                  <a:cubicBezTo>
                    <a:pt x="165" y="714"/>
                    <a:pt x="163" y="717"/>
                    <a:pt x="161" y="719"/>
                  </a:cubicBezTo>
                  <a:cubicBezTo>
                    <a:pt x="160" y="722"/>
                    <a:pt x="159" y="724"/>
                    <a:pt x="158" y="726"/>
                  </a:cubicBezTo>
                  <a:cubicBezTo>
                    <a:pt x="158" y="729"/>
                    <a:pt x="158" y="731"/>
                    <a:pt x="158" y="732"/>
                  </a:cubicBezTo>
                  <a:cubicBezTo>
                    <a:pt x="159" y="734"/>
                    <a:pt x="160" y="736"/>
                    <a:pt x="162" y="738"/>
                  </a:cubicBezTo>
                  <a:cubicBezTo>
                    <a:pt x="164" y="740"/>
                    <a:pt x="167" y="741"/>
                    <a:pt x="171" y="741"/>
                  </a:cubicBezTo>
                  <a:cubicBezTo>
                    <a:pt x="174" y="741"/>
                    <a:pt x="177" y="740"/>
                    <a:pt x="180" y="737"/>
                  </a:cubicBezTo>
                  <a:cubicBezTo>
                    <a:pt x="183" y="734"/>
                    <a:pt x="184" y="731"/>
                    <a:pt x="185" y="728"/>
                  </a:cubicBezTo>
                  <a:cubicBezTo>
                    <a:pt x="186" y="724"/>
                    <a:pt x="186" y="720"/>
                    <a:pt x="186" y="715"/>
                  </a:cubicBezTo>
                  <a:lnTo>
                    <a:pt x="175" y="704"/>
                  </a:lnTo>
                  <a:close/>
                  <a:moveTo>
                    <a:pt x="265" y="656"/>
                  </a:moveTo>
                  <a:cubicBezTo>
                    <a:pt x="267" y="659"/>
                    <a:pt x="268" y="660"/>
                    <a:pt x="269" y="662"/>
                  </a:cubicBezTo>
                  <a:cubicBezTo>
                    <a:pt x="270" y="663"/>
                    <a:pt x="271" y="664"/>
                    <a:pt x="271" y="665"/>
                  </a:cubicBezTo>
                  <a:cubicBezTo>
                    <a:pt x="271" y="666"/>
                    <a:pt x="270" y="667"/>
                    <a:pt x="270" y="668"/>
                  </a:cubicBezTo>
                  <a:cubicBezTo>
                    <a:pt x="269" y="669"/>
                    <a:pt x="269" y="671"/>
                    <a:pt x="268" y="672"/>
                  </a:cubicBezTo>
                  <a:cubicBezTo>
                    <a:pt x="267" y="673"/>
                    <a:pt x="266" y="675"/>
                    <a:pt x="265" y="676"/>
                  </a:cubicBezTo>
                  <a:cubicBezTo>
                    <a:pt x="264" y="678"/>
                    <a:pt x="262" y="679"/>
                    <a:pt x="261" y="681"/>
                  </a:cubicBezTo>
                  <a:cubicBezTo>
                    <a:pt x="257" y="684"/>
                    <a:pt x="254" y="687"/>
                    <a:pt x="250" y="689"/>
                  </a:cubicBezTo>
                  <a:cubicBezTo>
                    <a:pt x="247" y="690"/>
                    <a:pt x="243" y="691"/>
                    <a:pt x="240" y="691"/>
                  </a:cubicBezTo>
                  <a:cubicBezTo>
                    <a:pt x="236" y="691"/>
                    <a:pt x="232" y="690"/>
                    <a:pt x="229" y="688"/>
                  </a:cubicBezTo>
                  <a:cubicBezTo>
                    <a:pt x="225" y="685"/>
                    <a:pt x="221" y="682"/>
                    <a:pt x="217" y="679"/>
                  </a:cubicBezTo>
                  <a:lnTo>
                    <a:pt x="184" y="646"/>
                  </a:lnTo>
                  <a:lnTo>
                    <a:pt x="177" y="653"/>
                  </a:lnTo>
                  <a:cubicBezTo>
                    <a:pt x="176" y="654"/>
                    <a:pt x="175" y="654"/>
                    <a:pt x="173" y="654"/>
                  </a:cubicBezTo>
                  <a:cubicBezTo>
                    <a:pt x="171" y="653"/>
                    <a:pt x="169" y="652"/>
                    <a:pt x="167" y="649"/>
                  </a:cubicBezTo>
                  <a:cubicBezTo>
                    <a:pt x="165" y="647"/>
                    <a:pt x="164" y="646"/>
                    <a:pt x="163" y="645"/>
                  </a:cubicBezTo>
                  <a:cubicBezTo>
                    <a:pt x="162" y="644"/>
                    <a:pt x="162" y="643"/>
                    <a:pt x="162" y="642"/>
                  </a:cubicBezTo>
                  <a:cubicBezTo>
                    <a:pt x="161" y="642"/>
                    <a:pt x="161" y="641"/>
                    <a:pt x="161" y="640"/>
                  </a:cubicBezTo>
                  <a:cubicBezTo>
                    <a:pt x="161" y="640"/>
                    <a:pt x="162" y="639"/>
                    <a:pt x="162" y="639"/>
                  </a:cubicBezTo>
                  <a:lnTo>
                    <a:pt x="170" y="631"/>
                  </a:lnTo>
                  <a:lnTo>
                    <a:pt x="156" y="617"/>
                  </a:lnTo>
                  <a:cubicBezTo>
                    <a:pt x="155" y="616"/>
                    <a:pt x="155" y="616"/>
                    <a:pt x="155" y="615"/>
                  </a:cubicBezTo>
                  <a:cubicBezTo>
                    <a:pt x="154" y="614"/>
                    <a:pt x="155" y="614"/>
                    <a:pt x="155" y="613"/>
                  </a:cubicBezTo>
                  <a:cubicBezTo>
                    <a:pt x="156" y="612"/>
                    <a:pt x="156" y="611"/>
                    <a:pt x="157" y="609"/>
                  </a:cubicBezTo>
                  <a:cubicBezTo>
                    <a:pt x="158" y="608"/>
                    <a:pt x="160" y="607"/>
                    <a:pt x="161" y="605"/>
                  </a:cubicBezTo>
                  <a:cubicBezTo>
                    <a:pt x="163" y="603"/>
                    <a:pt x="165" y="602"/>
                    <a:pt x="166" y="601"/>
                  </a:cubicBezTo>
                  <a:cubicBezTo>
                    <a:pt x="167" y="600"/>
                    <a:pt x="168" y="599"/>
                    <a:pt x="169" y="598"/>
                  </a:cubicBezTo>
                  <a:cubicBezTo>
                    <a:pt x="170" y="598"/>
                    <a:pt x="171" y="598"/>
                    <a:pt x="172" y="598"/>
                  </a:cubicBezTo>
                  <a:cubicBezTo>
                    <a:pt x="172" y="598"/>
                    <a:pt x="173" y="598"/>
                    <a:pt x="174" y="599"/>
                  </a:cubicBezTo>
                  <a:lnTo>
                    <a:pt x="188" y="613"/>
                  </a:lnTo>
                  <a:lnTo>
                    <a:pt x="202" y="599"/>
                  </a:lnTo>
                  <a:cubicBezTo>
                    <a:pt x="202" y="599"/>
                    <a:pt x="203" y="598"/>
                    <a:pt x="203" y="598"/>
                  </a:cubicBezTo>
                  <a:cubicBezTo>
                    <a:pt x="204" y="598"/>
                    <a:pt x="205" y="598"/>
                    <a:pt x="205" y="599"/>
                  </a:cubicBezTo>
                  <a:cubicBezTo>
                    <a:pt x="206" y="599"/>
                    <a:pt x="207" y="599"/>
                    <a:pt x="208" y="600"/>
                  </a:cubicBezTo>
                  <a:cubicBezTo>
                    <a:pt x="209" y="601"/>
                    <a:pt x="211" y="602"/>
                    <a:pt x="212" y="604"/>
                  </a:cubicBezTo>
                  <a:cubicBezTo>
                    <a:pt x="215" y="606"/>
                    <a:pt x="216" y="608"/>
                    <a:pt x="217" y="610"/>
                  </a:cubicBezTo>
                  <a:cubicBezTo>
                    <a:pt x="218" y="612"/>
                    <a:pt x="217" y="613"/>
                    <a:pt x="216" y="614"/>
                  </a:cubicBezTo>
                  <a:lnTo>
                    <a:pt x="202" y="628"/>
                  </a:lnTo>
                  <a:lnTo>
                    <a:pt x="233" y="658"/>
                  </a:lnTo>
                  <a:cubicBezTo>
                    <a:pt x="236" y="661"/>
                    <a:pt x="239" y="663"/>
                    <a:pt x="242" y="664"/>
                  </a:cubicBezTo>
                  <a:cubicBezTo>
                    <a:pt x="245" y="665"/>
                    <a:pt x="248" y="664"/>
                    <a:pt x="251" y="661"/>
                  </a:cubicBezTo>
                  <a:cubicBezTo>
                    <a:pt x="252" y="660"/>
                    <a:pt x="252" y="659"/>
                    <a:pt x="253" y="658"/>
                  </a:cubicBezTo>
                  <a:cubicBezTo>
                    <a:pt x="254" y="657"/>
                    <a:pt x="254" y="656"/>
                    <a:pt x="254" y="655"/>
                  </a:cubicBezTo>
                  <a:cubicBezTo>
                    <a:pt x="255" y="654"/>
                    <a:pt x="255" y="654"/>
                    <a:pt x="255" y="653"/>
                  </a:cubicBezTo>
                  <a:cubicBezTo>
                    <a:pt x="256" y="653"/>
                    <a:pt x="256" y="652"/>
                    <a:pt x="256" y="652"/>
                  </a:cubicBezTo>
                  <a:cubicBezTo>
                    <a:pt x="256" y="652"/>
                    <a:pt x="257" y="651"/>
                    <a:pt x="257" y="651"/>
                  </a:cubicBezTo>
                  <a:cubicBezTo>
                    <a:pt x="258" y="651"/>
                    <a:pt x="258" y="651"/>
                    <a:pt x="259" y="652"/>
                  </a:cubicBezTo>
                  <a:cubicBezTo>
                    <a:pt x="260" y="652"/>
                    <a:pt x="260" y="653"/>
                    <a:pt x="261" y="653"/>
                  </a:cubicBezTo>
                  <a:cubicBezTo>
                    <a:pt x="262" y="654"/>
                    <a:pt x="263" y="655"/>
                    <a:pt x="265" y="656"/>
                  </a:cubicBezTo>
                  <a:close/>
                  <a:moveTo>
                    <a:pt x="321" y="600"/>
                  </a:moveTo>
                  <a:cubicBezTo>
                    <a:pt x="323" y="602"/>
                    <a:pt x="325" y="604"/>
                    <a:pt x="326" y="605"/>
                  </a:cubicBezTo>
                  <a:cubicBezTo>
                    <a:pt x="327" y="606"/>
                    <a:pt x="327" y="608"/>
                    <a:pt x="327" y="609"/>
                  </a:cubicBezTo>
                  <a:cubicBezTo>
                    <a:pt x="327" y="609"/>
                    <a:pt x="327" y="610"/>
                    <a:pt x="326" y="612"/>
                  </a:cubicBezTo>
                  <a:cubicBezTo>
                    <a:pt x="326" y="613"/>
                    <a:pt x="325" y="614"/>
                    <a:pt x="324" y="616"/>
                  </a:cubicBezTo>
                  <a:cubicBezTo>
                    <a:pt x="324" y="617"/>
                    <a:pt x="323" y="618"/>
                    <a:pt x="321" y="620"/>
                  </a:cubicBezTo>
                  <a:cubicBezTo>
                    <a:pt x="320" y="621"/>
                    <a:pt x="319" y="623"/>
                    <a:pt x="318" y="624"/>
                  </a:cubicBezTo>
                  <a:cubicBezTo>
                    <a:pt x="314" y="628"/>
                    <a:pt x="310" y="630"/>
                    <a:pt x="307" y="632"/>
                  </a:cubicBezTo>
                  <a:cubicBezTo>
                    <a:pt x="303" y="634"/>
                    <a:pt x="300" y="634"/>
                    <a:pt x="296" y="634"/>
                  </a:cubicBezTo>
                  <a:cubicBezTo>
                    <a:pt x="293" y="634"/>
                    <a:pt x="289" y="633"/>
                    <a:pt x="285" y="631"/>
                  </a:cubicBezTo>
                  <a:cubicBezTo>
                    <a:pt x="282" y="629"/>
                    <a:pt x="278" y="626"/>
                    <a:pt x="274" y="622"/>
                  </a:cubicBezTo>
                  <a:lnTo>
                    <a:pt x="241" y="589"/>
                  </a:lnTo>
                  <a:lnTo>
                    <a:pt x="233" y="597"/>
                  </a:lnTo>
                  <a:cubicBezTo>
                    <a:pt x="232" y="598"/>
                    <a:pt x="231" y="598"/>
                    <a:pt x="230" y="597"/>
                  </a:cubicBezTo>
                  <a:cubicBezTo>
                    <a:pt x="228" y="597"/>
                    <a:pt x="226" y="595"/>
                    <a:pt x="223" y="592"/>
                  </a:cubicBezTo>
                  <a:cubicBezTo>
                    <a:pt x="222" y="591"/>
                    <a:pt x="221" y="590"/>
                    <a:pt x="220" y="589"/>
                  </a:cubicBezTo>
                  <a:cubicBezTo>
                    <a:pt x="219" y="588"/>
                    <a:pt x="218" y="587"/>
                    <a:pt x="218" y="586"/>
                  </a:cubicBezTo>
                  <a:cubicBezTo>
                    <a:pt x="218" y="585"/>
                    <a:pt x="218" y="584"/>
                    <a:pt x="218" y="584"/>
                  </a:cubicBezTo>
                  <a:cubicBezTo>
                    <a:pt x="218" y="583"/>
                    <a:pt x="218" y="583"/>
                    <a:pt x="219" y="582"/>
                  </a:cubicBezTo>
                  <a:lnTo>
                    <a:pt x="226" y="575"/>
                  </a:lnTo>
                  <a:lnTo>
                    <a:pt x="212" y="560"/>
                  </a:lnTo>
                  <a:cubicBezTo>
                    <a:pt x="212" y="560"/>
                    <a:pt x="211" y="559"/>
                    <a:pt x="211" y="559"/>
                  </a:cubicBezTo>
                  <a:cubicBezTo>
                    <a:pt x="211" y="558"/>
                    <a:pt x="211" y="557"/>
                    <a:pt x="212" y="556"/>
                  </a:cubicBezTo>
                  <a:cubicBezTo>
                    <a:pt x="212" y="555"/>
                    <a:pt x="213" y="554"/>
                    <a:pt x="214" y="553"/>
                  </a:cubicBezTo>
                  <a:cubicBezTo>
                    <a:pt x="215" y="551"/>
                    <a:pt x="216" y="550"/>
                    <a:pt x="218" y="548"/>
                  </a:cubicBezTo>
                  <a:cubicBezTo>
                    <a:pt x="220" y="546"/>
                    <a:pt x="221" y="545"/>
                    <a:pt x="223" y="544"/>
                  </a:cubicBezTo>
                  <a:cubicBezTo>
                    <a:pt x="224" y="543"/>
                    <a:pt x="225" y="542"/>
                    <a:pt x="226" y="542"/>
                  </a:cubicBezTo>
                  <a:cubicBezTo>
                    <a:pt x="227" y="541"/>
                    <a:pt x="228" y="541"/>
                    <a:pt x="228" y="541"/>
                  </a:cubicBezTo>
                  <a:cubicBezTo>
                    <a:pt x="229" y="541"/>
                    <a:pt x="230" y="542"/>
                    <a:pt x="230" y="542"/>
                  </a:cubicBezTo>
                  <a:lnTo>
                    <a:pt x="244" y="556"/>
                  </a:lnTo>
                  <a:lnTo>
                    <a:pt x="258" y="543"/>
                  </a:lnTo>
                  <a:cubicBezTo>
                    <a:pt x="259" y="542"/>
                    <a:pt x="259" y="542"/>
                    <a:pt x="260" y="542"/>
                  </a:cubicBezTo>
                  <a:cubicBezTo>
                    <a:pt x="261" y="542"/>
                    <a:pt x="261" y="542"/>
                    <a:pt x="262" y="542"/>
                  </a:cubicBezTo>
                  <a:cubicBezTo>
                    <a:pt x="263" y="542"/>
                    <a:pt x="264" y="543"/>
                    <a:pt x="265" y="544"/>
                  </a:cubicBezTo>
                  <a:cubicBezTo>
                    <a:pt x="266" y="545"/>
                    <a:pt x="267" y="546"/>
                    <a:pt x="269" y="547"/>
                  </a:cubicBezTo>
                  <a:cubicBezTo>
                    <a:pt x="271" y="550"/>
                    <a:pt x="273" y="552"/>
                    <a:pt x="273" y="553"/>
                  </a:cubicBezTo>
                  <a:cubicBezTo>
                    <a:pt x="274" y="555"/>
                    <a:pt x="274" y="556"/>
                    <a:pt x="273" y="557"/>
                  </a:cubicBezTo>
                  <a:lnTo>
                    <a:pt x="259" y="571"/>
                  </a:lnTo>
                  <a:lnTo>
                    <a:pt x="289" y="601"/>
                  </a:lnTo>
                  <a:cubicBezTo>
                    <a:pt x="293" y="605"/>
                    <a:pt x="296" y="607"/>
                    <a:pt x="299" y="607"/>
                  </a:cubicBezTo>
                  <a:cubicBezTo>
                    <a:pt x="301" y="608"/>
                    <a:pt x="304" y="607"/>
                    <a:pt x="307" y="604"/>
                  </a:cubicBezTo>
                  <a:cubicBezTo>
                    <a:pt x="308" y="603"/>
                    <a:pt x="309" y="602"/>
                    <a:pt x="309" y="601"/>
                  </a:cubicBezTo>
                  <a:cubicBezTo>
                    <a:pt x="310" y="600"/>
                    <a:pt x="311" y="600"/>
                    <a:pt x="311" y="599"/>
                  </a:cubicBezTo>
                  <a:cubicBezTo>
                    <a:pt x="311" y="598"/>
                    <a:pt x="312" y="597"/>
                    <a:pt x="312" y="597"/>
                  </a:cubicBezTo>
                  <a:cubicBezTo>
                    <a:pt x="312" y="596"/>
                    <a:pt x="312" y="596"/>
                    <a:pt x="313" y="595"/>
                  </a:cubicBezTo>
                  <a:cubicBezTo>
                    <a:pt x="313" y="595"/>
                    <a:pt x="313" y="595"/>
                    <a:pt x="314" y="595"/>
                  </a:cubicBezTo>
                  <a:cubicBezTo>
                    <a:pt x="314" y="595"/>
                    <a:pt x="315" y="595"/>
                    <a:pt x="315" y="595"/>
                  </a:cubicBezTo>
                  <a:cubicBezTo>
                    <a:pt x="316" y="595"/>
                    <a:pt x="317" y="596"/>
                    <a:pt x="318" y="597"/>
                  </a:cubicBezTo>
                  <a:cubicBezTo>
                    <a:pt x="319" y="597"/>
                    <a:pt x="320" y="599"/>
                    <a:pt x="321" y="600"/>
                  </a:cubicBezTo>
                  <a:close/>
                  <a:moveTo>
                    <a:pt x="372" y="494"/>
                  </a:moveTo>
                  <a:cubicBezTo>
                    <a:pt x="374" y="497"/>
                    <a:pt x="375" y="499"/>
                    <a:pt x="375" y="501"/>
                  </a:cubicBezTo>
                  <a:cubicBezTo>
                    <a:pt x="375" y="503"/>
                    <a:pt x="374" y="505"/>
                    <a:pt x="373" y="506"/>
                  </a:cubicBezTo>
                  <a:lnTo>
                    <a:pt x="334" y="545"/>
                  </a:lnTo>
                  <a:cubicBezTo>
                    <a:pt x="336" y="548"/>
                    <a:pt x="339" y="550"/>
                    <a:pt x="342" y="552"/>
                  </a:cubicBezTo>
                  <a:cubicBezTo>
                    <a:pt x="345" y="553"/>
                    <a:pt x="348" y="554"/>
                    <a:pt x="351" y="554"/>
                  </a:cubicBezTo>
                  <a:cubicBezTo>
                    <a:pt x="354" y="555"/>
                    <a:pt x="357" y="554"/>
                    <a:pt x="360" y="553"/>
                  </a:cubicBezTo>
                  <a:cubicBezTo>
                    <a:pt x="363" y="551"/>
                    <a:pt x="366" y="549"/>
                    <a:pt x="369" y="546"/>
                  </a:cubicBezTo>
                  <a:cubicBezTo>
                    <a:pt x="372" y="543"/>
                    <a:pt x="375" y="540"/>
                    <a:pt x="377" y="537"/>
                  </a:cubicBezTo>
                  <a:cubicBezTo>
                    <a:pt x="379" y="534"/>
                    <a:pt x="380" y="531"/>
                    <a:pt x="381" y="529"/>
                  </a:cubicBezTo>
                  <a:cubicBezTo>
                    <a:pt x="383" y="527"/>
                    <a:pt x="383" y="525"/>
                    <a:pt x="384" y="523"/>
                  </a:cubicBezTo>
                  <a:cubicBezTo>
                    <a:pt x="385" y="522"/>
                    <a:pt x="386" y="520"/>
                    <a:pt x="386" y="520"/>
                  </a:cubicBezTo>
                  <a:cubicBezTo>
                    <a:pt x="387" y="519"/>
                    <a:pt x="387" y="519"/>
                    <a:pt x="388" y="519"/>
                  </a:cubicBezTo>
                  <a:cubicBezTo>
                    <a:pt x="388" y="519"/>
                    <a:pt x="389" y="519"/>
                    <a:pt x="389" y="519"/>
                  </a:cubicBezTo>
                  <a:cubicBezTo>
                    <a:pt x="390" y="519"/>
                    <a:pt x="391" y="520"/>
                    <a:pt x="391" y="521"/>
                  </a:cubicBezTo>
                  <a:cubicBezTo>
                    <a:pt x="392" y="521"/>
                    <a:pt x="393" y="522"/>
                    <a:pt x="395" y="523"/>
                  </a:cubicBezTo>
                  <a:cubicBezTo>
                    <a:pt x="396" y="524"/>
                    <a:pt x="396" y="525"/>
                    <a:pt x="397" y="526"/>
                  </a:cubicBezTo>
                  <a:cubicBezTo>
                    <a:pt x="398" y="527"/>
                    <a:pt x="398" y="528"/>
                    <a:pt x="399" y="528"/>
                  </a:cubicBezTo>
                  <a:cubicBezTo>
                    <a:pt x="399" y="529"/>
                    <a:pt x="400" y="529"/>
                    <a:pt x="400" y="530"/>
                  </a:cubicBezTo>
                  <a:cubicBezTo>
                    <a:pt x="400" y="531"/>
                    <a:pt x="400" y="531"/>
                    <a:pt x="400" y="532"/>
                  </a:cubicBezTo>
                  <a:cubicBezTo>
                    <a:pt x="400" y="532"/>
                    <a:pt x="400" y="534"/>
                    <a:pt x="399" y="536"/>
                  </a:cubicBezTo>
                  <a:cubicBezTo>
                    <a:pt x="398" y="538"/>
                    <a:pt x="397" y="540"/>
                    <a:pt x="395" y="543"/>
                  </a:cubicBezTo>
                  <a:cubicBezTo>
                    <a:pt x="394" y="545"/>
                    <a:pt x="392" y="548"/>
                    <a:pt x="389" y="552"/>
                  </a:cubicBezTo>
                  <a:cubicBezTo>
                    <a:pt x="387" y="555"/>
                    <a:pt x="384" y="558"/>
                    <a:pt x="381" y="561"/>
                  </a:cubicBezTo>
                  <a:cubicBezTo>
                    <a:pt x="375" y="567"/>
                    <a:pt x="370" y="571"/>
                    <a:pt x="364" y="574"/>
                  </a:cubicBezTo>
                  <a:cubicBezTo>
                    <a:pt x="358" y="577"/>
                    <a:pt x="352" y="578"/>
                    <a:pt x="347" y="578"/>
                  </a:cubicBezTo>
                  <a:cubicBezTo>
                    <a:pt x="341" y="578"/>
                    <a:pt x="335" y="577"/>
                    <a:pt x="329" y="573"/>
                  </a:cubicBezTo>
                  <a:cubicBezTo>
                    <a:pt x="323" y="570"/>
                    <a:pt x="317" y="566"/>
                    <a:pt x="311" y="560"/>
                  </a:cubicBezTo>
                  <a:cubicBezTo>
                    <a:pt x="306" y="554"/>
                    <a:pt x="301" y="548"/>
                    <a:pt x="298" y="542"/>
                  </a:cubicBezTo>
                  <a:cubicBezTo>
                    <a:pt x="295" y="536"/>
                    <a:pt x="293" y="530"/>
                    <a:pt x="293" y="524"/>
                  </a:cubicBezTo>
                  <a:cubicBezTo>
                    <a:pt x="293" y="518"/>
                    <a:pt x="294" y="512"/>
                    <a:pt x="296" y="507"/>
                  </a:cubicBezTo>
                  <a:cubicBezTo>
                    <a:pt x="298" y="501"/>
                    <a:pt x="302" y="496"/>
                    <a:pt x="307" y="490"/>
                  </a:cubicBezTo>
                  <a:cubicBezTo>
                    <a:pt x="313" y="485"/>
                    <a:pt x="318" y="481"/>
                    <a:pt x="323" y="479"/>
                  </a:cubicBezTo>
                  <a:cubicBezTo>
                    <a:pt x="329" y="477"/>
                    <a:pt x="334" y="476"/>
                    <a:pt x="339" y="476"/>
                  </a:cubicBezTo>
                  <a:cubicBezTo>
                    <a:pt x="344" y="477"/>
                    <a:pt x="350" y="478"/>
                    <a:pt x="355" y="481"/>
                  </a:cubicBezTo>
                  <a:cubicBezTo>
                    <a:pt x="360" y="483"/>
                    <a:pt x="364" y="487"/>
                    <a:pt x="369" y="492"/>
                  </a:cubicBezTo>
                  <a:lnTo>
                    <a:pt x="372" y="494"/>
                  </a:lnTo>
                  <a:close/>
                  <a:moveTo>
                    <a:pt x="349" y="507"/>
                  </a:moveTo>
                  <a:cubicBezTo>
                    <a:pt x="344" y="502"/>
                    <a:pt x="339" y="499"/>
                    <a:pt x="334" y="498"/>
                  </a:cubicBezTo>
                  <a:cubicBezTo>
                    <a:pt x="329" y="497"/>
                    <a:pt x="324" y="499"/>
                    <a:pt x="319" y="504"/>
                  </a:cubicBezTo>
                  <a:cubicBezTo>
                    <a:pt x="317" y="506"/>
                    <a:pt x="316" y="508"/>
                    <a:pt x="315" y="511"/>
                  </a:cubicBezTo>
                  <a:cubicBezTo>
                    <a:pt x="314" y="513"/>
                    <a:pt x="314" y="516"/>
                    <a:pt x="314" y="519"/>
                  </a:cubicBezTo>
                  <a:cubicBezTo>
                    <a:pt x="314" y="521"/>
                    <a:pt x="315" y="524"/>
                    <a:pt x="317" y="526"/>
                  </a:cubicBezTo>
                  <a:cubicBezTo>
                    <a:pt x="318" y="529"/>
                    <a:pt x="320" y="531"/>
                    <a:pt x="322" y="534"/>
                  </a:cubicBezTo>
                  <a:lnTo>
                    <a:pt x="349" y="507"/>
                  </a:lnTo>
                  <a:close/>
                  <a:moveTo>
                    <a:pt x="409" y="409"/>
                  </a:moveTo>
                  <a:cubicBezTo>
                    <a:pt x="410" y="411"/>
                    <a:pt x="412" y="412"/>
                    <a:pt x="413" y="413"/>
                  </a:cubicBezTo>
                  <a:cubicBezTo>
                    <a:pt x="414" y="415"/>
                    <a:pt x="414" y="416"/>
                    <a:pt x="415" y="416"/>
                  </a:cubicBezTo>
                  <a:cubicBezTo>
                    <a:pt x="415" y="417"/>
                    <a:pt x="415" y="418"/>
                    <a:pt x="415" y="419"/>
                  </a:cubicBezTo>
                  <a:cubicBezTo>
                    <a:pt x="415" y="419"/>
                    <a:pt x="415" y="420"/>
                    <a:pt x="415" y="420"/>
                  </a:cubicBezTo>
                  <a:cubicBezTo>
                    <a:pt x="414" y="420"/>
                    <a:pt x="414" y="421"/>
                    <a:pt x="413" y="421"/>
                  </a:cubicBezTo>
                  <a:cubicBezTo>
                    <a:pt x="412" y="421"/>
                    <a:pt x="412" y="422"/>
                    <a:pt x="411" y="422"/>
                  </a:cubicBezTo>
                  <a:cubicBezTo>
                    <a:pt x="410" y="423"/>
                    <a:pt x="409" y="423"/>
                    <a:pt x="408" y="424"/>
                  </a:cubicBezTo>
                  <a:cubicBezTo>
                    <a:pt x="407" y="424"/>
                    <a:pt x="407" y="425"/>
                    <a:pt x="406" y="426"/>
                  </a:cubicBezTo>
                  <a:cubicBezTo>
                    <a:pt x="405" y="427"/>
                    <a:pt x="404" y="428"/>
                    <a:pt x="403" y="429"/>
                  </a:cubicBezTo>
                  <a:cubicBezTo>
                    <a:pt x="403" y="431"/>
                    <a:pt x="402" y="432"/>
                    <a:pt x="402" y="434"/>
                  </a:cubicBezTo>
                  <a:cubicBezTo>
                    <a:pt x="402" y="436"/>
                    <a:pt x="402" y="439"/>
                    <a:pt x="402" y="441"/>
                  </a:cubicBezTo>
                  <a:cubicBezTo>
                    <a:pt x="402" y="444"/>
                    <a:pt x="403" y="447"/>
                    <a:pt x="404" y="450"/>
                  </a:cubicBezTo>
                  <a:lnTo>
                    <a:pt x="444" y="490"/>
                  </a:lnTo>
                  <a:cubicBezTo>
                    <a:pt x="444" y="491"/>
                    <a:pt x="444" y="491"/>
                    <a:pt x="444" y="492"/>
                  </a:cubicBezTo>
                  <a:cubicBezTo>
                    <a:pt x="445" y="493"/>
                    <a:pt x="444" y="493"/>
                    <a:pt x="444" y="494"/>
                  </a:cubicBezTo>
                  <a:cubicBezTo>
                    <a:pt x="443" y="495"/>
                    <a:pt x="443" y="496"/>
                    <a:pt x="442" y="498"/>
                  </a:cubicBezTo>
                  <a:cubicBezTo>
                    <a:pt x="441" y="499"/>
                    <a:pt x="439" y="500"/>
                    <a:pt x="437" y="502"/>
                  </a:cubicBezTo>
                  <a:cubicBezTo>
                    <a:pt x="436" y="504"/>
                    <a:pt x="434" y="505"/>
                    <a:pt x="433" y="506"/>
                  </a:cubicBezTo>
                  <a:cubicBezTo>
                    <a:pt x="432" y="507"/>
                    <a:pt x="431" y="508"/>
                    <a:pt x="430" y="509"/>
                  </a:cubicBezTo>
                  <a:cubicBezTo>
                    <a:pt x="429" y="509"/>
                    <a:pt x="428" y="509"/>
                    <a:pt x="427" y="509"/>
                  </a:cubicBezTo>
                  <a:cubicBezTo>
                    <a:pt x="427" y="509"/>
                    <a:pt x="426" y="509"/>
                    <a:pt x="426" y="508"/>
                  </a:cubicBezTo>
                  <a:lnTo>
                    <a:pt x="361" y="444"/>
                  </a:lnTo>
                  <a:cubicBezTo>
                    <a:pt x="361" y="444"/>
                    <a:pt x="361" y="443"/>
                    <a:pt x="361" y="443"/>
                  </a:cubicBezTo>
                  <a:cubicBezTo>
                    <a:pt x="360" y="442"/>
                    <a:pt x="361" y="441"/>
                    <a:pt x="361" y="440"/>
                  </a:cubicBezTo>
                  <a:cubicBezTo>
                    <a:pt x="361" y="440"/>
                    <a:pt x="362" y="439"/>
                    <a:pt x="363" y="438"/>
                  </a:cubicBezTo>
                  <a:cubicBezTo>
                    <a:pt x="364" y="436"/>
                    <a:pt x="365" y="435"/>
                    <a:pt x="366" y="434"/>
                  </a:cubicBezTo>
                  <a:cubicBezTo>
                    <a:pt x="368" y="432"/>
                    <a:pt x="369" y="431"/>
                    <a:pt x="370" y="430"/>
                  </a:cubicBezTo>
                  <a:cubicBezTo>
                    <a:pt x="371" y="429"/>
                    <a:pt x="372" y="429"/>
                    <a:pt x="373" y="428"/>
                  </a:cubicBezTo>
                  <a:cubicBezTo>
                    <a:pt x="374" y="428"/>
                    <a:pt x="375" y="428"/>
                    <a:pt x="375" y="428"/>
                  </a:cubicBezTo>
                  <a:cubicBezTo>
                    <a:pt x="376" y="428"/>
                    <a:pt x="376" y="428"/>
                    <a:pt x="377" y="429"/>
                  </a:cubicBezTo>
                  <a:lnTo>
                    <a:pt x="385" y="437"/>
                  </a:lnTo>
                  <a:cubicBezTo>
                    <a:pt x="384" y="433"/>
                    <a:pt x="384" y="429"/>
                    <a:pt x="384" y="426"/>
                  </a:cubicBezTo>
                  <a:cubicBezTo>
                    <a:pt x="384" y="423"/>
                    <a:pt x="384" y="420"/>
                    <a:pt x="384" y="418"/>
                  </a:cubicBezTo>
                  <a:cubicBezTo>
                    <a:pt x="385" y="416"/>
                    <a:pt x="385" y="414"/>
                    <a:pt x="386" y="412"/>
                  </a:cubicBezTo>
                  <a:cubicBezTo>
                    <a:pt x="387" y="411"/>
                    <a:pt x="389" y="409"/>
                    <a:pt x="390" y="408"/>
                  </a:cubicBezTo>
                  <a:cubicBezTo>
                    <a:pt x="390" y="407"/>
                    <a:pt x="391" y="406"/>
                    <a:pt x="392" y="406"/>
                  </a:cubicBezTo>
                  <a:cubicBezTo>
                    <a:pt x="393" y="405"/>
                    <a:pt x="394" y="405"/>
                    <a:pt x="395" y="404"/>
                  </a:cubicBezTo>
                  <a:cubicBezTo>
                    <a:pt x="395" y="403"/>
                    <a:pt x="396" y="403"/>
                    <a:pt x="397" y="403"/>
                  </a:cubicBezTo>
                  <a:cubicBezTo>
                    <a:pt x="398" y="402"/>
                    <a:pt x="399" y="402"/>
                    <a:pt x="399" y="402"/>
                  </a:cubicBezTo>
                  <a:cubicBezTo>
                    <a:pt x="400" y="402"/>
                    <a:pt x="400" y="402"/>
                    <a:pt x="400" y="402"/>
                  </a:cubicBezTo>
                  <a:cubicBezTo>
                    <a:pt x="401" y="402"/>
                    <a:pt x="401" y="403"/>
                    <a:pt x="402" y="403"/>
                  </a:cubicBezTo>
                  <a:cubicBezTo>
                    <a:pt x="403" y="403"/>
                    <a:pt x="403" y="404"/>
                    <a:pt x="404" y="405"/>
                  </a:cubicBezTo>
                  <a:cubicBezTo>
                    <a:pt x="405" y="406"/>
                    <a:pt x="407" y="407"/>
                    <a:pt x="409" y="409"/>
                  </a:cubicBezTo>
                  <a:close/>
                  <a:moveTo>
                    <a:pt x="522" y="417"/>
                  </a:moveTo>
                  <a:lnTo>
                    <a:pt x="537" y="448"/>
                  </a:lnTo>
                  <a:cubicBezTo>
                    <a:pt x="537" y="449"/>
                    <a:pt x="537" y="451"/>
                    <a:pt x="536" y="454"/>
                  </a:cubicBezTo>
                  <a:cubicBezTo>
                    <a:pt x="534" y="456"/>
                    <a:pt x="532" y="459"/>
                    <a:pt x="528" y="463"/>
                  </a:cubicBezTo>
                  <a:cubicBezTo>
                    <a:pt x="526" y="465"/>
                    <a:pt x="525" y="466"/>
                    <a:pt x="523" y="467"/>
                  </a:cubicBezTo>
                  <a:cubicBezTo>
                    <a:pt x="522" y="468"/>
                    <a:pt x="521" y="469"/>
                    <a:pt x="520" y="469"/>
                  </a:cubicBezTo>
                  <a:cubicBezTo>
                    <a:pt x="519" y="469"/>
                    <a:pt x="518" y="469"/>
                    <a:pt x="517" y="468"/>
                  </a:cubicBezTo>
                  <a:cubicBezTo>
                    <a:pt x="517" y="468"/>
                    <a:pt x="516" y="467"/>
                    <a:pt x="516" y="466"/>
                  </a:cubicBezTo>
                  <a:lnTo>
                    <a:pt x="503" y="436"/>
                  </a:lnTo>
                  <a:cubicBezTo>
                    <a:pt x="502" y="436"/>
                    <a:pt x="501" y="436"/>
                    <a:pt x="500" y="436"/>
                  </a:cubicBezTo>
                  <a:cubicBezTo>
                    <a:pt x="499" y="436"/>
                    <a:pt x="498" y="436"/>
                    <a:pt x="497" y="435"/>
                  </a:cubicBezTo>
                  <a:lnTo>
                    <a:pt x="416" y="399"/>
                  </a:lnTo>
                  <a:cubicBezTo>
                    <a:pt x="414" y="398"/>
                    <a:pt x="412" y="397"/>
                    <a:pt x="411" y="396"/>
                  </a:cubicBezTo>
                  <a:cubicBezTo>
                    <a:pt x="410" y="395"/>
                    <a:pt x="410" y="394"/>
                    <a:pt x="410" y="393"/>
                  </a:cubicBezTo>
                  <a:cubicBezTo>
                    <a:pt x="410" y="392"/>
                    <a:pt x="411" y="390"/>
                    <a:pt x="412" y="389"/>
                  </a:cubicBezTo>
                  <a:cubicBezTo>
                    <a:pt x="413" y="387"/>
                    <a:pt x="415" y="385"/>
                    <a:pt x="417" y="383"/>
                  </a:cubicBezTo>
                  <a:cubicBezTo>
                    <a:pt x="419" y="381"/>
                    <a:pt x="421" y="379"/>
                    <a:pt x="422" y="378"/>
                  </a:cubicBezTo>
                  <a:cubicBezTo>
                    <a:pt x="423" y="377"/>
                    <a:pt x="424" y="376"/>
                    <a:pt x="425" y="376"/>
                  </a:cubicBezTo>
                  <a:cubicBezTo>
                    <a:pt x="426" y="376"/>
                    <a:pt x="427" y="376"/>
                    <a:pt x="428" y="376"/>
                  </a:cubicBezTo>
                  <a:cubicBezTo>
                    <a:pt x="429" y="376"/>
                    <a:pt x="430" y="377"/>
                    <a:pt x="432" y="377"/>
                  </a:cubicBezTo>
                  <a:lnTo>
                    <a:pt x="490" y="405"/>
                  </a:lnTo>
                  <a:lnTo>
                    <a:pt x="490" y="405"/>
                  </a:lnTo>
                  <a:lnTo>
                    <a:pt x="460" y="347"/>
                  </a:lnTo>
                  <a:cubicBezTo>
                    <a:pt x="459" y="346"/>
                    <a:pt x="458" y="345"/>
                    <a:pt x="458" y="344"/>
                  </a:cubicBezTo>
                  <a:cubicBezTo>
                    <a:pt x="459" y="343"/>
                    <a:pt x="459" y="342"/>
                    <a:pt x="460" y="341"/>
                  </a:cubicBezTo>
                  <a:cubicBezTo>
                    <a:pt x="461" y="339"/>
                    <a:pt x="462" y="338"/>
                    <a:pt x="465" y="335"/>
                  </a:cubicBezTo>
                  <a:cubicBezTo>
                    <a:pt x="467" y="333"/>
                    <a:pt x="469" y="331"/>
                    <a:pt x="471" y="330"/>
                  </a:cubicBezTo>
                  <a:cubicBezTo>
                    <a:pt x="472" y="329"/>
                    <a:pt x="473" y="328"/>
                    <a:pt x="475" y="328"/>
                  </a:cubicBezTo>
                  <a:cubicBezTo>
                    <a:pt x="476" y="328"/>
                    <a:pt x="477" y="328"/>
                    <a:pt x="478" y="329"/>
                  </a:cubicBezTo>
                  <a:cubicBezTo>
                    <a:pt x="479" y="330"/>
                    <a:pt x="479" y="331"/>
                    <a:pt x="480" y="333"/>
                  </a:cubicBezTo>
                  <a:lnTo>
                    <a:pt x="522" y="417"/>
                  </a:lnTo>
                  <a:close/>
                  <a:moveTo>
                    <a:pt x="506" y="236"/>
                  </a:moveTo>
                  <a:cubicBezTo>
                    <a:pt x="512" y="249"/>
                    <a:pt x="518" y="262"/>
                    <a:pt x="526" y="274"/>
                  </a:cubicBezTo>
                  <a:cubicBezTo>
                    <a:pt x="534" y="286"/>
                    <a:pt x="543" y="297"/>
                    <a:pt x="553" y="308"/>
                  </a:cubicBezTo>
                  <a:cubicBezTo>
                    <a:pt x="564" y="318"/>
                    <a:pt x="575" y="327"/>
                    <a:pt x="587" y="335"/>
                  </a:cubicBezTo>
                  <a:cubicBezTo>
                    <a:pt x="599" y="343"/>
                    <a:pt x="612" y="350"/>
                    <a:pt x="625" y="355"/>
                  </a:cubicBezTo>
                  <a:cubicBezTo>
                    <a:pt x="626" y="356"/>
                    <a:pt x="627" y="356"/>
                    <a:pt x="628" y="357"/>
                  </a:cubicBezTo>
                  <a:cubicBezTo>
                    <a:pt x="628" y="357"/>
                    <a:pt x="628" y="358"/>
                    <a:pt x="628" y="359"/>
                  </a:cubicBezTo>
                  <a:cubicBezTo>
                    <a:pt x="628" y="360"/>
                    <a:pt x="628" y="361"/>
                    <a:pt x="627" y="362"/>
                  </a:cubicBezTo>
                  <a:cubicBezTo>
                    <a:pt x="626" y="363"/>
                    <a:pt x="624" y="365"/>
                    <a:pt x="622" y="367"/>
                  </a:cubicBezTo>
                  <a:cubicBezTo>
                    <a:pt x="621" y="368"/>
                    <a:pt x="620" y="369"/>
                    <a:pt x="619" y="370"/>
                  </a:cubicBezTo>
                  <a:cubicBezTo>
                    <a:pt x="618" y="371"/>
                    <a:pt x="617" y="372"/>
                    <a:pt x="616" y="372"/>
                  </a:cubicBezTo>
                  <a:cubicBezTo>
                    <a:pt x="615" y="373"/>
                    <a:pt x="615" y="373"/>
                    <a:pt x="614" y="373"/>
                  </a:cubicBezTo>
                  <a:cubicBezTo>
                    <a:pt x="613" y="373"/>
                    <a:pt x="613" y="373"/>
                    <a:pt x="612" y="373"/>
                  </a:cubicBezTo>
                  <a:cubicBezTo>
                    <a:pt x="605" y="371"/>
                    <a:pt x="597" y="368"/>
                    <a:pt x="590" y="365"/>
                  </a:cubicBezTo>
                  <a:cubicBezTo>
                    <a:pt x="584" y="362"/>
                    <a:pt x="577" y="358"/>
                    <a:pt x="570" y="354"/>
                  </a:cubicBezTo>
                  <a:cubicBezTo>
                    <a:pt x="564" y="350"/>
                    <a:pt x="558" y="346"/>
                    <a:pt x="552" y="341"/>
                  </a:cubicBezTo>
                  <a:cubicBezTo>
                    <a:pt x="546" y="337"/>
                    <a:pt x="540" y="332"/>
                    <a:pt x="535" y="326"/>
                  </a:cubicBezTo>
                  <a:cubicBezTo>
                    <a:pt x="530" y="321"/>
                    <a:pt x="525" y="315"/>
                    <a:pt x="520" y="310"/>
                  </a:cubicBezTo>
                  <a:cubicBezTo>
                    <a:pt x="516" y="304"/>
                    <a:pt x="511" y="297"/>
                    <a:pt x="507" y="291"/>
                  </a:cubicBezTo>
                  <a:cubicBezTo>
                    <a:pt x="504" y="285"/>
                    <a:pt x="500" y="278"/>
                    <a:pt x="497" y="271"/>
                  </a:cubicBezTo>
                  <a:cubicBezTo>
                    <a:pt x="494" y="264"/>
                    <a:pt x="491" y="257"/>
                    <a:pt x="488" y="249"/>
                  </a:cubicBezTo>
                  <a:cubicBezTo>
                    <a:pt x="488" y="249"/>
                    <a:pt x="488" y="248"/>
                    <a:pt x="488" y="248"/>
                  </a:cubicBezTo>
                  <a:cubicBezTo>
                    <a:pt x="488" y="247"/>
                    <a:pt x="489" y="247"/>
                    <a:pt x="489" y="246"/>
                  </a:cubicBezTo>
                  <a:cubicBezTo>
                    <a:pt x="489" y="245"/>
                    <a:pt x="490" y="244"/>
                    <a:pt x="491" y="243"/>
                  </a:cubicBezTo>
                  <a:cubicBezTo>
                    <a:pt x="492" y="242"/>
                    <a:pt x="493" y="241"/>
                    <a:pt x="495" y="240"/>
                  </a:cubicBezTo>
                  <a:cubicBezTo>
                    <a:pt x="496" y="238"/>
                    <a:pt x="498" y="236"/>
                    <a:pt x="499" y="236"/>
                  </a:cubicBezTo>
                  <a:cubicBezTo>
                    <a:pt x="500" y="235"/>
                    <a:pt x="502" y="234"/>
                    <a:pt x="502" y="234"/>
                  </a:cubicBezTo>
                  <a:cubicBezTo>
                    <a:pt x="503" y="234"/>
                    <a:pt x="504" y="234"/>
                    <a:pt x="505" y="234"/>
                  </a:cubicBezTo>
                  <a:cubicBezTo>
                    <a:pt x="505" y="235"/>
                    <a:pt x="506" y="235"/>
                    <a:pt x="506" y="236"/>
                  </a:cubicBezTo>
                  <a:close/>
                  <a:moveTo>
                    <a:pt x="649" y="219"/>
                  </a:moveTo>
                  <a:cubicBezTo>
                    <a:pt x="655" y="224"/>
                    <a:pt x="660" y="230"/>
                    <a:pt x="663" y="236"/>
                  </a:cubicBezTo>
                  <a:cubicBezTo>
                    <a:pt x="666" y="242"/>
                    <a:pt x="668" y="247"/>
                    <a:pt x="669" y="253"/>
                  </a:cubicBezTo>
                  <a:cubicBezTo>
                    <a:pt x="670" y="258"/>
                    <a:pt x="670" y="264"/>
                    <a:pt x="668" y="269"/>
                  </a:cubicBezTo>
                  <a:cubicBezTo>
                    <a:pt x="666" y="274"/>
                    <a:pt x="663" y="279"/>
                    <a:pt x="659" y="283"/>
                  </a:cubicBezTo>
                  <a:cubicBezTo>
                    <a:pt x="657" y="285"/>
                    <a:pt x="655" y="287"/>
                    <a:pt x="652" y="289"/>
                  </a:cubicBezTo>
                  <a:cubicBezTo>
                    <a:pt x="650" y="290"/>
                    <a:pt x="648" y="291"/>
                    <a:pt x="645" y="292"/>
                  </a:cubicBezTo>
                  <a:cubicBezTo>
                    <a:pt x="642" y="293"/>
                    <a:pt x="639" y="293"/>
                    <a:pt x="636" y="294"/>
                  </a:cubicBezTo>
                  <a:cubicBezTo>
                    <a:pt x="633" y="294"/>
                    <a:pt x="630" y="294"/>
                    <a:pt x="626" y="294"/>
                  </a:cubicBezTo>
                  <a:lnTo>
                    <a:pt x="633" y="301"/>
                  </a:lnTo>
                  <a:cubicBezTo>
                    <a:pt x="634" y="301"/>
                    <a:pt x="634" y="302"/>
                    <a:pt x="634" y="302"/>
                  </a:cubicBezTo>
                  <a:cubicBezTo>
                    <a:pt x="634" y="303"/>
                    <a:pt x="634" y="304"/>
                    <a:pt x="634" y="304"/>
                  </a:cubicBezTo>
                  <a:cubicBezTo>
                    <a:pt x="633" y="305"/>
                    <a:pt x="633" y="306"/>
                    <a:pt x="632" y="307"/>
                  </a:cubicBezTo>
                  <a:cubicBezTo>
                    <a:pt x="631" y="308"/>
                    <a:pt x="630" y="310"/>
                    <a:pt x="628" y="311"/>
                  </a:cubicBezTo>
                  <a:cubicBezTo>
                    <a:pt x="627" y="313"/>
                    <a:pt x="626" y="314"/>
                    <a:pt x="625" y="315"/>
                  </a:cubicBezTo>
                  <a:cubicBezTo>
                    <a:pt x="624" y="316"/>
                    <a:pt x="623" y="316"/>
                    <a:pt x="622" y="317"/>
                  </a:cubicBezTo>
                  <a:cubicBezTo>
                    <a:pt x="621" y="317"/>
                    <a:pt x="620" y="317"/>
                    <a:pt x="620" y="317"/>
                  </a:cubicBezTo>
                  <a:cubicBezTo>
                    <a:pt x="619" y="317"/>
                    <a:pt x="618" y="317"/>
                    <a:pt x="618" y="316"/>
                  </a:cubicBezTo>
                  <a:lnTo>
                    <a:pt x="523" y="222"/>
                  </a:lnTo>
                  <a:cubicBezTo>
                    <a:pt x="523" y="221"/>
                    <a:pt x="523" y="221"/>
                    <a:pt x="523" y="220"/>
                  </a:cubicBezTo>
                  <a:cubicBezTo>
                    <a:pt x="522" y="219"/>
                    <a:pt x="523" y="218"/>
                    <a:pt x="523" y="217"/>
                  </a:cubicBezTo>
                  <a:cubicBezTo>
                    <a:pt x="524" y="216"/>
                    <a:pt x="524" y="215"/>
                    <a:pt x="525" y="214"/>
                  </a:cubicBezTo>
                  <a:cubicBezTo>
                    <a:pt x="526" y="213"/>
                    <a:pt x="528" y="211"/>
                    <a:pt x="529" y="209"/>
                  </a:cubicBezTo>
                  <a:cubicBezTo>
                    <a:pt x="531" y="208"/>
                    <a:pt x="533" y="206"/>
                    <a:pt x="534" y="205"/>
                  </a:cubicBezTo>
                  <a:cubicBezTo>
                    <a:pt x="535" y="204"/>
                    <a:pt x="536" y="204"/>
                    <a:pt x="537" y="203"/>
                  </a:cubicBezTo>
                  <a:cubicBezTo>
                    <a:pt x="538" y="203"/>
                    <a:pt x="539" y="203"/>
                    <a:pt x="540" y="203"/>
                  </a:cubicBezTo>
                  <a:cubicBezTo>
                    <a:pt x="540" y="203"/>
                    <a:pt x="541" y="203"/>
                    <a:pt x="542" y="203"/>
                  </a:cubicBezTo>
                  <a:lnTo>
                    <a:pt x="577" y="239"/>
                  </a:lnTo>
                  <a:cubicBezTo>
                    <a:pt x="577" y="236"/>
                    <a:pt x="577" y="233"/>
                    <a:pt x="578" y="230"/>
                  </a:cubicBezTo>
                  <a:cubicBezTo>
                    <a:pt x="578" y="227"/>
                    <a:pt x="579" y="224"/>
                    <a:pt x="580" y="222"/>
                  </a:cubicBezTo>
                  <a:cubicBezTo>
                    <a:pt x="581" y="220"/>
                    <a:pt x="582" y="218"/>
                    <a:pt x="583" y="215"/>
                  </a:cubicBezTo>
                  <a:cubicBezTo>
                    <a:pt x="585" y="213"/>
                    <a:pt x="586" y="211"/>
                    <a:pt x="588" y="209"/>
                  </a:cubicBezTo>
                  <a:cubicBezTo>
                    <a:pt x="593" y="205"/>
                    <a:pt x="598" y="202"/>
                    <a:pt x="603" y="200"/>
                  </a:cubicBezTo>
                  <a:cubicBezTo>
                    <a:pt x="608" y="199"/>
                    <a:pt x="613" y="199"/>
                    <a:pt x="619" y="200"/>
                  </a:cubicBezTo>
                  <a:cubicBezTo>
                    <a:pt x="624" y="201"/>
                    <a:pt x="629" y="203"/>
                    <a:pt x="635" y="207"/>
                  </a:cubicBezTo>
                  <a:cubicBezTo>
                    <a:pt x="640" y="210"/>
                    <a:pt x="645" y="214"/>
                    <a:pt x="649" y="219"/>
                  </a:cubicBezTo>
                  <a:close/>
                  <a:moveTo>
                    <a:pt x="632" y="239"/>
                  </a:moveTo>
                  <a:cubicBezTo>
                    <a:pt x="629" y="236"/>
                    <a:pt x="626" y="233"/>
                    <a:pt x="624" y="231"/>
                  </a:cubicBezTo>
                  <a:cubicBezTo>
                    <a:pt x="621" y="229"/>
                    <a:pt x="618" y="228"/>
                    <a:pt x="615" y="227"/>
                  </a:cubicBezTo>
                  <a:cubicBezTo>
                    <a:pt x="612" y="226"/>
                    <a:pt x="609" y="226"/>
                    <a:pt x="606" y="226"/>
                  </a:cubicBezTo>
                  <a:cubicBezTo>
                    <a:pt x="603" y="226"/>
                    <a:pt x="601" y="228"/>
                    <a:pt x="598" y="230"/>
                  </a:cubicBezTo>
                  <a:cubicBezTo>
                    <a:pt x="597" y="231"/>
                    <a:pt x="596" y="233"/>
                    <a:pt x="595" y="234"/>
                  </a:cubicBezTo>
                  <a:cubicBezTo>
                    <a:pt x="594" y="236"/>
                    <a:pt x="594" y="238"/>
                    <a:pt x="593" y="240"/>
                  </a:cubicBezTo>
                  <a:cubicBezTo>
                    <a:pt x="593" y="242"/>
                    <a:pt x="593" y="244"/>
                    <a:pt x="593" y="246"/>
                  </a:cubicBezTo>
                  <a:cubicBezTo>
                    <a:pt x="593" y="249"/>
                    <a:pt x="593" y="252"/>
                    <a:pt x="593" y="255"/>
                  </a:cubicBezTo>
                  <a:lnTo>
                    <a:pt x="615" y="277"/>
                  </a:lnTo>
                  <a:cubicBezTo>
                    <a:pt x="621" y="277"/>
                    <a:pt x="625" y="277"/>
                    <a:pt x="629" y="277"/>
                  </a:cubicBezTo>
                  <a:cubicBezTo>
                    <a:pt x="633" y="276"/>
                    <a:pt x="637" y="275"/>
                    <a:pt x="639" y="272"/>
                  </a:cubicBezTo>
                  <a:cubicBezTo>
                    <a:pt x="642" y="270"/>
                    <a:pt x="643" y="267"/>
                    <a:pt x="643" y="264"/>
                  </a:cubicBezTo>
                  <a:cubicBezTo>
                    <a:pt x="644" y="261"/>
                    <a:pt x="644" y="259"/>
                    <a:pt x="643" y="256"/>
                  </a:cubicBezTo>
                  <a:cubicBezTo>
                    <a:pt x="642" y="253"/>
                    <a:pt x="641" y="250"/>
                    <a:pt x="639" y="247"/>
                  </a:cubicBezTo>
                  <a:cubicBezTo>
                    <a:pt x="637" y="244"/>
                    <a:pt x="634" y="241"/>
                    <a:pt x="632" y="239"/>
                  </a:cubicBezTo>
                  <a:close/>
                  <a:moveTo>
                    <a:pt x="752" y="182"/>
                  </a:moveTo>
                  <a:cubicBezTo>
                    <a:pt x="753" y="183"/>
                    <a:pt x="753" y="184"/>
                    <a:pt x="753" y="185"/>
                  </a:cubicBezTo>
                  <a:cubicBezTo>
                    <a:pt x="753" y="186"/>
                    <a:pt x="752" y="187"/>
                    <a:pt x="751" y="188"/>
                  </a:cubicBezTo>
                  <a:cubicBezTo>
                    <a:pt x="750" y="189"/>
                    <a:pt x="749" y="191"/>
                    <a:pt x="747" y="193"/>
                  </a:cubicBezTo>
                  <a:cubicBezTo>
                    <a:pt x="745" y="195"/>
                    <a:pt x="743" y="196"/>
                    <a:pt x="742" y="197"/>
                  </a:cubicBezTo>
                  <a:cubicBezTo>
                    <a:pt x="741" y="198"/>
                    <a:pt x="740" y="198"/>
                    <a:pt x="739" y="198"/>
                  </a:cubicBezTo>
                  <a:cubicBezTo>
                    <a:pt x="738" y="198"/>
                    <a:pt x="738" y="198"/>
                    <a:pt x="737" y="197"/>
                  </a:cubicBezTo>
                  <a:lnTo>
                    <a:pt x="732" y="192"/>
                  </a:lnTo>
                  <a:cubicBezTo>
                    <a:pt x="732" y="198"/>
                    <a:pt x="731" y="203"/>
                    <a:pt x="729" y="208"/>
                  </a:cubicBezTo>
                  <a:cubicBezTo>
                    <a:pt x="728" y="213"/>
                    <a:pt x="725" y="217"/>
                    <a:pt x="721" y="222"/>
                  </a:cubicBezTo>
                  <a:cubicBezTo>
                    <a:pt x="717" y="225"/>
                    <a:pt x="714" y="228"/>
                    <a:pt x="710" y="230"/>
                  </a:cubicBezTo>
                  <a:cubicBezTo>
                    <a:pt x="706" y="232"/>
                    <a:pt x="702" y="233"/>
                    <a:pt x="699" y="233"/>
                  </a:cubicBezTo>
                  <a:cubicBezTo>
                    <a:pt x="695" y="233"/>
                    <a:pt x="691" y="233"/>
                    <a:pt x="687" y="231"/>
                  </a:cubicBezTo>
                  <a:cubicBezTo>
                    <a:pt x="683" y="230"/>
                    <a:pt x="680" y="227"/>
                    <a:pt x="676" y="224"/>
                  </a:cubicBezTo>
                  <a:cubicBezTo>
                    <a:pt x="673" y="220"/>
                    <a:pt x="670" y="216"/>
                    <a:pt x="669" y="212"/>
                  </a:cubicBezTo>
                  <a:cubicBezTo>
                    <a:pt x="668" y="208"/>
                    <a:pt x="667" y="203"/>
                    <a:pt x="669" y="199"/>
                  </a:cubicBezTo>
                  <a:cubicBezTo>
                    <a:pt x="670" y="194"/>
                    <a:pt x="672" y="189"/>
                    <a:pt x="675" y="184"/>
                  </a:cubicBezTo>
                  <a:cubicBezTo>
                    <a:pt x="679" y="179"/>
                    <a:pt x="683" y="173"/>
                    <a:pt x="689" y="168"/>
                  </a:cubicBezTo>
                  <a:lnTo>
                    <a:pt x="695" y="161"/>
                  </a:lnTo>
                  <a:lnTo>
                    <a:pt x="691" y="158"/>
                  </a:lnTo>
                  <a:cubicBezTo>
                    <a:pt x="689" y="156"/>
                    <a:pt x="687" y="154"/>
                    <a:pt x="686" y="153"/>
                  </a:cubicBezTo>
                  <a:cubicBezTo>
                    <a:pt x="684" y="152"/>
                    <a:pt x="682" y="151"/>
                    <a:pt x="680" y="151"/>
                  </a:cubicBezTo>
                  <a:cubicBezTo>
                    <a:pt x="678" y="151"/>
                    <a:pt x="676" y="152"/>
                    <a:pt x="674" y="153"/>
                  </a:cubicBezTo>
                  <a:cubicBezTo>
                    <a:pt x="672" y="154"/>
                    <a:pt x="670" y="155"/>
                    <a:pt x="667" y="158"/>
                  </a:cubicBezTo>
                  <a:cubicBezTo>
                    <a:pt x="664" y="161"/>
                    <a:pt x="662" y="164"/>
                    <a:pt x="660" y="167"/>
                  </a:cubicBezTo>
                  <a:cubicBezTo>
                    <a:pt x="659" y="170"/>
                    <a:pt x="657" y="173"/>
                    <a:pt x="656" y="175"/>
                  </a:cubicBezTo>
                  <a:cubicBezTo>
                    <a:pt x="655" y="178"/>
                    <a:pt x="654" y="180"/>
                    <a:pt x="654" y="182"/>
                  </a:cubicBezTo>
                  <a:cubicBezTo>
                    <a:pt x="653" y="184"/>
                    <a:pt x="653" y="185"/>
                    <a:pt x="652" y="186"/>
                  </a:cubicBezTo>
                  <a:cubicBezTo>
                    <a:pt x="651" y="187"/>
                    <a:pt x="651" y="187"/>
                    <a:pt x="650" y="187"/>
                  </a:cubicBezTo>
                  <a:cubicBezTo>
                    <a:pt x="649" y="187"/>
                    <a:pt x="648" y="187"/>
                    <a:pt x="648" y="186"/>
                  </a:cubicBezTo>
                  <a:cubicBezTo>
                    <a:pt x="647" y="186"/>
                    <a:pt x="646" y="186"/>
                    <a:pt x="645" y="185"/>
                  </a:cubicBezTo>
                  <a:cubicBezTo>
                    <a:pt x="644" y="184"/>
                    <a:pt x="643" y="183"/>
                    <a:pt x="641" y="182"/>
                  </a:cubicBezTo>
                  <a:cubicBezTo>
                    <a:pt x="640" y="181"/>
                    <a:pt x="639" y="179"/>
                    <a:pt x="638" y="178"/>
                  </a:cubicBezTo>
                  <a:cubicBezTo>
                    <a:pt x="638" y="177"/>
                    <a:pt x="637" y="176"/>
                    <a:pt x="637" y="174"/>
                  </a:cubicBezTo>
                  <a:cubicBezTo>
                    <a:pt x="637" y="173"/>
                    <a:pt x="638" y="171"/>
                    <a:pt x="639" y="169"/>
                  </a:cubicBezTo>
                  <a:cubicBezTo>
                    <a:pt x="639" y="166"/>
                    <a:pt x="641" y="163"/>
                    <a:pt x="642" y="160"/>
                  </a:cubicBezTo>
                  <a:cubicBezTo>
                    <a:pt x="644" y="157"/>
                    <a:pt x="645" y="154"/>
                    <a:pt x="648" y="151"/>
                  </a:cubicBezTo>
                  <a:cubicBezTo>
                    <a:pt x="650" y="148"/>
                    <a:pt x="652" y="145"/>
                    <a:pt x="655" y="142"/>
                  </a:cubicBezTo>
                  <a:cubicBezTo>
                    <a:pt x="660" y="137"/>
                    <a:pt x="665" y="134"/>
                    <a:pt x="670" y="131"/>
                  </a:cubicBezTo>
                  <a:cubicBezTo>
                    <a:pt x="674" y="128"/>
                    <a:pt x="679" y="127"/>
                    <a:pt x="683" y="127"/>
                  </a:cubicBezTo>
                  <a:cubicBezTo>
                    <a:pt x="687" y="126"/>
                    <a:pt x="692" y="127"/>
                    <a:pt x="696" y="130"/>
                  </a:cubicBezTo>
                  <a:cubicBezTo>
                    <a:pt x="700" y="132"/>
                    <a:pt x="704" y="135"/>
                    <a:pt x="709" y="139"/>
                  </a:cubicBezTo>
                  <a:lnTo>
                    <a:pt x="752" y="182"/>
                  </a:lnTo>
                  <a:close/>
                  <a:moveTo>
                    <a:pt x="707" y="173"/>
                  </a:moveTo>
                  <a:lnTo>
                    <a:pt x="700" y="180"/>
                  </a:lnTo>
                  <a:cubicBezTo>
                    <a:pt x="697" y="183"/>
                    <a:pt x="695" y="185"/>
                    <a:pt x="693" y="188"/>
                  </a:cubicBezTo>
                  <a:cubicBezTo>
                    <a:pt x="691" y="190"/>
                    <a:pt x="690" y="193"/>
                    <a:pt x="690" y="195"/>
                  </a:cubicBezTo>
                  <a:cubicBezTo>
                    <a:pt x="689" y="197"/>
                    <a:pt x="690" y="199"/>
                    <a:pt x="690" y="201"/>
                  </a:cubicBezTo>
                  <a:cubicBezTo>
                    <a:pt x="691" y="202"/>
                    <a:pt x="692" y="204"/>
                    <a:pt x="693" y="206"/>
                  </a:cubicBezTo>
                  <a:cubicBezTo>
                    <a:pt x="696" y="208"/>
                    <a:pt x="699" y="210"/>
                    <a:pt x="702" y="210"/>
                  </a:cubicBezTo>
                  <a:cubicBezTo>
                    <a:pt x="706" y="209"/>
                    <a:pt x="709" y="208"/>
                    <a:pt x="712" y="205"/>
                  </a:cubicBezTo>
                  <a:cubicBezTo>
                    <a:pt x="714" y="202"/>
                    <a:pt x="716" y="199"/>
                    <a:pt x="717" y="196"/>
                  </a:cubicBezTo>
                  <a:cubicBezTo>
                    <a:pt x="718" y="192"/>
                    <a:pt x="718" y="188"/>
                    <a:pt x="718" y="184"/>
                  </a:cubicBezTo>
                  <a:lnTo>
                    <a:pt x="707" y="173"/>
                  </a:lnTo>
                  <a:close/>
                  <a:moveTo>
                    <a:pt x="797" y="125"/>
                  </a:moveTo>
                  <a:cubicBezTo>
                    <a:pt x="799" y="127"/>
                    <a:pt x="800" y="129"/>
                    <a:pt x="801" y="130"/>
                  </a:cubicBezTo>
                  <a:cubicBezTo>
                    <a:pt x="802" y="131"/>
                    <a:pt x="802" y="132"/>
                    <a:pt x="802" y="133"/>
                  </a:cubicBezTo>
                  <a:cubicBezTo>
                    <a:pt x="802" y="134"/>
                    <a:pt x="802" y="135"/>
                    <a:pt x="802" y="136"/>
                  </a:cubicBezTo>
                  <a:cubicBezTo>
                    <a:pt x="801" y="138"/>
                    <a:pt x="801" y="139"/>
                    <a:pt x="800" y="140"/>
                  </a:cubicBezTo>
                  <a:cubicBezTo>
                    <a:pt x="799" y="142"/>
                    <a:pt x="798" y="143"/>
                    <a:pt x="797" y="145"/>
                  </a:cubicBezTo>
                  <a:cubicBezTo>
                    <a:pt x="795" y="146"/>
                    <a:pt x="794" y="147"/>
                    <a:pt x="793" y="149"/>
                  </a:cubicBezTo>
                  <a:cubicBezTo>
                    <a:pt x="789" y="152"/>
                    <a:pt x="786" y="155"/>
                    <a:pt x="782" y="157"/>
                  </a:cubicBezTo>
                  <a:cubicBezTo>
                    <a:pt x="779" y="159"/>
                    <a:pt x="775" y="159"/>
                    <a:pt x="771" y="159"/>
                  </a:cubicBezTo>
                  <a:cubicBezTo>
                    <a:pt x="768" y="159"/>
                    <a:pt x="764" y="158"/>
                    <a:pt x="760" y="156"/>
                  </a:cubicBezTo>
                  <a:cubicBezTo>
                    <a:pt x="757" y="154"/>
                    <a:pt x="753" y="151"/>
                    <a:pt x="749" y="147"/>
                  </a:cubicBezTo>
                  <a:lnTo>
                    <a:pt x="716" y="114"/>
                  </a:lnTo>
                  <a:lnTo>
                    <a:pt x="709" y="122"/>
                  </a:lnTo>
                  <a:cubicBezTo>
                    <a:pt x="708" y="123"/>
                    <a:pt x="706" y="123"/>
                    <a:pt x="705" y="122"/>
                  </a:cubicBezTo>
                  <a:cubicBezTo>
                    <a:pt x="703" y="121"/>
                    <a:pt x="701" y="120"/>
                    <a:pt x="698" y="117"/>
                  </a:cubicBezTo>
                  <a:cubicBezTo>
                    <a:pt x="697" y="116"/>
                    <a:pt x="696" y="115"/>
                    <a:pt x="695" y="113"/>
                  </a:cubicBezTo>
                  <a:cubicBezTo>
                    <a:pt x="694" y="112"/>
                    <a:pt x="694" y="111"/>
                    <a:pt x="693" y="111"/>
                  </a:cubicBezTo>
                  <a:cubicBezTo>
                    <a:pt x="693" y="110"/>
                    <a:pt x="693" y="109"/>
                    <a:pt x="693" y="109"/>
                  </a:cubicBezTo>
                  <a:cubicBezTo>
                    <a:pt x="693" y="108"/>
                    <a:pt x="693" y="107"/>
                    <a:pt x="694" y="107"/>
                  </a:cubicBezTo>
                  <a:lnTo>
                    <a:pt x="702" y="99"/>
                  </a:lnTo>
                  <a:lnTo>
                    <a:pt x="687" y="85"/>
                  </a:lnTo>
                  <a:cubicBezTo>
                    <a:pt x="687" y="85"/>
                    <a:pt x="686" y="84"/>
                    <a:pt x="686" y="83"/>
                  </a:cubicBezTo>
                  <a:cubicBezTo>
                    <a:pt x="686" y="83"/>
                    <a:pt x="686" y="82"/>
                    <a:pt x="687" y="81"/>
                  </a:cubicBezTo>
                  <a:cubicBezTo>
                    <a:pt x="687" y="80"/>
                    <a:pt x="688" y="79"/>
                    <a:pt x="689" y="78"/>
                  </a:cubicBezTo>
                  <a:cubicBezTo>
                    <a:pt x="690" y="76"/>
                    <a:pt x="691" y="75"/>
                    <a:pt x="693" y="73"/>
                  </a:cubicBezTo>
                  <a:cubicBezTo>
                    <a:pt x="695" y="71"/>
                    <a:pt x="697" y="70"/>
                    <a:pt x="698" y="69"/>
                  </a:cubicBezTo>
                  <a:cubicBezTo>
                    <a:pt x="699" y="68"/>
                    <a:pt x="700" y="67"/>
                    <a:pt x="701" y="67"/>
                  </a:cubicBezTo>
                  <a:cubicBezTo>
                    <a:pt x="702" y="66"/>
                    <a:pt x="703" y="66"/>
                    <a:pt x="704" y="66"/>
                  </a:cubicBezTo>
                  <a:cubicBezTo>
                    <a:pt x="704" y="66"/>
                    <a:pt x="705" y="67"/>
                    <a:pt x="705" y="67"/>
                  </a:cubicBezTo>
                  <a:lnTo>
                    <a:pt x="720" y="81"/>
                  </a:lnTo>
                  <a:lnTo>
                    <a:pt x="734" y="67"/>
                  </a:lnTo>
                  <a:cubicBezTo>
                    <a:pt x="734" y="67"/>
                    <a:pt x="735" y="67"/>
                    <a:pt x="735" y="66"/>
                  </a:cubicBezTo>
                  <a:cubicBezTo>
                    <a:pt x="736" y="66"/>
                    <a:pt x="736" y="66"/>
                    <a:pt x="737" y="67"/>
                  </a:cubicBezTo>
                  <a:cubicBezTo>
                    <a:pt x="738" y="67"/>
                    <a:pt x="739" y="68"/>
                    <a:pt x="740" y="68"/>
                  </a:cubicBezTo>
                  <a:cubicBezTo>
                    <a:pt x="741" y="69"/>
                    <a:pt x="742" y="70"/>
                    <a:pt x="744" y="72"/>
                  </a:cubicBezTo>
                  <a:cubicBezTo>
                    <a:pt x="746" y="74"/>
                    <a:pt x="748" y="77"/>
                    <a:pt x="749" y="78"/>
                  </a:cubicBezTo>
                  <a:cubicBezTo>
                    <a:pt x="749" y="80"/>
                    <a:pt x="749" y="81"/>
                    <a:pt x="748" y="82"/>
                  </a:cubicBezTo>
                  <a:lnTo>
                    <a:pt x="734" y="96"/>
                  </a:lnTo>
                  <a:lnTo>
                    <a:pt x="764" y="126"/>
                  </a:lnTo>
                  <a:cubicBezTo>
                    <a:pt x="768" y="130"/>
                    <a:pt x="771" y="132"/>
                    <a:pt x="774" y="132"/>
                  </a:cubicBezTo>
                  <a:cubicBezTo>
                    <a:pt x="777" y="133"/>
                    <a:pt x="780" y="132"/>
                    <a:pt x="782" y="129"/>
                  </a:cubicBezTo>
                  <a:cubicBezTo>
                    <a:pt x="783" y="128"/>
                    <a:pt x="784" y="127"/>
                    <a:pt x="785" y="126"/>
                  </a:cubicBezTo>
                  <a:cubicBezTo>
                    <a:pt x="785" y="125"/>
                    <a:pt x="786" y="124"/>
                    <a:pt x="786" y="124"/>
                  </a:cubicBezTo>
                  <a:cubicBezTo>
                    <a:pt x="787" y="123"/>
                    <a:pt x="787" y="122"/>
                    <a:pt x="787" y="121"/>
                  </a:cubicBezTo>
                  <a:cubicBezTo>
                    <a:pt x="787" y="121"/>
                    <a:pt x="788" y="120"/>
                    <a:pt x="788" y="120"/>
                  </a:cubicBezTo>
                  <a:cubicBezTo>
                    <a:pt x="788" y="120"/>
                    <a:pt x="789" y="120"/>
                    <a:pt x="789" y="120"/>
                  </a:cubicBezTo>
                  <a:cubicBezTo>
                    <a:pt x="789" y="119"/>
                    <a:pt x="790" y="120"/>
                    <a:pt x="791" y="120"/>
                  </a:cubicBezTo>
                  <a:cubicBezTo>
                    <a:pt x="791" y="120"/>
                    <a:pt x="792" y="121"/>
                    <a:pt x="793" y="122"/>
                  </a:cubicBezTo>
                  <a:cubicBezTo>
                    <a:pt x="794" y="122"/>
                    <a:pt x="795" y="123"/>
                    <a:pt x="797" y="125"/>
                  </a:cubicBezTo>
                  <a:close/>
                  <a:moveTo>
                    <a:pt x="814" y="47"/>
                  </a:moveTo>
                  <a:cubicBezTo>
                    <a:pt x="820" y="53"/>
                    <a:pt x="825" y="58"/>
                    <a:pt x="829" y="64"/>
                  </a:cubicBezTo>
                  <a:cubicBezTo>
                    <a:pt x="834" y="70"/>
                    <a:pt x="838" y="76"/>
                    <a:pt x="842" y="82"/>
                  </a:cubicBezTo>
                  <a:cubicBezTo>
                    <a:pt x="846" y="89"/>
                    <a:pt x="850" y="96"/>
                    <a:pt x="853" y="103"/>
                  </a:cubicBezTo>
                  <a:cubicBezTo>
                    <a:pt x="856" y="109"/>
                    <a:pt x="859" y="117"/>
                    <a:pt x="861" y="124"/>
                  </a:cubicBezTo>
                  <a:cubicBezTo>
                    <a:pt x="861" y="125"/>
                    <a:pt x="861" y="125"/>
                    <a:pt x="861" y="126"/>
                  </a:cubicBezTo>
                  <a:cubicBezTo>
                    <a:pt x="861" y="127"/>
                    <a:pt x="861" y="127"/>
                    <a:pt x="860" y="128"/>
                  </a:cubicBezTo>
                  <a:cubicBezTo>
                    <a:pt x="860" y="129"/>
                    <a:pt x="859" y="130"/>
                    <a:pt x="858" y="131"/>
                  </a:cubicBezTo>
                  <a:cubicBezTo>
                    <a:pt x="857" y="132"/>
                    <a:pt x="856" y="133"/>
                    <a:pt x="855" y="134"/>
                  </a:cubicBezTo>
                  <a:cubicBezTo>
                    <a:pt x="853" y="136"/>
                    <a:pt x="851" y="138"/>
                    <a:pt x="850" y="139"/>
                  </a:cubicBezTo>
                  <a:cubicBezTo>
                    <a:pt x="849" y="140"/>
                    <a:pt x="848" y="140"/>
                    <a:pt x="847" y="140"/>
                  </a:cubicBezTo>
                  <a:cubicBezTo>
                    <a:pt x="846" y="140"/>
                    <a:pt x="845" y="140"/>
                    <a:pt x="845" y="140"/>
                  </a:cubicBezTo>
                  <a:cubicBezTo>
                    <a:pt x="844" y="139"/>
                    <a:pt x="844" y="138"/>
                    <a:pt x="843" y="137"/>
                  </a:cubicBezTo>
                  <a:cubicBezTo>
                    <a:pt x="838" y="124"/>
                    <a:pt x="831" y="111"/>
                    <a:pt x="823" y="99"/>
                  </a:cubicBezTo>
                  <a:cubicBezTo>
                    <a:pt x="815" y="87"/>
                    <a:pt x="806" y="76"/>
                    <a:pt x="796" y="65"/>
                  </a:cubicBezTo>
                  <a:cubicBezTo>
                    <a:pt x="785" y="55"/>
                    <a:pt x="774" y="46"/>
                    <a:pt x="762" y="38"/>
                  </a:cubicBezTo>
                  <a:cubicBezTo>
                    <a:pt x="750" y="30"/>
                    <a:pt x="737" y="24"/>
                    <a:pt x="724" y="18"/>
                  </a:cubicBezTo>
                  <a:cubicBezTo>
                    <a:pt x="723" y="18"/>
                    <a:pt x="722" y="17"/>
                    <a:pt x="722" y="17"/>
                  </a:cubicBezTo>
                  <a:cubicBezTo>
                    <a:pt x="722" y="16"/>
                    <a:pt x="721" y="15"/>
                    <a:pt x="722" y="15"/>
                  </a:cubicBezTo>
                  <a:cubicBezTo>
                    <a:pt x="722" y="14"/>
                    <a:pt x="723" y="12"/>
                    <a:pt x="723" y="11"/>
                  </a:cubicBezTo>
                  <a:cubicBezTo>
                    <a:pt x="724" y="10"/>
                    <a:pt x="726" y="8"/>
                    <a:pt x="728" y="7"/>
                  </a:cubicBezTo>
                  <a:cubicBezTo>
                    <a:pt x="729" y="5"/>
                    <a:pt x="730" y="4"/>
                    <a:pt x="731" y="3"/>
                  </a:cubicBezTo>
                  <a:cubicBezTo>
                    <a:pt x="732" y="2"/>
                    <a:pt x="733" y="2"/>
                    <a:pt x="734" y="1"/>
                  </a:cubicBezTo>
                  <a:cubicBezTo>
                    <a:pt x="735" y="1"/>
                    <a:pt x="735" y="0"/>
                    <a:pt x="736" y="0"/>
                  </a:cubicBezTo>
                  <a:cubicBezTo>
                    <a:pt x="736" y="0"/>
                    <a:pt x="737" y="0"/>
                    <a:pt x="737" y="0"/>
                  </a:cubicBezTo>
                  <a:cubicBezTo>
                    <a:pt x="752" y="5"/>
                    <a:pt x="766" y="12"/>
                    <a:pt x="779" y="20"/>
                  </a:cubicBezTo>
                  <a:cubicBezTo>
                    <a:pt x="792" y="27"/>
                    <a:pt x="804" y="36"/>
                    <a:pt x="814"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noEditPoints="1"/>
            </p:cNvSpPr>
            <p:nvPr/>
          </p:nvSpPr>
          <p:spPr bwMode="auto">
            <a:xfrm>
              <a:off x="1206" y="3364"/>
              <a:ext cx="300" cy="295"/>
            </a:xfrm>
            <a:custGeom>
              <a:avLst/>
              <a:gdLst/>
              <a:ahLst/>
              <a:cxnLst>
                <a:cxn ang="0">
                  <a:pos x="3" y="1089"/>
                </a:cxn>
                <a:cxn ang="0">
                  <a:pos x="31" y="1091"/>
                </a:cxn>
                <a:cxn ang="0">
                  <a:pos x="237" y="1029"/>
                </a:cxn>
                <a:cxn ang="0">
                  <a:pos x="111" y="985"/>
                </a:cxn>
                <a:cxn ang="0">
                  <a:pos x="172" y="962"/>
                </a:cxn>
                <a:cxn ang="0">
                  <a:pos x="167" y="1048"/>
                </a:cxn>
                <a:cxn ang="0">
                  <a:pos x="231" y="1019"/>
                </a:cxn>
                <a:cxn ang="0">
                  <a:pos x="270" y="1009"/>
                </a:cxn>
                <a:cxn ang="0">
                  <a:pos x="222" y="879"/>
                </a:cxn>
                <a:cxn ang="0">
                  <a:pos x="241" y="944"/>
                </a:cxn>
                <a:cxn ang="0">
                  <a:pos x="343" y="933"/>
                </a:cxn>
                <a:cxn ang="0">
                  <a:pos x="336" y="913"/>
                </a:cxn>
                <a:cxn ang="0">
                  <a:pos x="291" y="886"/>
                </a:cxn>
                <a:cxn ang="0">
                  <a:pos x="301" y="802"/>
                </a:cxn>
                <a:cxn ang="0">
                  <a:pos x="287" y="832"/>
                </a:cxn>
                <a:cxn ang="0">
                  <a:pos x="355" y="848"/>
                </a:cxn>
                <a:cxn ang="0">
                  <a:pos x="440" y="737"/>
                </a:cxn>
                <a:cxn ang="0">
                  <a:pos x="455" y="823"/>
                </a:cxn>
                <a:cxn ang="0">
                  <a:pos x="401" y="695"/>
                </a:cxn>
                <a:cxn ang="0">
                  <a:pos x="538" y="739"/>
                </a:cxn>
                <a:cxn ang="0">
                  <a:pos x="500" y="689"/>
                </a:cxn>
                <a:cxn ang="0">
                  <a:pos x="453" y="716"/>
                </a:cxn>
                <a:cxn ang="0">
                  <a:pos x="517" y="670"/>
                </a:cxn>
                <a:cxn ang="0">
                  <a:pos x="526" y="715"/>
                </a:cxn>
                <a:cxn ang="0">
                  <a:pos x="509" y="636"/>
                </a:cxn>
                <a:cxn ang="0">
                  <a:pos x="512" y="605"/>
                </a:cxn>
                <a:cxn ang="0">
                  <a:pos x="623" y="655"/>
                </a:cxn>
                <a:cxn ang="0">
                  <a:pos x="523" y="555"/>
                </a:cxn>
                <a:cxn ang="0">
                  <a:pos x="655" y="597"/>
                </a:cxn>
                <a:cxn ang="0">
                  <a:pos x="694" y="573"/>
                </a:cxn>
                <a:cxn ang="0">
                  <a:pos x="593" y="587"/>
                </a:cxn>
                <a:cxn ang="0">
                  <a:pos x="614" y="548"/>
                </a:cxn>
                <a:cxn ang="0">
                  <a:pos x="773" y="506"/>
                </a:cxn>
                <a:cxn ang="0">
                  <a:pos x="672" y="508"/>
                </a:cxn>
                <a:cxn ang="0">
                  <a:pos x="680" y="400"/>
                </a:cxn>
                <a:cxn ang="0">
                  <a:pos x="703" y="506"/>
                </a:cxn>
                <a:cxn ang="0">
                  <a:pos x="798" y="341"/>
                </a:cxn>
                <a:cxn ang="0">
                  <a:pos x="885" y="440"/>
                </a:cxn>
                <a:cxn ang="0">
                  <a:pos x="763" y="311"/>
                </a:cxn>
                <a:cxn ang="0">
                  <a:pos x="942" y="337"/>
                </a:cxn>
                <a:cxn ang="0">
                  <a:pos x="842" y="339"/>
                </a:cxn>
                <a:cxn ang="0">
                  <a:pos x="849" y="230"/>
                </a:cxn>
                <a:cxn ang="0">
                  <a:pos x="873" y="336"/>
                </a:cxn>
                <a:cxn ang="0">
                  <a:pos x="1011" y="249"/>
                </a:cxn>
                <a:cxn ang="0">
                  <a:pos x="935" y="277"/>
                </a:cxn>
                <a:cxn ang="0">
                  <a:pos x="960" y="198"/>
                </a:cxn>
                <a:cxn ang="0">
                  <a:pos x="971" y="269"/>
                </a:cxn>
                <a:cxn ang="0">
                  <a:pos x="1057" y="150"/>
                </a:cxn>
                <a:cxn ang="0">
                  <a:pos x="1070" y="259"/>
                </a:cxn>
                <a:cxn ang="0">
                  <a:pos x="967" y="173"/>
                </a:cxn>
                <a:cxn ang="0">
                  <a:pos x="1027" y="131"/>
                </a:cxn>
                <a:cxn ang="0">
                  <a:pos x="1002" y="187"/>
                </a:cxn>
                <a:cxn ang="0">
                  <a:pos x="1136" y="143"/>
                </a:cxn>
                <a:cxn ang="0">
                  <a:pos x="1089" y="155"/>
                </a:cxn>
                <a:cxn ang="0">
                  <a:pos x="1098" y="125"/>
                </a:cxn>
                <a:cxn ang="0">
                  <a:pos x="1072" y="68"/>
                </a:cxn>
                <a:cxn ang="0">
                  <a:pos x="1091" y="80"/>
                </a:cxn>
                <a:cxn ang="0">
                  <a:pos x="1097" y="101"/>
                </a:cxn>
                <a:cxn ang="0">
                  <a:pos x="1201" y="127"/>
                </a:cxn>
                <a:cxn ang="0">
                  <a:pos x="1062" y="16"/>
                </a:cxn>
              </a:cxnLst>
              <a:rect l="0" t="0" r="r" b="b"/>
              <a:pathLst>
                <a:path w="1201" h="1185">
                  <a:moveTo>
                    <a:pt x="120" y="1063"/>
                  </a:moveTo>
                  <a:cubicBezTo>
                    <a:pt x="128" y="1071"/>
                    <a:pt x="135" y="1080"/>
                    <a:pt x="138" y="1088"/>
                  </a:cubicBezTo>
                  <a:cubicBezTo>
                    <a:pt x="142" y="1096"/>
                    <a:pt x="144" y="1104"/>
                    <a:pt x="144" y="1112"/>
                  </a:cubicBezTo>
                  <a:cubicBezTo>
                    <a:pt x="143" y="1120"/>
                    <a:pt x="141" y="1128"/>
                    <a:pt x="137" y="1136"/>
                  </a:cubicBezTo>
                  <a:cubicBezTo>
                    <a:pt x="133" y="1144"/>
                    <a:pt x="126" y="1152"/>
                    <a:pt x="118" y="1160"/>
                  </a:cubicBezTo>
                  <a:lnTo>
                    <a:pt x="96" y="1182"/>
                  </a:lnTo>
                  <a:cubicBezTo>
                    <a:pt x="94" y="1184"/>
                    <a:pt x="93" y="1185"/>
                    <a:pt x="91" y="1185"/>
                  </a:cubicBezTo>
                  <a:cubicBezTo>
                    <a:pt x="89" y="1185"/>
                    <a:pt x="87" y="1184"/>
                    <a:pt x="84" y="1182"/>
                  </a:cubicBezTo>
                  <a:lnTo>
                    <a:pt x="3" y="1101"/>
                  </a:lnTo>
                  <a:cubicBezTo>
                    <a:pt x="1" y="1099"/>
                    <a:pt x="0" y="1097"/>
                    <a:pt x="1" y="1095"/>
                  </a:cubicBezTo>
                  <a:cubicBezTo>
                    <a:pt x="1" y="1093"/>
                    <a:pt x="2" y="1091"/>
                    <a:pt x="3" y="1089"/>
                  </a:cubicBezTo>
                  <a:lnTo>
                    <a:pt x="27" y="1066"/>
                  </a:lnTo>
                  <a:cubicBezTo>
                    <a:pt x="35" y="1057"/>
                    <a:pt x="43" y="1051"/>
                    <a:pt x="51" y="1047"/>
                  </a:cubicBezTo>
                  <a:cubicBezTo>
                    <a:pt x="59" y="1044"/>
                    <a:pt x="66" y="1042"/>
                    <a:pt x="74" y="1041"/>
                  </a:cubicBezTo>
                  <a:cubicBezTo>
                    <a:pt x="82" y="1041"/>
                    <a:pt x="90" y="1043"/>
                    <a:pt x="97" y="1046"/>
                  </a:cubicBezTo>
                  <a:cubicBezTo>
                    <a:pt x="105" y="1050"/>
                    <a:pt x="112" y="1055"/>
                    <a:pt x="120" y="1063"/>
                  </a:cubicBezTo>
                  <a:close/>
                  <a:moveTo>
                    <a:pt x="101" y="1083"/>
                  </a:moveTo>
                  <a:cubicBezTo>
                    <a:pt x="97" y="1079"/>
                    <a:pt x="92" y="1075"/>
                    <a:pt x="87" y="1072"/>
                  </a:cubicBezTo>
                  <a:cubicBezTo>
                    <a:pt x="82" y="1070"/>
                    <a:pt x="77" y="1068"/>
                    <a:pt x="72" y="1067"/>
                  </a:cubicBezTo>
                  <a:cubicBezTo>
                    <a:pt x="67" y="1067"/>
                    <a:pt x="62" y="1068"/>
                    <a:pt x="57" y="1070"/>
                  </a:cubicBezTo>
                  <a:cubicBezTo>
                    <a:pt x="52" y="1072"/>
                    <a:pt x="46" y="1076"/>
                    <a:pt x="41" y="1081"/>
                  </a:cubicBezTo>
                  <a:lnTo>
                    <a:pt x="31" y="1091"/>
                  </a:lnTo>
                  <a:lnTo>
                    <a:pt x="94" y="1154"/>
                  </a:lnTo>
                  <a:lnTo>
                    <a:pt x="104" y="1144"/>
                  </a:lnTo>
                  <a:cubicBezTo>
                    <a:pt x="109" y="1139"/>
                    <a:pt x="113" y="1134"/>
                    <a:pt x="115" y="1129"/>
                  </a:cubicBezTo>
                  <a:cubicBezTo>
                    <a:pt x="117" y="1124"/>
                    <a:pt x="118" y="1119"/>
                    <a:pt x="118" y="1114"/>
                  </a:cubicBezTo>
                  <a:cubicBezTo>
                    <a:pt x="118" y="1109"/>
                    <a:pt x="116" y="1104"/>
                    <a:pt x="113" y="1099"/>
                  </a:cubicBezTo>
                  <a:cubicBezTo>
                    <a:pt x="110" y="1094"/>
                    <a:pt x="106" y="1088"/>
                    <a:pt x="101" y="1083"/>
                  </a:cubicBezTo>
                  <a:close/>
                  <a:moveTo>
                    <a:pt x="231" y="1019"/>
                  </a:moveTo>
                  <a:cubicBezTo>
                    <a:pt x="232" y="1020"/>
                    <a:pt x="233" y="1021"/>
                    <a:pt x="234" y="1022"/>
                  </a:cubicBezTo>
                  <a:cubicBezTo>
                    <a:pt x="235" y="1023"/>
                    <a:pt x="235" y="1024"/>
                    <a:pt x="236" y="1025"/>
                  </a:cubicBezTo>
                  <a:cubicBezTo>
                    <a:pt x="236" y="1025"/>
                    <a:pt x="237" y="1026"/>
                    <a:pt x="237" y="1027"/>
                  </a:cubicBezTo>
                  <a:cubicBezTo>
                    <a:pt x="237" y="1027"/>
                    <a:pt x="237" y="1028"/>
                    <a:pt x="237" y="1029"/>
                  </a:cubicBezTo>
                  <a:cubicBezTo>
                    <a:pt x="237" y="1030"/>
                    <a:pt x="237" y="1032"/>
                    <a:pt x="236" y="1035"/>
                  </a:cubicBezTo>
                  <a:cubicBezTo>
                    <a:pt x="236" y="1037"/>
                    <a:pt x="235" y="1040"/>
                    <a:pt x="233" y="1043"/>
                  </a:cubicBezTo>
                  <a:cubicBezTo>
                    <a:pt x="232" y="1046"/>
                    <a:pt x="230" y="1049"/>
                    <a:pt x="228" y="1052"/>
                  </a:cubicBezTo>
                  <a:cubicBezTo>
                    <a:pt x="225" y="1055"/>
                    <a:pt x="223" y="1059"/>
                    <a:pt x="219" y="1062"/>
                  </a:cubicBezTo>
                  <a:cubicBezTo>
                    <a:pt x="213" y="1068"/>
                    <a:pt x="206" y="1073"/>
                    <a:pt x="199" y="1076"/>
                  </a:cubicBezTo>
                  <a:cubicBezTo>
                    <a:pt x="192" y="1079"/>
                    <a:pt x="185" y="1081"/>
                    <a:pt x="177" y="1080"/>
                  </a:cubicBezTo>
                  <a:cubicBezTo>
                    <a:pt x="170" y="1080"/>
                    <a:pt x="162" y="1078"/>
                    <a:pt x="155" y="1074"/>
                  </a:cubicBezTo>
                  <a:cubicBezTo>
                    <a:pt x="147" y="1070"/>
                    <a:pt x="139" y="1064"/>
                    <a:pt x="131" y="1057"/>
                  </a:cubicBezTo>
                  <a:cubicBezTo>
                    <a:pt x="123" y="1049"/>
                    <a:pt x="117" y="1041"/>
                    <a:pt x="113" y="1032"/>
                  </a:cubicBezTo>
                  <a:cubicBezTo>
                    <a:pt x="109" y="1024"/>
                    <a:pt x="107" y="1016"/>
                    <a:pt x="107" y="1008"/>
                  </a:cubicBezTo>
                  <a:cubicBezTo>
                    <a:pt x="106" y="1000"/>
                    <a:pt x="108" y="992"/>
                    <a:pt x="111" y="985"/>
                  </a:cubicBezTo>
                  <a:cubicBezTo>
                    <a:pt x="114" y="978"/>
                    <a:pt x="119" y="971"/>
                    <a:pt x="125" y="964"/>
                  </a:cubicBezTo>
                  <a:cubicBezTo>
                    <a:pt x="128" y="962"/>
                    <a:pt x="130" y="959"/>
                    <a:pt x="133" y="957"/>
                  </a:cubicBezTo>
                  <a:cubicBezTo>
                    <a:pt x="136" y="956"/>
                    <a:pt x="139" y="954"/>
                    <a:pt x="142" y="953"/>
                  </a:cubicBezTo>
                  <a:cubicBezTo>
                    <a:pt x="144" y="951"/>
                    <a:pt x="147" y="950"/>
                    <a:pt x="149" y="949"/>
                  </a:cubicBezTo>
                  <a:cubicBezTo>
                    <a:pt x="152" y="949"/>
                    <a:pt x="154" y="948"/>
                    <a:pt x="155" y="948"/>
                  </a:cubicBezTo>
                  <a:cubicBezTo>
                    <a:pt x="157" y="948"/>
                    <a:pt x="158" y="948"/>
                    <a:pt x="158" y="949"/>
                  </a:cubicBezTo>
                  <a:cubicBezTo>
                    <a:pt x="159" y="949"/>
                    <a:pt x="160" y="949"/>
                    <a:pt x="160" y="950"/>
                  </a:cubicBezTo>
                  <a:cubicBezTo>
                    <a:pt x="161" y="950"/>
                    <a:pt x="162" y="951"/>
                    <a:pt x="163" y="952"/>
                  </a:cubicBezTo>
                  <a:cubicBezTo>
                    <a:pt x="164" y="953"/>
                    <a:pt x="165" y="954"/>
                    <a:pt x="167" y="955"/>
                  </a:cubicBezTo>
                  <a:cubicBezTo>
                    <a:pt x="168" y="956"/>
                    <a:pt x="169" y="958"/>
                    <a:pt x="170" y="959"/>
                  </a:cubicBezTo>
                  <a:cubicBezTo>
                    <a:pt x="171" y="960"/>
                    <a:pt x="172" y="961"/>
                    <a:pt x="172" y="962"/>
                  </a:cubicBezTo>
                  <a:cubicBezTo>
                    <a:pt x="172" y="963"/>
                    <a:pt x="173" y="963"/>
                    <a:pt x="173" y="964"/>
                  </a:cubicBezTo>
                  <a:cubicBezTo>
                    <a:pt x="172" y="965"/>
                    <a:pt x="172" y="965"/>
                    <a:pt x="172" y="966"/>
                  </a:cubicBezTo>
                  <a:cubicBezTo>
                    <a:pt x="171" y="966"/>
                    <a:pt x="170" y="967"/>
                    <a:pt x="168" y="967"/>
                  </a:cubicBezTo>
                  <a:cubicBezTo>
                    <a:pt x="166" y="967"/>
                    <a:pt x="164" y="968"/>
                    <a:pt x="161" y="969"/>
                  </a:cubicBezTo>
                  <a:cubicBezTo>
                    <a:pt x="158" y="969"/>
                    <a:pt x="155" y="970"/>
                    <a:pt x="152" y="972"/>
                  </a:cubicBezTo>
                  <a:cubicBezTo>
                    <a:pt x="148" y="974"/>
                    <a:pt x="145" y="976"/>
                    <a:pt x="142" y="979"/>
                  </a:cubicBezTo>
                  <a:cubicBezTo>
                    <a:pt x="138" y="983"/>
                    <a:pt x="136" y="987"/>
                    <a:pt x="134" y="992"/>
                  </a:cubicBezTo>
                  <a:cubicBezTo>
                    <a:pt x="133" y="996"/>
                    <a:pt x="132" y="1001"/>
                    <a:pt x="133" y="1005"/>
                  </a:cubicBezTo>
                  <a:cubicBezTo>
                    <a:pt x="134" y="1010"/>
                    <a:pt x="136" y="1015"/>
                    <a:pt x="139" y="1020"/>
                  </a:cubicBezTo>
                  <a:cubicBezTo>
                    <a:pt x="142" y="1025"/>
                    <a:pt x="146" y="1030"/>
                    <a:pt x="151" y="1035"/>
                  </a:cubicBezTo>
                  <a:cubicBezTo>
                    <a:pt x="156" y="1041"/>
                    <a:pt x="161" y="1045"/>
                    <a:pt x="167" y="1048"/>
                  </a:cubicBezTo>
                  <a:cubicBezTo>
                    <a:pt x="172" y="1051"/>
                    <a:pt x="177" y="1052"/>
                    <a:pt x="181" y="1053"/>
                  </a:cubicBezTo>
                  <a:cubicBezTo>
                    <a:pt x="186" y="1053"/>
                    <a:pt x="190" y="1053"/>
                    <a:pt x="195" y="1051"/>
                  </a:cubicBezTo>
                  <a:cubicBezTo>
                    <a:pt x="199" y="1049"/>
                    <a:pt x="203" y="1047"/>
                    <a:pt x="206" y="1043"/>
                  </a:cubicBezTo>
                  <a:cubicBezTo>
                    <a:pt x="210" y="1040"/>
                    <a:pt x="212" y="1036"/>
                    <a:pt x="214" y="1033"/>
                  </a:cubicBezTo>
                  <a:cubicBezTo>
                    <a:pt x="216" y="1030"/>
                    <a:pt x="217" y="1027"/>
                    <a:pt x="218" y="1024"/>
                  </a:cubicBezTo>
                  <a:cubicBezTo>
                    <a:pt x="218" y="1021"/>
                    <a:pt x="219" y="1019"/>
                    <a:pt x="219" y="1017"/>
                  </a:cubicBezTo>
                  <a:cubicBezTo>
                    <a:pt x="220" y="1015"/>
                    <a:pt x="220" y="1014"/>
                    <a:pt x="221" y="1014"/>
                  </a:cubicBezTo>
                  <a:cubicBezTo>
                    <a:pt x="221" y="1013"/>
                    <a:pt x="222" y="1013"/>
                    <a:pt x="222" y="1013"/>
                  </a:cubicBezTo>
                  <a:cubicBezTo>
                    <a:pt x="223" y="1013"/>
                    <a:pt x="223" y="1013"/>
                    <a:pt x="224" y="1013"/>
                  </a:cubicBezTo>
                  <a:cubicBezTo>
                    <a:pt x="225" y="1013"/>
                    <a:pt x="226" y="1014"/>
                    <a:pt x="227" y="1015"/>
                  </a:cubicBezTo>
                  <a:cubicBezTo>
                    <a:pt x="228" y="1016"/>
                    <a:pt x="229" y="1017"/>
                    <a:pt x="231" y="1019"/>
                  </a:cubicBezTo>
                  <a:close/>
                  <a:moveTo>
                    <a:pt x="259" y="890"/>
                  </a:moveTo>
                  <a:cubicBezTo>
                    <a:pt x="264" y="895"/>
                    <a:pt x="268" y="901"/>
                    <a:pt x="270" y="906"/>
                  </a:cubicBezTo>
                  <a:cubicBezTo>
                    <a:pt x="273" y="912"/>
                    <a:pt x="274" y="918"/>
                    <a:pt x="274" y="923"/>
                  </a:cubicBezTo>
                  <a:cubicBezTo>
                    <a:pt x="273" y="929"/>
                    <a:pt x="271" y="935"/>
                    <a:pt x="268" y="941"/>
                  </a:cubicBezTo>
                  <a:cubicBezTo>
                    <a:pt x="265" y="947"/>
                    <a:pt x="261" y="953"/>
                    <a:pt x="255" y="959"/>
                  </a:cubicBezTo>
                  <a:lnTo>
                    <a:pt x="247" y="967"/>
                  </a:lnTo>
                  <a:lnTo>
                    <a:pt x="276" y="997"/>
                  </a:lnTo>
                  <a:cubicBezTo>
                    <a:pt x="277" y="997"/>
                    <a:pt x="277" y="998"/>
                    <a:pt x="277" y="998"/>
                  </a:cubicBezTo>
                  <a:cubicBezTo>
                    <a:pt x="277" y="999"/>
                    <a:pt x="277" y="1000"/>
                    <a:pt x="277" y="1001"/>
                  </a:cubicBezTo>
                  <a:cubicBezTo>
                    <a:pt x="276" y="1002"/>
                    <a:pt x="275" y="1003"/>
                    <a:pt x="274" y="1004"/>
                  </a:cubicBezTo>
                  <a:cubicBezTo>
                    <a:pt x="273" y="1006"/>
                    <a:pt x="272" y="1007"/>
                    <a:pt x="270" y="1009"/>
                  </a:cubicBezTo>
                  <a:cubicBezTo>
                    <a:pt x="268" y="1011"/>
                    <a:pt x="267" y="1012"/>
                    <a:pt x="265" y="1014"/>
                  </a:cubicBezTo>
                  <a:cubicBezTo>
                    <a:pt x="264" y="1015"/>
                    <a:pt x="263" y="1015"/>
                    <a:pt x="262" y="1016"/>
                  </a:cubicBezTo>
                  <a:cubicBezTo>
                    <a:pt x="261" y="1016"/>
                    <a:pt x="260" y="1017"/>
                    <a:pt x="259" y="1016"/>
                  </a:cubicBezTo>
                  <a:cubicBezTo>
                    <a:pt x="259" y="1016"/>
                    <a:pt x="258" y="1016"/>
                    <a:pt x="258" y="1016"/>
                  </a:cubicBezTo>
                  <a:lnTo>
                    <a:pt x="174" y="932"/>
                  </a:lnTo>
                  <a:cubicBezTo>
                    <a:pt x="172" y="930"/>
                    <a:pt x="171" y="927"/>
                    <a:pt x="171" y="925"/>
                  </a:cubicBezTo>
                  <a:cubicBezTo>
                    <a:pt x="171" y="923"/>
                    <a:pt x="172" y="921"/>
                    <a:pt x="174" y="919"/>
                  </a:cubicBezTo>
                  <a:lnTo>
                    <a:pt x="196" y="897"/>
                  </a:lnTo>
                  <a:cubicBezTo>
                    <a:pt x="198" y="895"/>
                    <a:pt x="200" y="893"/>
                    <a:pt x="202" y="891"/>
                  </a:cubicBezTo>
                  <a:cubicBezTo>
                    <a:pt x="204" y="889"/>
                    <a:pt x="207" y="887"/>
                    <a:pt x="210" y="885"/>
                  </a:cubicBezTo>
                  <a:cubicBezTo>
                    <a:pt x="214" y="883"/>
                    <a:pt x="217" y="881"/>
                    <a:pt x="222" y="879"/>
                  </a:cubicBezTo>
                  <a:cubicBezTo>
                    <a:pt x="226" y="878"/>
                    <a:pt x="230" y="878"/>
                    <a:pt x="235" y="878"/>
                  </a:cubicBezTo>
                  <a:cubicBezTo>
                    <a:pt x="239" y="878"/>
                    <a:pt x="243" y="879"/>
                    <a:pt x="247" y="881"/>
                  </a:cubicBezTo>
                  <a:cubicBezTo>
                    <a:pt x="251" y="883"/>
                    <a:pt x="255" y="886"/>
                    <a:pt x="259" y="890"/>
                  </a:cubicBezTo>
                  <a:close/>
                  <a:moveTo>
                    <a:pt x="241" y="911"/>
                  </a:moveTo>
                  <a:cubicBezTo>
                    <a:pt x="237" y="908"/>
                    <a:pt x="234" y="906"/>
                    <a:pt x="231" y="905"/>
                  </a:cubicBezTo>
                  <a:cubicBezTo>
                    <a:pt x="228" y="904"/>
                    <a:pt x="225" y="904"/>
                    <a:pt x="222" y="904"/>
                  </a:cubicBezTo>
                  <a:cubicBezTo>
                    <a:pt x="219" y="905"/>
                    <a:pt x="217" y="906"/>
                    <a:pt x="215" y="908"/>
                  </a:cubicBezTo>
                  <a:cubicBezTo>
                    <a:pt x="213" y="909"/>
                    <a:pt x="211" y="911"/>
                    <a:pt x="209" y="913"/>
                  </a:cubicBezTo>
                  <a:lnTo>
                    <a:pt x="201" y="921"/>
                  </a:lnTo>
                  <a:lnTo>
                    <a:pt x="232" y="952"/>
                  </a:lnTo>
                  <a:lnTo>
                    <a:pt x="241" y="944"/>
                  </a:lnTo>
                  <a:cubicBezTo>
                    <a:pt x="244" y="941"/>
                    <a:pt x="246" y="938"/>
                    <a:pt x="247" y="935"/>
                  </a:cubicBezTo>
                  <a:cubicBezTo>
                    <a:pt x="248" y="932"/>
                    <a:pt x="249" y="930"/>
                    <a:pt x="249" y="927"/>
                  </a:cubicBezTo>
                  <a:cubicBezTo>
                    <a:pt x="248" y="924"/>
                    <a:pt x="248" y="921"/>
                    <a:pt x="246" y="919"/>
                  </a:cubicBezTo>
                  <a:cubicBezTo>
                    <a:pt x="245" y="916"/>
                    <a:pt x="243" y="913"/>
                    <a:pt x="241" y="911"/>
                  </a:cubicBezTo>
                  <a:close/>
                  <a:moveTo>
                    <a:pt x="367" y="856"/>
                  </a:moveTo>
                  <a:cubicBezTo>
                    <a:pt x="371" y="861"/>
                    <a:pt x="375" y="866"/>
                    <a:pt x="377" y="872"/>
                  </a:cubicBezTo>
                  <a:cubicBezTo>
                    <a:pt x="379" y="877"/>
                    <a:pt x="379" y="883"/>
                    <a:pt x="379" y="888"/>
                  </a:cubicBezTo>
                  <a:cubicBezTo>
                    <a:pt x="378" y="894"/>
                    <a:pt x="376" y="899"/>
                    <a:pt x="373" y="905"/>
                  </a:cubicBezTo>
                  <a:cubicBezTo>
                    <a:pt x="370" y="910"/>
                    <a:pt x="366" y="915"/>
                    <a:pt x="362" y="920"/>
                  </a:cubicBezTo>
                  <a:cubicBezTo>
                    <a:pt x="358" y="923"/>
                    <a:pt x="355" y="926"/>
                    <a:pt x="352" y="928"/>
                  </a:cubicBezTo>
                  <a:cubicBezTo>
                    <a:pt x="349" y="930"/>
                    <a:pt x="346" y="932"/>
                    <a:pt x="343" y="933"/>
                  </a:cubicBezTo>
                  <a:cubicBezTo>
                    <a:pt x="340" y="935"/>
                    <a:pt x="337" y="936"/>
                    <a:pt x="335" y="936"/>
                  </a:cubicBezTo>
                  <a:cubicBezTo>
                    <a:pt x="333" y="937"/>
                    <a:pt x="331" y="937"/>
                    <a:pt x="330" y="937"/>
                  </a:cubicBezTo>
                  <a:cubicBezTo>
                    <a:pt x="329" y="937"/>
                    <a:pt x="327" y="937"/>
                    <a:pt x="326" y="936"/>
                  </a:cubicBezTo>
                  <a:cubicBezTo>
                    <a:pt x="324" y="935"/>
                    <a:pt x="323" y="934"/>
                    <a:pt x="320" y="931"/>
                  </a:cubicBezTo>
                  <a:cubicBezTo>
                    <a:pt x="319" y="930"/>
                    <a:pt x="318" y="929"/>
                    <a:pt x="317" y="927"/>
                  </a:cubicBezTo>
                  <a:cubicBezTo>
                    <a:pt x="316" y="926"/>
                    <a:pt x="315" y="925"/>
                    <a:pt x="315" y="925"/>
                  </a:cubicBezTo>
                  <a:cubicBezTo>
                    <a:pt x="314" y="924"/>
                    <a:pt x="314" y="923"/>
                    <a:pt x="314" y="922"/>
                  </a:cubicBezTo>
                  <a:cubicBezTo>
                    <a:pt x="315" y="922"/>
                    <a:pt x="315" y="921"/>
                    <a:pt x="315" y="921"/>
                  </a:cubicBezTo>
                  <a:cubicBezTo>
                    <a:pt x="316" y="920"/>
                    <a:pt x="317" y="919"/>
                    <a:pt x="319" y="919"/>
                  </a:cubicBezTo>
                  <a:cubicBezTo>
                    <a:pt x="321" y="919"/>
                    <a:pt x="324" y="918"/>
                    <a:pt x="327" y="917"/>
                  </a:cubicBezTo>
                  <a:cubicBezTo>
                    <a:pt x="329" y="916"/>
                    <a:pt x="333" y="915"/>
                    <a:pt x="336" y="913"/>
                  </a:cubicBezTo>
                  <a:cubicBezTo>
                    <a:pt x="340" y="911"/>
                    <a:pt x="343" y="908"/>
                    <a:pt x="347" y="905"/>
                  </a:cubicBezTo>
                  <a:cubicBezTo>
                    <a:pt x="349" y="902"/>
                    <a:pt x="351" y="900"/>
                    <a:pt x="352" y="898"/>
                  </a:cubicBezTo>
                  <a:cubicBezTo>
                    <a:pt x="353" y="895"/>
                    <a:pt x="354" y="893"/>
                    <a:pt x="354" y="891"/>
                  </a:cubicBezTo>
                  <a:cubicBezTo>
                    <a:pt x="354" y="888"/>
                    <a:pt x="354" y="886"/>
                    <a:pt x="353" y="884"/>
                  </a:cubicBezTo>
                  <a:cubicBezTo>
                    <a:pt x="353" y="882"/>
                    <a:pt x="351" y="880"/>
                    <a:pt x="349" y="878"/>
                  </a:cubicBezTo>
                  <a:cubicBezTo>
                    <a:pt x="347" y="876"/>
                    <a:pt x="345" y="875"/>
                    <a:pt x="342" y="874"/>
                  </a:cubicBezTo>
                  <a:cubicBezTo>
                    <a:pt x="340" y="874"/>
                    <a:pt x="337" y="874"/>
                    <a:pt x="334" y="875"/>
                  </a:cubicBezTo>
                  <a:cubicBezTo>
                    <a:pt x="331" y="876"/>
                    <a:pt x="328" y="877"/>
                    <a:pt x="324" y="878"/>
                  </a:cubicBezTo>
                  <a:cubicBezTo>
                    <a:pt x="321" y="879"/>
                    <a:pt x="317" y="880"/>
                    <a:pt x="314" y="882"/>
                  </a:cubicBezTo>
                  <a:cubicBezTo>
                    <a:pt x="310" y="883"/>
                    <a:pt x="306" y="884"/>
                    <a:pt x="302" y="885"/>
                  </a:cubicBezTo>
                  <a:cubicBezTo>
                    <a:pt x="299" y="886"/>
                    <a:pt x="295" y="886"/>
                    <a:pt x="291" y="886"/>
                  </a:cubicBezTo>
                  <a:cubicBezTo>
                    <a:pt x="287" y="886"/>
                    <a:pt x="283" y="885"/>
                    <a:pt x="279" y="883"/>
                  </a:cubicBezTo>
                  <a:cubicBezTo>
                    <a:pt x="275" y="882"/>
                    <a:pt x="271" y="879"/>
                    <a:pt x="268" y="875"/>
                  </a:cubicBezTo>
                  <a:cubicBezTo>
                    <a:pt x="263" y="871"/>
                    <a:pt x="260" y="866"/>
                    <a:pt x="258" y="861"/>
                  </a:cubicBezTo>
                  <a:cubicBezTo>
                    <a:pt x="257" y="856"/>
                    <a:pt x="256" y="851"/>
                    <a:pt x="257" y="846"/>
                  </a:cubicBezTo>
                  <a:cubicBezTo>
                    <a:pt x="257" y="841"/>
                    <a:pt x="259" y="836"/>
                    <a:pt x="261" y="831"/>
                  </a:cubicBezTo>
                  <a:cubicBezTo>
                    <a:pt x="264" y="826"/>
                    <a:pt x="268" y="822"/>
                    <a:pt x="272" y="817"/>
                  </a:cubicBezTo>
                  <a:cubicBezTo>
                    <a:pt x="274" y="815"/>
                    <a:pt x="276" y="813"/>
                    <a:pt x="279" y="811"/>
                  </a:cubicBezTo>
                  <a:cubicBezTo>
                    <a:pt x="282" y="809"/>
                    <a:pt x="284" y="808"/>
                    <a:pt x="287" y="806"/>
                  </a:cubicBezTo>
                  <a:cubicBezTo>
                    <a:pt x="289" y="805"/>
                    <a:pt x="291" y="804"/>
                    <a:pt x="294" y="803"/>
                  </a:cubicBezTo>
                  <a:cubicBezTo>
                    <a:pt x="296" y="802"/>
                    <a:pt x="297" y="802"/>
                    <a:pt x="298" y="802"/>
                  </a:cubicBezTo>
                  <a:cubicBezTo>
                    <a:pt x="299" y="802"/>
                    <a:pt x="300" y="802"/>
                    <a:pt x="301" y="802"/>
                  </a:cubicBezTo>
                  <a:cubicBezTo>
                    <a:pt x="301" y="802"/>
                    <a:pt x="302" y="803"/>
                    <a:pt x="302" y="803"/>
                  </a:cubicBezTo>
                  <a:cubicBezTo>
                    <a:pt x="303" y="804"/>
                    <a:pt x="304" y="804"/>
                    <a:pt x="305" y="805"/>
                  </a:cubicBezTo>
                  <a:cubicBezTo>
                    <a:pt x="306" y="806"/>
                    <a:pt x="307" y="807"/>
                    <a:pt x="308" y="808"/>
                  </a:cubicBezTo>
                  <a:cubicBezTo>
                    <a:pt x="309" y="809"/>
                    <a:pt x="310" y="811"/>
                    <a:pt x="311" y="812"/>
                  </a:cubicBezTo>
                  <a:cubicBezTo>
                    <a:pt x="312" y="813"/>
                    <a:pt x="313" y="814"/>
                    <a:pt x="313" y="814"/>
                  </a:cubicBezTo>
                  <a:cubicBezTo>
                    <a:pt x="314" y="815"/>
                    <a:pt x="314" y="816"/>
                    <a:pt x="314" y="817"/>
                  </a:cubicBezTo>
                  <a:cubicBezTo>
                    <a:pt x="314" y="817"/>
                    <a:pt x="314" y="818"/>
                    <a:pt x="313" y="818"/>
                  </a:cubicBezTo>
                  <a:cubicBezTo>
                    <a:pt x="313" y="819"/>
                    <a:pt x="311" y="819"/>
                    <a:pt x="310" y="820"/>
                  </a:cubicBezTo>
                  <a:cubicBezTo>
                    <a:pt x="308" y="820"/>
                    <a:pt x="306" y="821"/>
                    <a:pt x="303" y="822"/>
                  </a:cubicBezTo>
                  <a:cubicBezTo>
                    <a:pt x="301" y="823"/>
                    <a:pt x="298" y="824"/>
                    <a:pt x="295" y="825"/>
                  </a:cubicBezTo>
                  <a:cubicBezTo>
                    <a:pt x="292" y="827"/>
                    <a:pt x="290" y="829"/>
                    <a:pt x="287" y="832"/>
                  </a:cubicBezTo>
                  <a:cubicBezTo>
                    <a:pt x="285" y="834"/>
                    <a:pt x="283" y="836"/>
                    <a:pt x="282" y="838"/>
                  </a:cubicBezTo>
                  <a:cubicBezTo>
                    <a:pt x="281" y="840"/>
                    <a:pt x="281" y="842"/>
                    <a:pt x="281" y="844"/>
                  </a:cubicBezTo>
                  <a:cubicBezTo>
                    <a:pt x="280" y="846"/>
                    <a:pt x="281" y="848"/>
                    <a:pt x="281" y="849"/>
                  </a:cubicBezTo>
                  <a:cubicBezTo>
                    <a:pt x="282" y="851"/>
                    <a:pt x="283" y="853"/>
                    <a:pt x="285" y="854"/>
                  </a:cubicBezTo>
                  <a:cubicBezTo>
                    <a:pt x="287" y="856"/>
                    <a:pt x="289" y="857"/>
                    <a:pt x="292" y="858"/>
                  </a:cubicBezTo>
                  <a:cubicBezTo>
                    <a:pt x="294" y="858"/>
                    <a:pt x="297" y="858"/>
                    <a:pt x="300" y="857"/>
                  </a:cubicBezTo>
                  <a:cubicBezTo>
                    <a:pt x="303" y="856"/>
                    <a:pt x="307" y="855"/>
                    <a:pt x="310" y="854"/>
                  </a:cubicBezTo>
                  <a:cubicBezTo>
                    <a:pt x="313" y="853"/>
                    <a:pt x="317" y="851"/>
                    <a:pt x="321" y="850"/>
                  </a:cubicBezTo>
                  <a:cubicBezTo>
                    <a:pt x="324" y="849"/>
                    <a:pt x="328" y="847"/>
                    <a:pt x="332" y="847"/>
                  </a:cubicBezTo>
                  <a:cubicBezTo>
                    <a:pt x="336" y="846"/>
                    <a:pt x="339" y="845"/>
                    <a:pt x="343" y="845"/>
                  </a:cubicBezTo>
                  <a:cubicBezTo>
                    <a:pt x="347" y="846"/>
                    <a:pt x="351" y="846"/>
                    <a:pt x="355" y="848"/>
                  </a:cubicBezTo>
                  <a:cubicBezTo>
                    <a:pt x="359" y="850"/>
                    <a:pt x="363" y="852"/>
                    <a:pt x="367" y="856"/>
                  </a:cubicBezTo>
                  <a:close/>
                  <a:moveTo>
                    <a:pt x="408" y="700"/>
                  </a:moveTo>
                  <a:cubicBezTo>
                    <a:pt x="410" y="701"/>
                    <a:pt x="411" y="703"/>
                    <a:pt x="412" y="704"/>
                  </a:cubicBezTo>
                  <a:cubicBezTo>
                    <a:pt x="412" y="705"/>
                    <a:pt x="413" y="706"/>
                    <a:pt x="413" y="707"/>
                  </a:cubicBezTo>
                  <a:cubicBezTo>
                    <a:pt x="414" y="707"/>
                    <a:pt x="414" y="708"/>
                    <a:pt x="414" y="709"/>
                  </a:cubicBezTo>
                  <a:cubicBezTo>
                    <a:pt x="414" y="709"/>
                    <a:pt x="413" y="710"/>
                    <a:pt x="413" y="710"/>
                  </a:cubicBezTo>
                  <a:lnTo>
                    <a:pt x="383" y="741"/>
                  </a:lnTo>
                  <a:lnTo>
                    <a:pt x="408" y="766"/>
                  </a:lnTo>
                  <a:lnTo>
                    <a:pt x="436" y="737"/>
                  </a:lnTo>
                  <a:cubicBezTo>
                    <a:pt x="437" y="737"/>
                    <a:pt x="437" y="737"/>
                    <a:pt x="438" y="736"/>
                  </a:cubicBezTo>
                  <a:cubicBezTo>
                    <a:pt x="438" y="736"/>
                    <a:pt x="439" y="736"/>
                    <a:pt x="440" y="737"/>
                  </a:cubicBezTo>
                  <a:cubicBezTo>
                    <a:pt x="441" y="737"/>
                    <a:pt x="442" y="738"/>
                    <a:pt x="443" y="738"/>
                  </a:cubicBezTo>
                  <a:cubicBezTo>
                    <a:pt x="444" y="739"/>
                    <a:pt x="445" y="740"/>
                    <a:pt x="446" y="742"/>
                  </a:cubicBezTo>
                  <a:cubicBezTo>
                    <a:pt x="448" y="743"/>
                    <a:pt x="449" y="745"/>
                    <a:pt x="450" y="746"/>
                  </a:cubicBezTo>
                  <a:cubicBezTo>
                    <a:pt x="451" y="747"/>
                    <a:pt x="451" y="748"/>
                    <a:pt x="452" y="749"/>
                  </a:cubicBezTo>
                  <a:cubicBezTo>
                    <a:pt x="452" y="749"/>
                    <a:pt x="452" y="750"/>
                    <a:pt x="452" y="751"/>
                  </a:cubicBezTo>
                  <a:cubicBezTo>
                    <a:pt x="452" y="751"/>
                    <a:pt x="452" y="752"/>
                    <a:pt x="451" y="752"/>
                  </a:cubicBezTo>
                  <a:lnTo>
                    <a:pt x="423" y="781"/>
                  </a:lnTo>
                  <a:lnTo>
                    <a:pt x="457" y="815"/>
                  </a:lnTo>
                  <a:cubicBezTo>
                    <a:pt x="458" y="816"/>
                    <a:pt x="458" y="817"/>
                    <a:pt x="458" y="817"/>
                  </a:cubicBezTo>
                  <a:cubicBezTo>
                    <a:pt x="458" y="818"/>
                    <a:pt x="458" y="819"/>
                    <a:pt x="458" y="820"/>
                  </a:cubicBezTo>
                  <a:cubicBezTo>
                    <a:pt x="457" y="821"/>
                    <a:pt x="457" y="822"/>
                    <a:pt x="455" y="823"/>
                  </a:cubicBezTo>
                  <a:cubicBezTo>
                    <a:pt x="454" y="825"/>
                    <a:pt x="453" y="826"/>
                    <a:pt x="451" y="828"/>
                  </a:cubicBezTo>
                  <a:cubicBezTo>
                    <a:pt x="449" y="830"/>
                    <a:pt x="448" y="831"/>
                    <a:pt x="446" y="832"/>
                  </a:cubicBezTo>
                  <a:cubicBezTo>
                    <a:pt x="445" y="834"/>
                    <a:pt x="444" y="834"/>
                    <a:pt x="443" y="835"/>
                  </a:cubicBezTo>
                  <a:cubicBezTo>
                    <a:pt x="442" y="835"/>
                    <a:pt x="441" y="835"/>
                    <a:pt x="440" y="835"/>
                  </a:cubicBezTo>
                  <a:cubicBezTo>
                    <a:pt x="440" y="835"/>
                    <a:pt x="439" y="835"/>
                    <a:pt x="438" y="834"/>
                  </a:cubicBezTo>
                  <a:lnTo>
                    <a:pt x="354" y="750"/>
                  </a:lnTo>
                  <a:cubicBezTo>
                    <a:pt x="352" y="748"/>
                    <a:pt x="351" y="746"/>
                    <a:pt x="351" y="744"/>
                  </a:cubicBezTo>
                  <a:cubicBezTo>
                    <a:pt x="351" y="742"/>
                    <a:pt x="352" y="740"/>
                    <a:pt x="354" y="739"/>
                  </a:cubicBezTo>
                  <a:lnTo>
                    <a:pt x="398" y="695"/>
                  </a:lnTo>
                  <a:cubicBezTo>
                    <a:pt x="398" y="694"/>
                    <a:pt x="399" y="694"/>
                    <a:pt x="399" y="694"/>
                  </a:cubicBezTo>
                  <a:cubicBezTo>
                    <a:pt x="400" y="694"/>
                    <a:pt x="400" y="694"/>
                    <a:pt x="401" y="695"/>
                  </a:cubicBezTo>
                  <a:cubicBezTo>
                    <a:pt x="402" y="695"/>
                    <a:pt x="403" y="695"/>
                    <a:pt x="404" y="696"/>
                  </a:cubicBezTo>
                  <a:cubicBezTo>
                    <a:pt x="405" y="697"/>
                    <a:pt x="407" y="698"/>
                    <a:pt x="408" y="700"/>
                  </a:cubicBezTo>
                  <a:close/>
                  <a:moveTo>
                    <a:pt x="560" y="714"/>
                  </a:moveTo>
                  <a:cubicBezTo>
                    <a:pt x="561" y="714"/>
                    <a:pt x="561" y="715"/>
                    <a:pt x="561" y="716"/>
                  </a:cubicBezTo>
                  <a:cubicBezTo>
                    <a:pt x="561" y="717"/>
                    <a:pt x="561" y="718"/>
                    <a:pt x="560" y="719"/>
                  </a:cubicBezTo>
                  <a:cubicBezTo>
                    <a:pt x="559" y="720"/>
                    <a:pt x="557" y="722"/>
                    <a:pt x="555" y="724"/>
                  </a:cubicBezTo>
                  <a:cubicBezTo>
                    <a:pt x="553" y="726"/>
                    <a:pt x="552" y="727"/>
                    <a:pt x="550" y="728"/>
                  </a:cubicBezTo>
                  <a:cubicBezTo>
                    <a:pt x="549" y="729"/>
                    <a:pt x="548" y="729"/>
                    <a:pt x="548" y="729"/>
                  </a:cubicBezTo>
                  <a:cubicBezTo>
                    <a:pt x="547" y="729"/>
                    <a:pt x="546" y="729"/>
                    <a:pt x="545" y="728"/>
                  </a:cubicBezTo>
                  <a:lnTo>
                    <a:pt x="540" y="723"/>
                  </a:lnTo>
                  <a:cubicBezTo>
                    <a:pt x="540" y="729"/>
                    <a:pt x="540" y="734"/>
                    <a:pt x="538" y="739"/>
                  </a:cubicBezTo>
                  <a:cubicBezTo>
                    <a:pt x="536" y="744"/>
                    <a:pt x="533" y="749"/>
                    <a:pt x="529" y="753"/>
                  </a:cubicBezTo>
                  <a:cubicBezTo>
                    <a:pt x="526" y="756"/>
                    <a:pt x="522" y="759"/>
                    <a:pt x="518" y="761"/>
                  </a:cubicBezTo>
                  <a:cubicBezTo>
                    <a:pt x="515" y="763"/>
                    <a:pt x="511" y="764"/>
                    <a:pt x="507" y="764"/>
                  </a:cubicBezTo>
                  <a:cubicBezTo>
                    <a:pt x="503" y="764"/>
                    <a:pt x="499" y="764"/>
                    <a:pt x="496" y="762"/>
                  </a:cubicBezTo>
                  <a:cubicBezTo>
                    <a:pt x="492" y="761"/>
                    <a:pt x="488" y="759"/>
                    <a:pt x="485" y="755"/>
                  </a:cubicBezTo>
                  <a:cubicBezTo>
                    <a:pt x="481" y="751"/>
                    <a:pt x="479" y="747"/>
                    <a:pt x="477" y="743"/>
                  </a:cubicBezTo>
                  <a:cubicBezTo>
                    <a:pt x="476" y="739"/>
                    <a:pt x="476" y="735"/>
                    <a:pt x="477" y="730"/>
                  </a:cubicBezTo>
                  <a:cubicBezTo>
                    <a:pt x="478" y="725"/>
                    <a:pt x="480" y="720"/>
                    <a:pt x="484" y="715"/>
                  </a:cubicBezTo>
                  <a:cubicBezTo>
                    <a:pt x="487" y="710"/>
                    <a:pt x="492" y="704"/>
                    <a:pt x="498" y="699"/>
                  </a:cubicBezTo>
                  <a:lnTo>
                    <a:pt x="504" y="693"/>
                  </a:lnTo>
                  <a:lnTo>
                    <a:pt x="500" y="689"/>
                  </a:lnTo>
                  <a:cubicBezTo>
                    <a:pt x="498" y="687"/>
                    <a:pt x="496" y="685"/>
                    <a:pt x="494" y="684"/>
                  </a:cubicBezTo>
                  <a:cubicBezTo>
                    <a:pt x="492" y="683"/>
                    <a:pt x="490" y="682"/>
                    <a:pt x="488" y="682"/>
                  </a:cubicBezTo>
                  <a:cubicBezTo>
                    <a:pt x="486" y="682"/>
                    <a:pt x="484" y="683"/>
                    <a:pt x="482" y="684"/>
                  </a:cubicBezTo>
                  <a:cubicBezTo>
                    <a:pt x="480" y="685"/>
                    <a:pt x="478" y="686"/>
                    <a:pt x="476" y="689"/>
                  </a:cubicBezTo>
                  <a:cubicBezTo>
                    <a:pt x="473" y="692"/>
                    <a:pt x="470" y="695"/>
                    <a:pt x="469" y="698"/>
                  </a:cubicBezTo>
                  <a:cubicBezTo>
                    <a:pt x="467" y="701"/>
                    <a:pt x="466" y="704"/>
                    <a:pt x="465" y="706"/>
                  </a:cubicBezTo>
                  <a:cubicBezTo>
                    <a:pt x="464" y="709"/>
                    <a:pt x="463" y="711"/>
                    <a:pt x="462" y="713"/>
                  </a:cubicBezTo>
                  <a:cubicBezTo>
                    <a:pt x="462" y="715"/>
                    <a:pt x="461" y="716"/>
                    <a:pt x="460" y="717"/>
                  </a:cubicBezTo>
                  <a:cubicBezTo>
                    <a:pt x="460" y="718"/>
                    <a:pt x="459" y="718"/>
                    <a:pt x="458" y="718"/>
                  </a:cubicBezTo>
                  <a:cubicBezTo>
                    <a:pt x="458" y="718"/>
                    <a:pt x="457" y="718"/>
                    <a:pt x="456" y="718"/>
                  </a:cubicBezTo>
                  <a:cubicBezTo>
                    <a:pt x="455" y="717"/>
                    <a:pt x="454" y="717"/>
                    <a:pt x="453" y="716"/>
                  </a:cubicBezTo>
                  <a:cubicBezTo>
                    <a:pt x="452" y="715"/>
                    <a:pt x="451" y="714"/>
                    <a:pt x="450" y="713"/>
                  </a:cubicBezTo>
                  <a:cubicBezTo>
                    <a:pt x="448" y="712"/>
                    <a:pt x="447" y="710"/>
                    <a:pt x="447" y="709"/>
                  </a:cubicBezTo>
                  <a:cubicBezTo>
                    <a:pt x="446" y="708"/>
                    <a:pt x="446" y="707"/>
                    <a:pt x="446" y="706"/>
                  </a:cubicBezTo>
                  <a:cubicBezTo>
                    <a:pt x="446" y="704"/>
                    <a:pt x="446" y="702"/>
                    <a:pt x="447" y="700"/>
                  </a:cubicBezTo>
                  <a:cubicBezTo>
                    <a:pt x="448" y="697"/>
                    <a:pt x="449" y="694"/>
                    <a:pt x="451" y="692"/>
                  </a:cubicBezTo>
                  <a:cubicBezTo>
                    <a:pt x="452" y="689"/>
                    <a:pt x="454" y="686"/>
                    <a:pt x="456" y="682"/>
                  </a:cubicBezTo>
                  <a:cubicBezTo>
                    <a:pt x="458" y="679"/>
                    <a:pt x="461" y="676"/>
                    <a:pt x="464" y="673"/>
                  </a:cubicBezTo>
                  <a:cubicBezTo>
                    <a:pt x="469" y="668"/>
                    <a:pt x="473" y="665"/>
                    <a:pt x="478" y="662"/>
                  </a:cubicBezTo>
                  <a:cubicBezTo>
                    <a:pt x="483" y="659"/>
                    <a:pt x="487" y="658"/>
                    <a:pt x="491" y="658"/>
                  </a:cubicBezTo>
                  <a:cubicBezTo>
                    <a:pt x="496" y="658"/>
                    <a:pt x="500" y="658"/>
                    <a:pt x="504" y="661"/>
                  </a:cubicBezTo>
                  <a:cubicBezTo>
                    <a:pt x="508" y="663"/>
                    <a:pt x="513" y="666"/>
                    <a:pt x="517" y="670"/>
                  </a:cubicBezTo>
                  <a:lnTo>
                    <a:pt x="560" y="714"/>
                  </a:lnTo>
                  <a:close/>
                  <a:moveTo>
                    <a:pt x="515" y="704"/>
                  </a:moveTo>
                  <a:lnTo>
                    <a:pt x="508" y="711"/>
                  </a:lnTo>
                  <a:cubicBezTo>
                    <a:pt x="505" y="714"/>
                    <a:pt x="503" y="716"/>
                    <a:pt x="501" y="719"/>
                  </a:cubicBezTo>
                  <a:cubicBezTo>
                    <a:pt x="500" y="721"/>
                    <a:pt x="499" y="724"/>
                    <a:pt x="498" y="726"/>
                  </a:cubicBezTo>
                  <a:cubicBezTo>
                    <a:pt x="498" y="728"/>
                    <a:pt x="498" y="730"/>
                    <a:pt x="499" y="732"/>
                  </a:cubicBezTo>
                  <a:cubicBezTo>
                    <a:pt x="499" y="734"/>
                    <a:pt x="500" y="735"/>
                    <a:pt x="502" y="737"/>
                  </a:cubicBezTo>
                  <a:cubicBezTo>
                    <a:pt x="505" y="740"/>
                    <a:pt x="508" y="741"/>
                    <a:pt x="511" y="741"/>
                  </a:cubicBezTo>
                  <a:cubicBezTo>
                    <a:pt x="514" y="741"/>
                    <a:pt x="517" y="739"/>
                    <a:pt x="520" y="736"/>
                  </a:cubicBezTo>
                  <a:cubicBezTo>
                    <a:pt x="523" y="733"/>
                    <a:pt x="524" y="730"/>
                    <a:pt x="525" y="727"/>
                  </a:cubicBezTo>
                  <a:cubicBezTo>
                    <a:pt x="526" y="724"/>
                    <a:pt x="526" y="719"/>
                    <a:pt x="526" y="715"/>
                  </a:cubicBezTo>
                  <a:lnTo>
                    <a:pt x="515" y="704"/>
                  </a:lnTo>
                  <a:close/>
                  <a:moveTo>
                    <a:pt x="592" y="682"/>
                  </a:moveTo>
                  <a:cubicBezTo>
                    <a:pt x="592" y="682"/>
                    <a:pt x="592" y="683"/>
                    <a:pt x="592" y="684"/>
                  </a:cubicBezTo>
                  <a:cubicBezTo>
                    <a:pt x="592" y="684"/>
                    <a:pt x="592" y="685"/>
                    <a:pt x="592" y="686"/>
                  </a:cubicBezTo>
                  <a:cubicBezTo>
                    <a:pt x="591" y="687"/>
                    <a:pt x="591" y="688"/>
                    <a:pt x="590" y="689"/>
                  </a:cubicBezTo>
                  <a:cubicBezTo>
                    <a:pt x="589" y="691"/>
                    <a:pt x="587" y="692"/>
                    <a:pt x="585" y="694"/>
                  </a:cubicBezTo>
                  <a:cubicBezTo>
                    <a:pt x="584" y="696"/>
                    <a:pt x="582" y="697"/>
                    <a:pt x="581" y="698"/>
                  </a:cubicBezTo>
                  <a:cubicBezTo>
                    <a:pt x="579" y="699"/>
                    <a:pt x="578" y="700"/>
                    <a:pt x="577" y="700"/>
                  </a:cubicBezTo>
                  <a:cubicBezTo>
                    <a:pt x="577" y="701"/>
                    <a:pt x="576" y="701"/>
                    <a:pt x="575" y="701"/>
                  </a:cubicBezTo>
                  <a:cubicBezTo>
                    <a:pt x="574" y="701"/>
                    <a:pt x="574" y="701"/>
                    <a:pt x="573" y="700"/>
                  </a:cubicBezTo>
                  <a:lnTo>
                    <a:pt x="509" y="636"/>
                  </a:lnTo>
                  <a:cubicBezTo>
                    <a:pt x="509" y="636"/>
                    <a:pt x="509" y="635"/>
                    <a:pt x="509" y="634"/>
                  </a:cubicBezTo>
                  <a:cubicBezTo>
                    <a:pt x="509" y="634"/>
                    <a:pt x="509" y="633"/>
                    <a:pt x="509" y="632"/>
                  </a:cubicBezTo>
                  <a:cubicBezTo>
                    <a:pt x="510" y="631"/>
                    <a:pt x="510" y="630"/>
                    <a:pt x="511" y="629"/>
                  </a:cubicBezTo>
                  <a:cubicBezTo>
                    <a:pt x="512" y="627"/>
                    <a:pt x="514" y="626"/>
                    <a:pt x="516" y="624"/>
                  </a:cubicBezTo>
                  <a:cubicBezTo>
                    <a:pt x="517" y="622"/>
                    <a:pt x="519" y="621"/>
                    <a:pt x="520" y="620"/>
                  </a:cubicBezTo>
                  <a:cubicBezTo>
                    <a:pt x="521" y="619"/>
                    <a:pt x="523" y="618"/>
                    <a:pt x="523" y="618"/>
                  </a:cubicBezTo>
                  <a:cubicBezTo>
                    <a:pt x="524" y="617"/>
                    <a:pt x="525" y="617"/>
                    <a:pt x="526" y="617"/>
                  </a:cubicBezTo>
                  <a:cubicBezTo>
                    <a:pt x="527" y="617"/>
                    <a:pt x="527" y="618"/>
                    <a:pt x="528" y="618"/>
                  </a:cubicBezTo>
                  <a:lnTo>
                    <a:pt x="592" y="682"/>
                  </a:lnTo>
                  <a:close/>
                  <a:moveTo>
                    <a:pt x="507" y="595"/>
                  </a:moveTo>
                  <a:cubicBezTo>
                    <a:pt x="511" y="598"/>
                    <a:pt x="513" y="602"/>
                    <a:pt x="512" y="605"/>
                  </a:cubicBezTo>
                  <a:cubicBezTo>
                    <a:pt x="512" y="607"/>
                    <a:pt x="510" y="611"/>
                    <a:pt x="506" y="615"/>
                  </a:cubicBezTo>
                  <a:cubicBezTo>
                    <a:pt x="502" y="619"/>
                    <a:pt x="499" y="621"/>
                    <a:pt x="496" y="621"/>
                  </a:cubicBezTo>
                  <a:cubicBezTo>
                    <a:pt x="493" y="621"/>
                    <a:pt x="490" y="620"/>
                    <a:pt x="487" y="616"/>
                  </a:cubicBezTo>
                  <a:cubicBezTo>
                    <a:pt x="483" y="612"/>
                    <a:pt x="481" y="609"/>
                    <a:pt x="481" y="606"/>
                  </a:cubicBezTo>
                  <a:cubicBezTo>
                    <a:pt x="481" y="603"/>
                    <a:pt x="483" y="600"/>
                    <a:pt x="487" y="596"/>
                  </a:cubicBezTo>
                  <a:cubicBezTo>
                    <a:pt x="491" y="592"/>
                    <a:pt x="495" y="590"/>
                    <a:pt x="498" y="590"/>
                  </a:cubicBezTo>
                  <a:cubicBezTo>
                    <a:pt x="500" y="590"/>
                    <a:pt x="504" y="591"/>
                    <a:pt x="507" y="595"/>
                  </a:cubicBezTo>
                  <a:close/>
                  <a:moveTo>
                    <a:pt x="625" y="648"/>
                  </a:moveTo>
                  <a:cubicBezTo>
                    <a:pt x="626" y="648"/>
                    <a:pt x="626" y="649"/>
                    <a:pt x="626" y="650"/>
                  </a:cubicBezTo>
                  <a:cubicBezTo>
                    <a:pt x="626" y="650"/>
                    <a:pt x="626" y="651"/>
                    <a:pt x="626" y="652"/>
                  </a:cubicBezTo>
                  <a:cubicBezTo>
                    <a:pt x="625" y="653"/>
                    <a:pt x="625" y="654"/>
                    <a:pt x="623" y="655"/>
                  </a:cubicBezTo>
                  <a:cubicBezTo>
                    <a:pt x="622" y="657"/>
                    <a:pt x="621" y="658"/>
                    <a:pt x="619" y="660"/>
                  </a:cubicBezTo>
                  <a:cubicBezTo>
                    <a:pt x="617" y="662"/>
                    <a:pt x="616" y="663"/>
                    <a:pt x="615" y="664"/>
                  </a:cubicBezTo>
                  <a:cubicBezTo>
                    <a:pt x="613" y="665"/>
                    <a:pt x="612" y="666"/>
                    <a:pt x="611" y="666"/>
                  </a:cubicBezTo>
                  <a:cubicBezTo>
                    <a:pt x="610" y="667"/>
                    <a:pt x="610" y="667"/>
                    <a:pt x="609" y="667"/>
                  </a:cubicBezTo>
                  <a:cubicBezTo>
                    <a:pt x="608" y="667"/>
                    <a:pt x="608" y="667"/>
                    <a:pt x="607" y="666"/>
                  </a:cubicBezTo>
                  <a:lnTo>
                    <a:pt x="513" y="572"/>
                  </a:lnTo>
                  <a:cubicBezTo>
                    <a:pt x="512" y="571"/>
                    <a:pt x="512" y="571"/>
                    <a:pt x="512" y="570"/>
                  </a:cubicBezTo>
                  <a:cubicBezTo>
                    <a:pt x="512" y="569"/>
                    <a:pt x="512" y="568"/>
                    <a:pt x="513" y="567"/>
                  </a:cubicBezTo>
                  <a:cubicBezTo>
                    <a:pt x="513" y="567"/>
                    <a:pt x="514" y="565"/>
                    <a:pt x="515" y="564"/>
                  </a:cubicBezTo>
                  <a:cubicBezTo>
                    <a:pt x="516" y="563"/>
                    <a:pt x="517" y="561"/>
                    <a:pt x="519" y="560"/>
                  </a:cubicBezTo>
                  <a:cubicBezTo>
                    <a:pt x="521" y="558"/>
                    <a:pt x="522" y="556"/>
                    <a:pt x="523" y="555"/>
                  </a:cubicBezTo>
                  <a:cubicBezTo>
                    <a:pt x="525" y="554"/>
                    <a:pt x="526" y="554"/>
                    <a:pt x="527" y="553"/>
                  </a:cubicBezTo>
                  <a:cubicBezTo>
                    <a:pt x="528" y="553"/>
                    <a:pt x="529" y="553"/>
                    <a:pt x="529" y="553"/>
                  </a:cubicBezTo>
                  <a:cubicBezTo>
                    <a:pt x="530" y="553"/>
                    <a:pt x="531" y="553"/>
                    <a:pt x="531" y="554"/>
                  </a:cubicBezTo>
                  <a:lnTo>
                    <a:pt x="625" y="648"/>
                  </a:lnTo>
                  <a:close/>
                  <a:moveTo>
                    <a:pt x="667" y="539"/>
                  </a:moveTo>
                  <a:cubicBezTo>
                    <a:pt x="669" y="541"/>
                    <a:pt x="670" y="543"/>
                    <a:pt x="670" y="545"/>
                  </a:cubicBezTo>
                  <a:cubicBezTo>
                    <a:pt x="670" y="547"/>
                    <a:pt x="669" y="549"/>
                    <a:pt x="668" y="551"/>
                  </a:cubicBezTo>
                  <a:lnTo>
                    <a:pt x="629" y="590"/>
                  </a:lnTo>
                  <a:cubicBezTo>
                    <a:pt x="631" y="593"/>
                    <a:pt x="634" y="595"/>
                    <a:pt x="637" y="597"/>
                  </a:cubicBezTo>
                  <a:cubicBezTo>
                    <a:pt x="640" y="598"/>
                    <a:pt x="643" y="599"/>
                    <a:pt x="646" y="599"/>
                  </a:cubicBezTo>
                  <a:cubicBezTo>
                    <a:pt x="649" y="599"/>
                    <a:pt x="652" y="599"/>
                    <a:pt x="655" y="597"/>
                  </a:cubicBezTo>
                  <a:cubicBezTo>
                    <a:pt x="658" y="596"/>
                    <a:pt x="661" y="594"/>
                    <a:pt x="664" y="590"/>
                  </a:cubicBezTo>
                  <a:cubicBezTo>
                    <a:pt x="667" y="587"/>
                    <a:pt x="670" y="584"/>
                    <a:pt x="672" y="581"/>
                  </a:cubicBezTo>
                  <a:cubicBezTo>
                    <a:pt x="673" y="579"/>
                    <a:pt x="675" y="576"/>
                    <a:pt x="676" y="574"/>
                  </a:cubicBezTo>
                  <a:cubicBezTo>
                    <a:pt x="677" y="571"/>
                    <a:pt x="678" y="569"/>
                    <a:pt x="679" y="568"/>
                  </a:cubicBezTo>
                  <a:cubicBezTo>
                    <a:pt x="680" y="566"/>
                    <a:pt x="681" y="565"/>
                    <a:pt x="681" y="564"/>
                  </a:cubicBezTo>
                  <a:cubicBezTo>
                    <a:pt x="682" y="564"/>
                    <a:pt x="682" y="564"/>
                    <a:pt x="683" y="564"/>
                  </a:cubicBezTo>
                  <a:cubicBezTo>
                    <a:pt x="683" y="563"/>
                    <a:pt x="684" y="563"/>
                    <a:pt x="684" y="564"/>
                  </a:cubicBezTo>
                  <a:cubicBezTo>
                    <a:pt x="685" y="564"/>
                    <a:pt x="686" y="564"/>
                    <a:pt x="686" y="565"/>
                  </a:cubicBezTo>
                  <a:cubicBezTo>
                    <a:pt x="687" y="566"/>
                    <a:pt x="688" y="567"/>
                    <a:pt x="689" y="568"/>
                  </a:cubicBezTo>
                  <a:cubicBezTo>
                    <a:pt x="691" y="569"/>
                    <a:pt x="691" y="570"/>
                    <a:pt x="692" y="571"/>
                  </a:cubicBezTo>
                  <a:cubicBezTo>
                    <a:pt x="693" y="572"/>
                    <a:pt x="693" y="572"/>
                    <a:pt x="694" y="573"/>
                  </a:cubicBezTo>
                  <a:cubicBezTo>
                    <a:pt x="694" y="574"/>
                    <a:pt x="695" y="574"/>
                    <a:pt x="695" y="575"/>
                  </a:cubicBezTo>
                  <a:cubicBezTo>
                    <a:pt x="695" y="575"/>
                    <a:pt x="695" y="576"/>
                    <a:pt x="695" y="576"/>
                  </a:cubicBezTo>
                  <a:cubicBezTo>
                    <a:pt x="695" y="577"/>
                    <a:pt x="695" y="578"/>
                    <a:pt x="694" y="580"/>
                  </a:cubicBezTo>
                  <a:cubicBezTo>
                    <a:pt x="693" y="582"/>
                    <a:pt x="692" y="585"/>
                    <a:pt x="690" y="587"/>
                  </a:cubicBezTo>
                  <a:cubicBezTo>
                    <a:pt x="689" y="590"/>
                    <a:pt x="687" y="593"/>
                    <a:pt x="684" y="596"/>
                  </a:cubicBezTo>
                  <a:cubicBezTo>
                    <a:pt x="682" y="599"/>
                    <a:pt x="679" y="603"/>
                    <a:pt x="676" y="606"/>
                  </a:cubicBezTo>
                  <a:cubicBezTo>
                    <a:pt x="670" y="611"/>
                    <a:pt x="664" y="616"/>
                    <a:pt x="659" y="619"/>
                  </a:cubicBezTo>
                  <a:cubicBezTo>
                    <a:pt x="653" y="621"/>
                    <a:pt x="647" y="623"/>
                    <a:pt x="642" y="623"/>
                  </a:cubicBezTo>
                  <a:cubicBezTo>
                    <a:pt x="636" y="623"/>
                    <a:pt x="630" y="621"/>
                    <a:pt x="624" y="618"/>
                  </a:cubicBezTo>
                  <a:cubicBezTo>
                    <a:pt x="618" y="615"/>
                    <a:pt x="612" y="611"/>
                    <a:pt x="606" y="605"/>
                  </a:cubicBezTo>
                  <a:cubicBezTo>
                    <a:pt x="601" y="599"/>
                    <a:pt x="596" y="593"/>
                    <a:pt x="593" y="587"/>
                  </a:cubicBezTo>
                  <a:cubicBezTo>
                    <a:pt x="590" y="581"/>
                    <a:pt x="588" y="575"/>
                    <a:pt x="588" y="569"/>
                  </a:cubicBezTo>
                  <a:cubicBezTo>
                    <a:pt x="588" y="563"/>
                    <a:pt x="589" y="557"/>
                    <a:pt x="591" y="551"/>
                  </a:cubicBezTo>
                  <a:cubicBezTo>
                    <a:pt x="593" y="546"/>
                    <a:pt x="597" y="540"/>
                    <a:pt x="602" y="535"/>
                  </a:cubicBezTo>
                  <a:cubicBezTo>
                    <a:pt x="607" y="530"/>
                    <a:pt x="613" y="526"/>
                    <a:pt x="618" y="524"/>
                  </a:cubicBezTo>
                  <a:cubicBezTo>
                    <a:pt x="624" y="521"/>
                    <a:pt x="629" y="521"/>
                    <a:pt x="634" y="521"/>
                  </a:cubicBezTo>
                  <a:cubicBezTo>
                    <a:pt x="639" y="521"/>
                    <a:pt x="644" y="523"/>
                    <a:pt x="649" y="525"/>
                  </a:cubicBezTo>
                  <a:cubicBezTo>
                    <a:pt x="654" y="528"/>
                    <a:pt x="659" y="532"/>
                    <a:pt x="664" y="536"/>
                  </a:cubicBezTo>
                  <a:lnTo>
                    <a:pt x="667" y="539"/>
                  </a:lnTo>
                  <a:close/>
                  <a:moveTo>
                    <a:pt x="644" y="551"/>
                  </a:moveTo>
                  <a:cubicBezTo>
                    <a:pt x="639" y="546"/>
                    <a:pt x="634" y="543"/>
                    <a:pt x="629" y="543"/>
                  </a:cubicBezTo>
                  <a:cubicBezTo>
                    <a:pt x="624" y="542"/>
                    <a:pt x="619" y="544"/>
                    <a:pt x="614" y="548"/>
                  </a:cubicBezTo>
                  <a:cubicBezTo>
                    <a:pt x="612" y="551"/>
                    <a:pt x="611" y="553"/>
                    <a:pt x="610" y="556"/>
                  </a:cubicBezTo>
                  <a:cubicBezTo>
                    <a:pt x="609" y="558"/>
                    <a:pt x="609" y="561"/>
                    <a:pt x="609" y="563"/>
                  </a:cubicBezTo>
                  <a:cubicBezTo>
                    <a:pt x="609" y="566"/>
                    <a:pt x="610" y="568"/>
                    <a:pt x="612" y="571"/>
                  </a:cubicBezTo>
                  <a:cubicBezTo>
                    <a:pt x="613" y="574"/>
                    <a:pt x="615" y="576"/>
                    <a:pt x="617" y="578"/>
                  </a:cubicBezTo>
                  <a:lnTo>
                    <a:pt x="644" y="551"/>
                  </a:lnTo>
                  <a:close/>
                  <a:moveTo>
                    <a:pt x="781" y="492"/>
                  </a:moveTo>
                  <a:cubicBezTo>
                    <a:pt x="782" y="493"/>
                    <a:pt x="782" y="493"/>
                    <a:pt x="782" y="494"/>
                  </a:cubicBezTo>
                  <a:cubicBezTo>
                    <a:pt x="782" y="494"/>
                    <a:pt x="782" y="495"/>
                    <a:pt x="782" y="496"/>
                  </a:cubicBezTo>
                  <a:cubicBezTo>
                    <a:pt x="782" y="497"/>
                    <a:pt x="781" y="498"/>
                    <a:pt x="780" y="499"/>
                  </a:cubicBezTo>
                  <a:cubicBezTo>
                    <a:pt x="779" y="500"/>
                    <a:pt x="778" y="501"/>
                    <a:pt x="777" y="503"/>
                  </a:cubicBezTo>
                  <a:cubicBezTo>
                    <a:pt x="775" y="504"/>
                    <a:pt x="774" y="505"/>
                    <a:pt x="773" y="506"/>
                  </a:cubicBezTo>
                  <a:cubicBezTo>
                    <a:pt x="772" y="507"/>
                    <a:pt x="771" y="508"/>
                    <a:pt x="770" y="508"/>
                  </a:cubicBezTo>
                  <a:cubicBezTo>
                    <a:pt x="769" y="508"/>
                    <a:pt x="768" y="509"/>
                    <a:pt x="768" y="508"/>
                  </a:cubicBezTo>
                  <a:cubicBezTo>
                    <a:pt x="767" y="508"/>
                    <a:pt x="766" y="508"/>
                    <a:pt x="766" y="508"/>
                  </a:cubicBezTo>
                  <a:lnTo>
                    <a:pt x="759" y="500"/>
                  </a:lnTo>
                  <a:cubicBezTo>
                    <a:pt x="759" y="507"/>
                    <a:pt x="758" y="513"/>
                    <a:pt x="757" y="519"/>
                  </a:cubicBezTo>
                  <a:cubicBezTo>
                    <a:pt x="755" y="525"/>
                    <a:pt x="752" y="530"/>
                    <a:pt x="748" y="534"/>
                  </a:cubicBezTo>
                  <a:cubicBezTo>
                    <a:pt x="743" y="539"/>
                    <a:pt x="738" y="542"/>
                    <a:pt x="732" y="544"/>
                  </a:cubicBezTo>
                  <a:cubicBezTo>
                    <a:pt x="727" y="545"/>
                    <a:pt x="722" y="545"/>
                    <a:pt x="716" y="544"/>
                  </a:cubicBezTo>
                  <a:cubicBezTo>
                    <a:pt x="711" y="543"/>
                    <a:pt x="706" y="541"/>
                    <a:pt x="701" y="538"/>
                  </a:cubicBezTo>
                  <a:cubicBezTo>
                    <a:pt x="695" y="534"/>
                    <a:pt x="690" y="530"/>
                    <a:pt x="686" y="525"/>
                  </a:cubicBezTo>
                  <a:cubicBezTo>
                    <a:pt x="680" y="520"/>
                    <a:pt x="675" y="514"/>
                    <a:pt x="672" y="508"/>
                  </a:cubicBezTo>
                  <a:cubicBezTo>
                    <a:pt x="669" y="502"/>
                    <a:pt x="667" y="497"/>
                    <a:pt x="666" y="491"/>
                  </a:cubicBezTo>
                  <a:cubicBezTo>
                    <a:pt x="665" y="486"/>
                    <a:pt x="665" y="480"/>
                    <a:pt x="667" y="475"/>
                  </a:cubicBezTo>
                  <a:cubicBezTo>
                    <a:pt x="669" y="470"/>
                    <a:pt x="672" y="465"/>
                    <a:pt x="677" y="460"/>
                  </a:cubicBezTo>
                  <a:cubicBezTo>
                    <a:pt x="680" y="457"/>
                    <a:pt x="684" y="454"/>
                    <a:pt x="689" y="453"/>
                  </a:cubicBezTo>
                  <a:cubicBezTo>
                    <a:pt x="693" y="451"/>
                    <a:pt x="698" y="451"/>
                    <a:pt x="704" y="451"/>
                  </a:cubicBezTo>
                  <a:lnTo>
                    <a:pt x="669" y="416"/>
                  </a:lnTo>
                  <a:cubicBezTo>
                    <a:pt x="669" y="415"/>
                    <a:pt x="668" y="415"/>
                    <a:pt x="668" y="414"/>
                  </a:cubicBezTo>
                  <a:cubicBezTo>
                    <a:pt x="668" y="414"/>
                    <a:pt x="668" y="413"/>
                    <a:pt x="669" y="412"/>
                  </a:cubicBezTo>
                  <a:cubicBezTo>
                    <a:pt x="669" y="411"/>
                    <a:pt x="670" y="410"/>
                    <a:pt x="671" y="408"/>
                  </a:cubicBezTo>
                  <a:cubicBezTo>
                    <a:pt x="672" y="407"/>
                    <a:pt x="673" y="406"/>
                    <a:pt x="675" y="404"/>
                  </a:cubicBezTo>
                  <a:cubicBezTo>
                    <a:pt x="677" y="402"/>
                    <a:pt x="678" y="401"/>
                    <a:pt x="680" y="400"/>
                  </a:cubicBezTo>
                  <a:cubicBezTo>
                    <a:pt x="681" y="399"/>
                    <a:pt x="682" y="398"/>
                    <a:pt x="683" y="398"/>
                  </a:cubicBezTo>
                  <a:cubicBezTo>
                    <a:pt x="684" y="397"/>
                    <a:pt x="685" y="397"/>
                    <a:pt x="685" y="397"/>
                  </a:cubicBezTo>
                  <a:cubicBezTo>
                    <a:pt x="686" y="397"/>
                    <a:pt x="687" y="398"/>
                    <a:pt x="687" y="398"/>
                  </a:cubicBezTo>
                  <a:lnTo>
                    <a:pt x="781" y="492"/>
                  </a:lnTo>
                  <a:close/>
                  <a:moveTo>
                    <a:pt x="720" y="467"/>
                  </a:moveTo>
                  <a:cubicBezTo>
                    <a:pt x="715" y="467"/>
                    <a:pt x="710" y="467"/>
                    <a:pt x="706" y="467"/>
                  </a:cubicBezTo>
                  <a:cubicBezTo>
                    <a:pt x="701" y="468"/>
                    <a:pt x="698" y="470"/>
                    <a:pt x="696" y="472"/>
                  </a:cubicBezTo>
                  <a:cubicBezTo>
                    <a:pt x="693" y="475"/>
                    <a:pt x="692" y="477"/>
                    <a:pt x="691" y="480"/>
                  </a:cubicBezTo>
                  <a:cubicBezTo>
                    <a:pt x="691" y="483"/>
                    <a:pt x="691" y="486"/>
                    <a:pt x="692" y="489"/>
                  </a:cubicBezTo>
                  <a:cubicBezTo>
                    <a:pt x="693" y="492"/>
                    <a:pt x="694" y="495"/>
                    <a:pt x="696" y="498"/>
                  </a:cubicBezTo>
                  <a:cubicBezTo>
                    <a:pt x="698" y="501"/>
                    <a:pt x="700" y="503"/>
                    <a:pt x="703" y="506"/>
                  </a:cubicBezTo>
                  <a:cubicBezTo>
                    <a:pt x="705" y="509"/>
                    <a:pt x="708" y="511"/>
                    <a:pt x="711" y="513"/>
                  </a:cubicBezTo>
                  <a:cubicBezTo>
                    <a:pt x="714" y="515"/>
                    <a:pt x="717" y="517"/>
                    <a:pt x="720" y="518"/>
                  </a:cubicBezTo>
                  <a:cubicBezTo>
                    <a:pt x="723" y="519"/>
                    <a:pt x="726" y="519"/>
                    <a:pt x="729" y="519"/>
                  </a:cubicBezTo>
                  <a:cubicBezTo>
                    <a:pt x="732" y="518"/>
                    <a:pt x="734" y="517"/>
                    <a:pt x="737" y="514"/>
                  </a:cubicBezTo>
                  <a:cubicBezTo>
                    <a:pt x="738" y="513"/>
                    <a:pt x="739" y="512"/>
                    <a:pt x="740" y="510"/>
                  </a:cubicBezTo>
                  <a:cubicBezTo>
                    <a:pt x="741" y="508"/>
                    <a:pt x="741" y="507"/>
                    <a:pt x="742" y="505"/>
                  </a:cubicBezTo>
                  <a:cubicBezTo>
                    <a:pt x="742" y="503"/>
                    <a:pt x="742" y="500"/>
                    <a:pt x="742" y="498"/>
                  </a:cubicBezTo>
                  <a:cubicBezTo>
                    <a:pt x="742" y="495"/>
                    <a:pt x="742" y="492"/>
                    <a:pt x="742" y="489"/>
                  </a:cubicBezTo>
                  <a:lnTo>
                    <a:pt x="720" y="467"/>
                  </a:lnTo>
                  <a:close/>
                  <a:moveTo>
                    <a:pt x="779" y="303"/>
                  </a:moveTo>
                  <a:cubicBezTo>
                    <a:pt x="784" y="317"/>
                    <a:pt x="790" y="329"/>
                    <a:pt x="798" y="341"/>
                  </a:cubicBezTo>
                  <a:cubicBezTo>
                    <a:pt x="806" y="353"/>
                    <a:pt x="815" y="365"/>
                    <a:pt x="826" y="375"/>
                  </a:cubicBezTo>
                  <a:cubicBezTo>
                    <a:pt x="836" y="385"/>
                    <a:pt x="847" y="395"/>
                    <a:pt x="859" y="402"/>
                  </a:cubicBezTo>
                  <a:cubicBezTo>
                    <a:pt x="871" y="410"/>
                    <a:pt x="884" y="417"/>
                    <a:pt x="898" y="422"/>
                  </a:cubicBezTo>
                  <a:cubicBezTo>
                    <a:pt x="899" y="423"/>
                    <a:pt x="899" y="423"/>
                    <a:pt x="900" y="424"/>
                  </a:cubicBezTo>
                  <a:cubicBezTo>
                    <a:pt x="900" y="425"/>
                    <a:pt x="901" y="425"/>
                    <a:pt x="901" y="426"/>
                  </a:cubicBezTo>
                  <a:cubicBezTo>
                    <a:pt x="900" y="427"/>
                    <a:pt x="900" y="428"/>
                    <a:pt x="899" y="429"/>
                  </a:cubicBezTo>
                  <a:cubicBezTo>
                    <a:pt x="898" y="431"/>
                    <a:pt x="897" y="432"/>
                    <a:pt x="895" y="434"/>
                  </a:cubicBezTo>
                  <a:cubicBezTo>
                    <a:pt x="893" y="436"/>
                    <a:pt x="892" y="437"/>
                    <a:pt x="891" y="438"/>
                  </a:cubicBezTo>
                  <a:cubicBezTo>
                    <a:pt x="890" y="438"/>
                    <a:pt x="889" y="439"/>
                    <a:pt x="888" y="440"/>
                  </a:cubicBezTo>
                  <a:cubicBezTo>
                    <a:pt x="888" y="440"/>
                    <a:pt x="887" y="440"/>
                    <a:pt x="886" y="440"/>
                  </a:cubicBezTo>
                  <a:cubicBezTo>
                    <a:pt x="886" y="441"/>
                    <a:pt x="885" y="440"/>
                    <a:pt x="885" y="440"/>
                  </a:cubicBezTo>
                  <a:cubicBezTo>
                    <a:pt x="877" y="438"/>
                    <a:pt x="870" y="435"/>
                    <a:pt x="863" y="432"/>
                  </a:cubicBezTo>
                  <a:cubicBezTo>
                    <a:pt x="856" y="429"/>
                    <a:pt x="849" y="425"/>
                    <a:pt x="843" y="421"/>
                  </a:cubicBezTo>
                  <a:cubicBezTo>
                    <a:pt x="836" y="418"/>
                    <a:pt x="830" y="413"/>
                    <a:pt x="824" y="409"/>
                  </a:cubicBezTo>
                  <a:cubicBezTo>
                    <a:pt x="818" y="404"/>
                    <a:pt x="813" y="399"/>
                    <a:pt x="807" y="394"/>
                  </a:cubicBezTo>
                  <a:cubicBezTo>
                    <a:pt x="802" y="388"/>
                    <a:pt x="797" y="383"/>
                    <a:pt x="792" y="377"/>
                  </a:cubicBezTo>
                  <a:cubicBezTo>
                    <a:pt x="788" y="371"/>
                    <a:pt x="784" y="365"/>
                    <a:pt x="780" y="358"/>
                  </a:cubicBezTo>
                  <a:cubicBezTo>
                    <a:pt x="776" y="352"/>
                    <a:pt x="772" y="345"/>
                    <a:pt x="769" y="338"/>
                  </a:cubicBezTo>
                  <a:cubicBezTo>
                    <a:pt x="766" y="331"/>
                    <a:pt x="763" y="324"/>
                    <a:pt x="761" y="316"/>
                  </a:cubicBezTo>
                  <a:cubicBezTo>
                    <a:pt x="761" y="316"/>
                    <a:pt x="761" y="316"/>
                    <a:pt x="761" y="315"/>
                  </a:cubicBezTo>
                  <a:cubicBezTo>
                    <a:pt x="761" y="315"/>
                    <a:pt x="761" y="314"/>
                    <a:pt x="761" y="313"/>
                  </a:cubicBezTo>
                  <a:cubicBezTo>
                    <a:pt x="762" y="313"/>
                    <a:pt x="762" y="312"/>
                    <a:pt x="763" y="311"/>
                  </a:cubicBezTo>
                  <a:cubicBezTo>
                    <a:pt x="764" y="310"/>
                    <a:pt x="765" y="308"/>
                    <a:pt x="767" y="307"/>
                  </a:cubicBezTo>
                  <a:cubicBezTo>
                    <a:pt x="769" y="305"/>
                    <a:pt x="770" y="304"/>
                    <a:pt x="772" y="303"/>
                  </a:cubicBezTo>
                  <a:cubicBezTo>
                    <a:pt x="773" y="302"/>
                    <a:pt x="774" y="301"/>
                    <a:pt x="775" y="301"/>
                  </a:cubicBezTo>
                  <a:cubicBezTo>
                    <a:pt x="776" y="301"/>
                    <a:pt x="776" y="301"/>
                    <a:pt x="777" y="301"/>
                  </a:cubicBezTo>
                  <a:cubicBezTo>
                    <a:pt x="778" y="302"/>
                    <a:pt x="778" y="302"/>
                    <a:pt x="779" y="303"/>
                  </a:cubicBezTo>
                  <a:close/>
                  <a:moveTo>
                    <a:pt x="951" y="323"/>
                  </a:moveTo>
                  <a:cubicBezTo>
                    <a:pt x="951" y="323"/>
                    <a:pt x="952" y="324"/>
                    <a:pt x="952" y="324"/>
                  </a:cubicBezTo>
                  <a:cubicBezTo>
                    <a:pt x="952" y="325"/>
                    <a:pt x="952" y="325"/>
                    <a:pt x="952" y="326"/>
                  </a:cubicBezTo>
                  <a:cubicBezTo>
                    <a:pt x="951" y="327"/>
                    <a:pt x="951" y="328"/>
                    <a:pt x="950" y="329"/>
                  </a:cubicBezTo>
                  <a:cubicBezTo>
                    <a:pt x="949" y="330"/>
                    <a:pt x="948" y="331"/>
                    <a:pt x="946" y="333"/>
                  </a:cubicBezTo>
                  <a:cubicBezTo>
                    <a:pt x="945" y="334"/>
                    <a:pt x="943" y="336"/>
                    <a:pt x="942" y="337"/>
                  </a:cubicBezTo>
                  <a:cubicBezTo>
                    <a:pt x="941" y="337"/>
                    <a:pt x="940" y="338"/>
                    <a:pt x="940" y="338"/>
                  </a:cubicBezTo>
                  <a:cubicBezTo>
                    <a:pt x="939" y="339"/>
                    <a:pt x="938" y="339"/>
                    <a:pt x="937" y="339"/>
                  </a:cubicBezTo>
                  <a:cubicBezTo>
                    <a:pt x="937" y="339"/>
                    <a:pt x="936" y="338"/>
                    <a:pt x="936" y="338"/>
                  </a:cubicBezTo>
                  <a:lnTo>
                    <a:pt x="929" y="331"/>
                  </a:lnTo>
                  <a:cubicBezTo>
                    <a:pt x="929" y="338"/>
                    <a:pt x="928" y="344"/>
                    <a:pt x="926" y="349"/>
                  </a:cubicBezTo>
                  <a:cubicBezTo>
                    <a:pt x="925" y="355"/>
                    <a:pt x="922" y="360"/>
                    <a:pt x="917" y="364"/>
                  </a:cubicBezTo>
                  <a:cubicBezTo>
                    <a:pt x="912" y="369"/>
                    <a:pt x="907" y="372"/>
                    <a:pt x="902" y="374"/>
                  </a:cubicBezTo>
                  <a:cubicBezTo>
                    <a:pt x="897" y="375"/>
                    <a:pt x="892" y="376"/>
                    <a:pt x="886" y="374"/>
                  </a:cubicBezTo>
                  <a:cubicBezTo>
                    <a:pt x="881" y="373"/>
                    <a:pt x="876" y="371"/>
                    <a:pt x="870" y="368"/>
                  </a:cubicBezTo>
                  <a:cubicBezTo>
                    <a:pt x="865" y="365"/>
                    <a:pt x="860" y="360"/>
                    <a:pt x="855" y="356"/>
                  </a:cubicBezTo>
                  <a:cubicBezTo>
                    <a:pt x="850" y="350"/>
                    <a:pt x="845" y="344"/>
                    <a:pt x="842" y="339"/>
                  </a:cubicBezTo>
                  <a:cubicBezTo>
                    <a:pt x="838" y="333"/>
                    <a:pt x="836" y="327"/>
                    <a:pt x="836" y="322"/>
                  </a:cubicBezTo>
                  <a:cubicBezTo>
                    <a:pt x="835" y="316"/>
                    <a:pt x="835" y="311"/>
                    <a:pt x="837" y="305"/>
                  </a:cubicBezTo>
                  <a:cubicBezTo>
                    <a:pt x="839" y="300"/>
                    <a:pt x="842" y="295"/>
                    <a:pt x="846" y="291"/>
                  </a:cubicBezTo>
                  <a:cubicBezTo>
                    <a:pt x="850" y="287"/>
                    <a:pt x="854" y="285"/>
                    <a:pt x="858" y="283"/>
                  </a:cubicBezTo>
                  <a:cubicBezTo>
                    <a:pt x="863" y="282"/>
                    <a:pt x="868" y="281"/>
                    <a:pt x="873" y="281"/>
                  </a:cubicBezTo>
                  <a:lnTo>
                    <a:pt x="839" y="246"/>
                  </a:lnTo>
                  <a:cubicBezTo>
                    <a:pt x="838" y="246"/>
                    <a:pt x="838" y="245"/>
                    <a:pt x="838" y="245"/>
                  </a:cubicBezTo>
                  <a:cubicBezTo>
                    <a:pt x="838" y="244"/>
                    <a:pt x="838" y="243"/>
                    <a:pt x="838" y="242"/>
                  </a:cubicBezTo>
                  <a:cubicBezTo>
                    <a:pt x="839" y="241"/>
                    <a:pt x="839" y="240"/>
                    <a:pt x="840" y="239"/>
                  </a:cubicBezTo>
                  <a:cubicBezTo>
                    <a:pt x="841" y="237"/>
                    <a:pt x="843" y="236"/>
                    <a:pt x="845" y="234"/>
                  </a:cubicBezTo>
                  <a:cubicBezTo>
                    <a:pt x="846" y="232"/>
                    <a:pt x="848" y="231"/>
                    <a:pt x="849" y="230"/>
                  </a:cubicBezTo>
                  <a:cubicBezTo>
                    <a:pt x="851" y="229"/>
                    <a:pt x="852" y="228"/>
                    <a:pt x="853" y="228"/>
                  </a:cubicBezTo>
                  <a:cubicBezTo>
                    <a:pt x="854" y="227"/>
                    <a:pt x="854" y="227"/>
                    <a:pt x="855" y="227"/>
                  </a:cubicBezTo>
                  <a:cubicBezTo>
                    <a:pt x="856" y="228"/>
                    <a:pt x="856" y="228"/>
                    <a:pt x="857" y="228"/>
                  </a:cubicBezTo>
                  <a:lnTo>
                    <a:pt x="951" y="323"/>
                  </a:lnTo>
                  <a:close/>
                  <a:moveTo>
                    <a:pt x="890" y="298"/>
                  </a:moveTo>
                  <a:cubicBezTo>
                    <a:pt x="884" y="297"/>
                    <a:pt x="879" y="297"/>
                    <a:pt x="875" y="298"/>
                  </a:cubicBezTo>
                  <a:cubicBezTo>
                    <a:pt x="871" y="298"/>
                    <a:pt x="868" y="300"/>
                    <a:pt x="865" y="302"/>
                  </a:cubicBezTo>
                  <a:cubicBezTo>
                    <a:pt x="863" y="305"/>
                    <a:pt x="861" y="307"/>
                    <a:pt x="861" y="310"/>
                  </a:cubicBezTo>
                  <a:cubicBezTo>
                    <a:pt x="860" y="313"/>
                    <a:pt x="861" y="316"/>
                    <a:pt x="862" y="319"/>
                  </a:cubicBezTo>
                  <a:cubicBezTo>
                    <a:pt x="863" y="322"/>
                    <a:pt x="864" y="325"/>
                    <a:pt x="866" y="328"/>
                  </a:cubicBezTo>
                  <a:cubicBezTo>
                    <a:pt x="868" y="331"/>
                    <a:pt x="870" y="334"/>
                    <a:pt x="873" y="336"/>
                  </a:cubicBezTo>
                  <a:cubicBezTo>
                    <a:pt x="875" y="339"/>
                    <a:pt x="878" y="341"/>
                    <a:pt x="881" y="343"/>
                  </a:cubicBezTo>
                  <a:cubicBezTo>
                    <a:pt x="884" y="345"/>
                    <a:pt x="887" y="347"/>
                    <a:pt x="890" y="348"/>
                  </a:cubicBezTo>
                  <a:cubicBezTo>
                    <a:pt x="893" y="349"/>
                    <a:pt x="896" y="349"/>
                    <a:pt x="899" y="349"/>
                  </a:cubicBezTo>
                  <a:cubicBezTo>
                    <a:pt x="901" y="348"/>
                    <a:pt x="904" y="347"/>
                    <a:pt x="907" y="344"/>
                  </a:cubicBezTo>
                  <a:cubicBezTo>
                    <a:pt x="908" y="343"/>
                    <a:pt x="909" y="342"/>
                    <a:pt x="910" y="340"/>
                  </a:cubicBezTo>
                  <a:cubicBezTo>
                    <a:pt x="910" y="339"/>
                    <a:pt x="911" y="337"/>
                    <a:pt x="911" y="335"/>
                  </a:cubicBezTo>
                  <a:cubicBezTo>
                    <a:pt x="912" y="333"/>
                    <a:pt x="912" y="331"/>
                    <a:pt x="912" y="328"/>
                  </a:cubicBezTo>
                  <a:cubicBezTo>
                    <a:pt x="912" y="325"/>
                    <a:pt x="912" y="322"/>
                    <a:pt x="911" y="319"/>
                  </a:cubicBezTo>
                  <a:lnTo>
                    <a:pt x="890" y="298"/>
                  </a:lnTo>
                  <a:close/>
                  <a:moveTo>
                    <a:pt x="1008" y="245"/>
                  </a:moveTo>
                  <a:cubicBezTo>
                    <a:pt x="1009" y="247"/>
                    <a:pt x="1010" y="248"/>
                    <a:pt x="1011" y="249"/>
                  </a:cubicBezTo>
                  <a:cubicBezTo>
                    <a:pt x="1011" y="250"/>
                    <a:pt x="1012" y="250"/>
                    <a:pt x="1013" y="251"/>
                  </a:cubicBezTo>
                  <a:cubicBezTo>
                    <a:pt x="1013" y="252"/>
                    <a:pt x="1013" y="252"/>
                    <a:pt x="1013" y="253"/>
                  </a:cubicBezTo>
                  <a:cubicBezTo>
                    <a:pt x="1014" y="253"/>
                    <a:pt x="1014" y="254"/>
                    <a:pt x="1014" y="255"/>
                  </a:cubicBezTo>
                  <a:cubicBezTo>
                    <a:pt x="1014" y="256"/>
                    <a:pt x="1013" y="258"/>
                    <a:pt x="1013" y="260"/>
                  </a:cubicBezTo>
                  <a:cubicBezTo>
                    <a:pt x="1012" y="262"/>
                    <a:pt x="1011" y="265"/>
                    <a:pt x="1010" y="267"/>
                  </a:cubicBezTo>
                  <a:cubicBezTo>
                    <a:pt x="1009" y="270"/>
                    <a:pt x="1008" y="272"/>
                    <a:pt x="1006" y="274"/>
                  </a:cubicBezTo>
                  <a:cubicBezTo>
                    <a:pt x="1004" y="277"/>
                    <a:pt x="1002" y="279"/>
                    <a:pt x="1000" y="281"/>
                  </a:cubicBezTo>
                  <a:cubicBezTo>
                    <a:pt x="995" y="286"/>
                    <a:pt x="990" y="290"/>
                    <a:pt x="985" y="292"/>
                  </a:cubicBezTo>
                  <a:cubicBezTo>
                    <a:pt x="979" y="295"/>
                    <a:pt x="974" y="295"/>
                    <a:pt x="968" y="295"/>
                  </a:cubicBezTo>
                  <a:cubicBezTo>
                    <a:pt x="963" y="295"/>
                    <a:pt x="957" y="293"/>
                    <a:pt x="951" y="290"/>
                  </a:cubicBezTo>
                  <a:cubicBezTo>
                    <a:pt x="946" y="287"/>
                    <a:pt x="940" y="283"/>
                    <a:pt x="935" y="277"/>
                  </a:cubicBezTo>
                  <a:cubicBezTo>
                    <a:pt x="928" y="271"/>
                    <a:pt x="924" y="264"/>
                    <a:pt x="920" y="258"/>
                  </a:cubicBezTo>
                  <a:cubicBezTo>
                    <a:pt x="917" y="252"/>
                    <a:pt x="916" y="246"/>
                    <a:pt x="916" y="240"/>
                  </a:cubicBezTo>
                  <a:cubicBezTo>
                    <a:pt x="915" y="234"/>
                    <a:pt x="917" y="228"/>
                    <a:pt x="919" y="223"/>
                  </a:cubicBezTo>
                  <a:cubicBezTo>
                    <a:pt x="921" y="217"/>
                    <a:pt x="925" y="212"/>
                    <a:pt x="930" y="208"/>
                  </a:cubicBezTo>
                  <a:cubicBezTo>
                    <a:pt x="932" y="206"/>
                    <a:pt x="934" y="204"/>
                    <a:pt x="936" y="202"/>
                  </a:cubicBezTo>
                  <a:cubicBezTo>
                    <a:pt x="938" y="201"/>
                    <a:pt x="940" y="200"/>
                    <a:pt x="942" y="199"/>
                  </a:cubicBezTo>
                  <a:cubicBezTo>
                    <a:pt x="945" y="198"/>
                    <a:pt x="947" y="197"/>
                    <a:pt x="949" y="196"/>
                  </a:cubicBezTo>
                  <a:cubicBezTo>
                    <a:pt x="951" y="196"/>
                    <a:pt x="952" y="195"/>
                    <a:pt x="953" y="195"/>
                  </a:cubicBezTo>
                  <a:cubicBezTo>
                    <a:pt x="954" y="195"/>
                    <a:pt x="955" y="196"/>
                    <a:pt x="956" y="196"/>
                  </a:cubicBezTo>
                  <a:cubicBezTo>
                    <a:pt x="956" y="196"/>
                    <a:pt x="957" y="196"/>
                    <a:pt x="958" y="197"/>
                  </a:cubicBezTo>
                  <a:cubicBezTo>
                    <a:pt x="958" y="197"/>
                    <a:pt x="959" y="198"/>
                    <a:pt x="960" y="198"/>
                  </a:cubicBezTo>
                  <a:cubicBezTo>
                    <a:pt x="961" y="199"/>
                    <a:pt x="962" y="200"/>
                    <a:pt x="963" y="201"/>
                  </a:cubicBezTo>
                  <a:cubicBezTo>
                    <a:pt x="966" y="204"/>
                    <a:pt x="968" y="206"/>
                    <a:pt x="968" y="208"/>
                  </a:cubicBezTo>
                  <a:cubicBezTo>
                    <a:pt x="969" y="210"/>
                    <a:pt x="969" y="211"/>
                    <a:pt x="968" y="211"/>
                  </a:cubicBezTo>
                  <a:cubicBezTo>
                    <a:pt x="967" y="212"/>
                    <a:pt x="966" y="213"/>
                    <a:pt x="964" y="213"/>
                  </a:cubicBezTo>
                  <a:cubicBezTo>
                    <a:pt x="963" y="213"/>
                    <a:pt x="961" y="214"/>
                    <a:pt x="959" y="214"/>
                  </a:cubicBezTo>
                  <a:cubicBezTo>
                    <a:pt x="957" y="215"/>
                    <a:pt x="955" y="215"/>
                    <a:pt x="952" y="216"/>
                  </a:cubicBezTo>
                  <a:cubicBezTo>
                    <a:pt x="950" y="217"/>
                    <a:pt x="948" y="219"/>
                    <a:pt x="945" y="221"/>
                  </a:cubicBezTo>
                  <a:cubicBezTo>
                    <a:pt x="940" y="226"/>
                    <a:pt x="939" y="232"/>
                    <a:pt x="940" y="238"/>
                  </a:cubicBezTo>
                  <a:cubicBezTo>
                    <a:pt x="941" y="244"/>
                    <a:pt x="945" y="250"/>
                    <a:pt x="952" y="257"/>
                  </a:cubicBezTo>
                  <a:cubicBezTo>
                    <a:pt x="955" y="261"/>
                    <a:pt x="959" y="263"/>
                    <a:pt x="962" y="265"/>
                  </a:cubicBezTo>
                  <a:cubicBezTo>
                    <a:pt x="965" y="268"/>
                    <a:pt x="968" y="269"/>
                    <a:pt x="971" y="269"/>
                  </a:cubicBezTo>
                  <a:cubicBezTo>
                    <a:pt x="974" y="270"/>
                    <a:pt x="977" y="270"/>
                    <a:pt x="980" y="269"/>
                  </a:cubicBezTo>
                  <a:cubicBezTo>
                    <a:pt x="983" y="268"/>
                    <a:pt x="985" y="266"/>
                    <a:pt x="988" y="264"/>
                  </a:cubicBezTo>
                  <a:cubicBezTo>
                    <a:pt x="990" y="261"/>
                    <a:pt x="992" y="259"/>
                    <a:pt x="993" y="256"/>
                  </a:cubicBezTo>
                  <a:cubicBezTo>
                    <a:pt x="994" y="254"/>
                    <a:pt x="995" y="251"/>
                    <a:pt x="995" y="249"/>
                  </a:cubicBezTo>
                  <a:cubicBezTo>
                    <a:pt x="996" y="247"/>
                    <a:pt x="996" y="245"/>
                    <a:pt x="996" y="243"/>
                  </a:cubicBezTo>
                  <a:cubicBezTo>
                    <a:pt x="996" y="241"/>
                    <a:pt x="997" y="240"/>
                    <a:pt x="997" y="240"/>
                  </a:cubicBezTo>
                  <a:cubicBezTo>
                    <a:pt x="998" y="239"/>
                    <a:pt x="998" y="239"/>
                    <a:pt x="999" y="239"/>
                  </a:cubicBezTo>
                  <a:cubicBezTo>
                    <a:pt x="999" y="239"/>
                    <a:pt x="1000" y="239"/>
                    <a:pt x="1001" y="240"/>
                  </a:cubicBezTo>
                  <a:cubicBezTo>
                    <a:pt x="1002" y="240"/>
                    <a:pt x="1003" y="241"/>
                    <a:pt x="1004" y="242"/>
                  </a:cubicBezTo>
                  <a:cubicBezTo>
                    <a:pt x="1005" y="243"/>
                    <a:pt x="1006" y="244"/>
                    <a:pt x="1008" y="245"/>
                  </a:cubicBezTo>
                  <a:close/>
                  <a:moveTo>
                    <a:pt x="1057" y="150"/>
                  </a:moveTo>
                  <a:cubicBezTo>
                    <a:pt x="1063" y="156"/>
                    <a:pt x="1068" y="161"/>
                    <a:pt x="1071" y="167"/>
                  </a:cubicBezTo>
                  <a:cubicBezTo>
                    <a:pt x="1074" y="173"/>
                    <a:pt x="1077" y="179"/>
                    <a:pt x="1077" y="184"/>
                  </a:cubicBezTo>
                  <a:cubicBezTo>
                    <a:pt x="1078" y="190"/>
                    <a:pt x="1078" y="195"/>
                    <a:pt x="1076" y="200"/>
                  </a:cubicBezTo>
                  <a:cubicBezTo>
                    <a:pt x="1074" y="206"/>
                    <a:pt x="1071" y="211"/>
                    <a:pt x="1067" y="215"/>
                  </a:cubicBezTo>
                  <a:cubicBezTo>
                    <a:pt x="1065" y="217"/>
                    <a:pt x="1063" y="218"/>
                    <a:pt x="1061" y="220"/>
                  </a:cubicBezTo>
                  <a:cubicBezTo>
                    <a:pt x="1059" y="221"/>
                    <a:pt x="1057" y="222"/>
                    <a:pt x="1055" y="223"/>
                  </a:cubicBezTo>
                  <a:cubicBezTo>
                    <a:pt x="1053" y="223"/>
                    <a:pt x="1050" y="224"/>
                    <a:pt x="1048" y="224"/>
                  </a:cubicBezTo>
                  <a:cubicBezTo>
                    <a:pt x="1045" y="224"/>
                    <a:pt x="1042" y="225"/>
                    <a:pt x="1039" y="225"/>
                  </a:cubicBezTo>
                  <a:lnTo>
                    <a:pt x="1069" y="255"/>
                  </a:lnTo>
                  <a:cubicBezTo>
                    <a:pt x="1070" y="255"/>
                    <a:pt x="1070" y="256"/>
                    <a:pt x="1070" y="257"/>
                  </a:cubicBezTo>
                  <a:cubicBezTo>
                    <a:pt x="1070" y="257"/>
                    <a:pt x="1070" y="258"/>
                    <a:pt x="1070" y="259"/>
                  </a:cubicBezTo>
                  <a:cubicBezTo>
                    <a:pt x="1069" y="260"/>
                    <a:pt x="1069" y="261"/>
                    <a:pt x="1068" y="262"/>
                  </a:cubicBezTo>
                  <a:cubicBezTo>
                    <a:pt x="1067" y="264"/>
                    <a:pt x="1065" y="265"/>
                    <a:pt x="1064" y="267"/>
                  </a:cubicBezTo>
                  <a:cubicBezTo>
                    <a:pt x="1062" y="269"/>
                    <a:pt x="1060" y="270"/>
                    <a:pt x="1059" y="271"/>
                  </a:cubicBezTo>
                  <a:cubicBezTo>
                    <a:pt x="1058" y="272"/>
                    <a:pt x="1057" y="273"/>
                    <a:pt x="1056" y="273"/>
                  </a:cubicBezTo>
                  <a:cubicBezTo>
                    <a:pt x="1055" y="274"/>
                    <a:pt x="1054" y="274"/>
                    <a:pt x="1053" y="274"/>
                  </a:cubicBezTo>
                  <a:cubicBezTo>
                    <a:pt x="1052" y="274"/>
                    <a:pt x="1052" y="273"/>
                    <a:pt x="1051" y="273"/>
                  </a:cubicBezTo>
                  <a:lnTo>
                    <a:pt x="962" y="183"/>
                  </a:lnTo>
                  <a:cubicBezTo>
                    <a:pt x="961" y="183"/>
                    <a:pt x="961" y="182"/>
                    <a:pt x="961" y="182"/>
                  </a:cubicBezTo>
                  <a:cubicBezTo>
                    <a:pt x="961" y="181"/>
                    <a:pt x="961" y="180"/>
                    <a:pt x="961" y="180"/>
                  </a:cubicBezTo>
                  <a:cubicBezTo>
                    <a:pt x="962" y="179"/>
                    <a:pt x="962" y="178"/>
                    <a:pt x="963" y="177"/>
                  </a:cubicBezTo>
                  <a:cubicBezTo>
                    <a:pt x="964" y="176"/>
                    <a:pt x="965" y="174"/>
                    <a:pt x="967" y="173"/>
                  </a:cubicBezTo>
                  <a:cubicBezTo>
                    <a:pt x="968" y="171"/>
                    <a:pt x="969" y="170"/>
                    <a:pt x="971" y="169"/>
                  </a:cubicBezTo>
                  <a:cubicBezTo>
                    <a:pt x="972" y="169"/>
                    <a:pt x="973" y="168"/>
                    <a:pt x="973" y="168"/>
                  </a:cubicBezTo>
                  <a:cubicBezTo>
                    <a:pt x="974" y="167"/>
                    <a:pt x="975" y="167"/>
                    <a:pt x="976" y="167"/>
                  </a:cubicBezTo>
                  <a:cubicBezTo>
                    <a:pt x="976" y="167"/>
                    <a:pt x="977" y="168"/>
                    <a:pt x="977" y="168"/>
                  </a:cubicBezTo>
                  <a:lnTo>
                    <a:pt x="985" y="176"/>
                  </a:lnTo>
                  <a:cubicBezTo>
                    <a:pt x="985" y="172"/>
                    <a:pt x="985" y="168"/>
                    <a:pt x="985" y="165"/>
                  </a:cubicBezTo>
                  <a:cubicBezTo>
                    <a:pt x="985" y="162"/>
                    <a:pt x="986" y="159"/>
                    <a:pt x="987" y="156"/>
                  </a:cubicBezTo>
                  <a:cubicBezTo>
                    <a:pt x="988" y="153"/>
                    <a:pt x="989" y="150"/>
                    <a:pt x="991" y="148"/>
                  </a:cubicBezTo>
                  <a:cubicBezTo>
                    <a:pt x="992" y="146"/>
                    <a:pt x="994" y="143"/>
                    <a:pt x="996" y="141"/>
                  </a:cubicBezTo>
                  <a:cubicBezTo>
                    <a:pt x="1001" y="136"/>
                    <a:pt x="1006" y="133"/>
                    <a:pt x="1011" y="132"/>
                  </a:cubicBezTo>
                  <a:cubicBezTo>
                    <a:pt x="1016" y="130"/>
                    <a:pt x="1021" y="130"/>
                    <a:pt x="1027" y="131"/>
                  </a:cubicBezTo>
                  <a:cubicBezTo>
                    <a:pt x="1032" y="132"/>
                    <a:pt x="1037" y="135"/>
                    <a:pt x="1042" y="138"/>
                  </a:cubicBezTo>
                  <a:cubicBezTo>
                    <a:pt x="1048" y="141"/>
                    <a:pt x="1053" y="145"/>
                    <a:pt x="1057" y="150"/>
                  </a:cubicBezTo>
                  <a:close/>
                  <a:moveTo>
                    <a:pt x="1040" y="170"/>
                  </a:moveTo>
                  <a:cubicBezTo>
                    <a:pt x="1037" y="167"/>
                    <a:pt x="1034" y="165"/>
                    <a:pt x="1031" y="163"/>
                  </a:cubicBezTo>
                  <a:cubicBezTo>
                    <a:pt x="1029" y="161"/>
                    <a:pt x="1026" y="159"/>
                    <a:pt x="1023" y="158"/>
                  </a:cubicBezTo>
                  <a:cubicBezTo>
                    <a:pt x="1020" y="157"/>
                    <a:pt x="1017" y="157"/>
                    <a:pt x="1014" y="157"/>
                  </a:cubicBezTo>
                  <a:cubicBezTo>
                    <a:pt x="1011" y="158"/>
                    <a:pt x="1009" y="159"/>
                    <a:pt x="1006" y="162"/>
                  </a:cubicBezTo>
                  <a:cubicBezTo>
                    <a:pt x="1005" y="163"/>
                    <a:pt x="1004" y="164"/>
                    <a:pt x="1003" y="166"/>
                  </a:cubicBezTo>
                  <a:cubicBezTo>
                    <a:pt x="1003" y="167"/>
                    <a:pt x="1002" y="169"/>
                    <a:pt x="1002" y="171"/>
                  </a:cubicBezTo>
                  <a:cubicBezTo>
                    <a:pt x="1001" y="173"/>
                    <a:pt x="1001" y="175"/>
                    <a:pt x="1001" y="178"/>
                  </a:cubicBezTo>
                  <a:cubicBezTo>
                    <a:pt x="1001" y="181"/>
                    <a:pt x="1001" y="184"/>
                    <a:pt x="1002" y="187"/>
                  </a:cubicBezTo>
                  <a:lnTo>
                    <a:pt x="1023" y="208"/>
                  </a:lnTo>
                  <a:cubicBezTo>
                    <a:pt x="1028" y="209"/>
                    <a:pt x="1033" y="209"/>
                    <a:pt x="1037" y="208"/>
                  </a:cubicBezTo>
                  <a:cubicBezTo>
                    <a:pt x="1041" y="208"/>
                    <a:pt x="1045" y="206"/>
                    <a:pt x="1047" y="204"/>
                  </a:cubicBezTo>
                  <a:cubicBezTo>
                    <a:pt x="1050" y="201"/>
                    <a:pt x="1051" y="199"/>
                    <a:pt x="1051" y="196"/>
                  </a:cubicBezTo>
                  <a:cubicBezTo>
                    <a:pt x="1052" y="193"/>
                    <a:pt x="1052" y="190"/>
                    <a:pt x="1051" y="187"/>
                  </a:cubicBezTo>
                  <a:cubicBezTo>
                    <a:pt x="1050" y="184"/>
                    <a:pt x="1048" y="181"/>
                    <a:pt x="1047" y="178"/>
                  </a:cubicBezTo>
                  <a:cubicBezTo>
                    <a:pt x="1045" y="175"/>
                    <a:pt x="1042" y="173"/>
                    <a:pt x="1040" y="170"/>
                  </a:cubicBezTo>
                  <a:close/>
                  <a:moveTo>
                    <a:pt x="1132" y="105"/>
                  </a:moveTo>
                  <a:cubicBezTo>
                    <a:pt x="1136" y="109"/>
                    <a:pt x="1138" y="113"/>
                    <a:pt x="1140" y="117"/>
                  </a:cubicBezTo>
                  <a:cubicBezTo>
                    <a:pt x="1141" y="121"/>
                    <a:pt x="1142" y="125"/>
                    <a:pt x="1141" y="130"/>
                  </a:cubicBezTo>
                  <a:cubicBezTo>
                    <a:pt x="1140" y="134"/>
                    <a:pt x="1139" y="138"/>
                    <a:pt x="1136" y="143"/>
                  </a:cubicBezTo>
                  <a:cubicBezTo>
                    <a:pt x="1134" y="147"/>
                    <a:pt x="1131" y="151"/>
                    <a:pt x="1127" y="155"/>
                  </a:cubicBezTo>
                  <a:cubicBezTo>
                    <a:pt x="1124" y="157"/>
                    <a:pt x="1122" y="160"/>
                    <a:pt x="1119" y="161"/>
                  </a:cubicBezTo>
                  <a:cubicBezTo>
                    <a:pt x="1117" y="163"/>
                    <a:pt x="1114" y="165"/>
                    <a:pt x="1112" y="166"/>
                  </a:cubicBezTo>
                  <a:cubicBezTo>
                    <a:pt x="1110" y="167"/>
                    <a:pt x="1108" y="168"/>
                    <a:pt x="1106" y="168"/>
                  </a:cubicBezTo>
                  <a:cubicBezTo>
                    <a:pt x="1104" y="169"/>
                    <a:pt x="1103" y="169"/>
                    <a:pt x="1102" y="169"/>
                  </a:cubicBezTo>
                  <a:cubicBezTo>
                    <a:pt x="1101" y="169"/>
                    <a:pt x="1100" y="169"/>
                    <a:pt x="1098" y="168"/>
                  </a:cubicBezTo>
                  <a:cubicBezTo>
                    <a:pt x="1097" y="167"/>
                    <a:pt x="1095" y="166"/>
                    <a:pt x="1093" y="164"/>
                  </a:cubicBezTo>
                  <a:cubicBezTo>
                    <a:pt x="1092" y="162"/>
                    <a:pt x="1091" y="161"/>
                    <a:pt x="1090" y="160"/>
                  </a:cubicBezTo>
                  <a:cubicBezTo>
                    <a:pt x="1089" y="159"/>
                    <a:pt x="1089" y="159"/>
                    <a:pt x="1088" y="158"/>
                  </a:cubicBezTo>
                  <a:cubicBezTo>
                    <a:pt x="1088" y="157"/>
                    <a:pt x="1088" y="157"/>
                    <a:pt x="1088" y="156"/>
                  </a:cubicBezTo>
                  <a:cubicBezTo>
                    <a:pt x="1088" y="156"/>
                    <a:pt x="1088" y="155"/>
                    <a:pt x="1089" y="155"/>
                  </a:cubicBezTo>
                  <a:cubicBezTo>
                    <a:pt x="1089" y="154"/>
                    <a:pt x="1090" y="154"/>
                    <a:pt x="1092" y="153"/>
                  </a:cubicBezTo>
                  <a:cubicBezTo>
                    <a:pt x="1094" y="153"/>
                    <a:pt x="1096" y="152"/>
                    <a:pt x="1098" y="152"/>
                  </a:cubicBezTo>
                  <a:cubicBezTo>
                    <a:pt x="1100" y="151"/>
                    <a:pt x="1103" y="150"/>
                    <a:pt x="1105" y="148"/>
                  </a:cubicBezTo>
                  <a:cubicBezTo>
                    <a:pt x="1108" y="147"/>
                    <a:pt x="1111" y="145"/>
                    <a:pt x="1113" y="142"/>
                  </a:cubicBezTo>
                  <a:cubicBezTo>
                    <a:pt x="1115" y="141"/>
                    <a:pt x="1116" y="139"/>
                    <a:pt x="1117" y="137"/>
                  </a:cubicBezTo>
                  <a:cubicBezTo>
                    <a:pt x="1118" y="136"/>
                    <a:pt x="1119" y="134"/>
                    <a:pt x="1119" y="133"/>
                  </a:cubicBezTo>
                  <a:cubicBezTo>
                    <a:pt x="1119" y="131"/>
                    <a:pt x="1119" y="130"/>
                    <a:pt x="1119" y="128"/>
                  </a:cubicBezTo>
                  <a:cubicBezTo>
                    <a:pt x="1118" y="127"/>
                    <a:pt x="1117" y="125"/>
                    <a:pt x="1116" y="124"/>
                  </a:cubicBezTo>
                  <a:cubicBezTo>
                    <a:pt x="1115" y="123"/>
                    <a:pt x="1113" y="122"/>
                    <a:pt x="1111" y="122"/>
                  </a:cubicBezTo>
                  <a:cubicBezTo>
                    <a:pt x="1109" y="122"/>
                    <a:pt x="1107" y="122"/>
                    <a:pt x="1105" y="123"/>
                  </a:cubicBezTo>
                  <a:cubicBezTo>
                    <a:pt x="1103" y="123"/>
                    <a:pt x="1100" y="124"/>
                    <a:pt x="1098" y="125"/>
                  </a:cubicBezTo>
                  <a:cubicBezTo>
                    <a:pt x="1095" y="127"/>
                    <a:pt x="1092" y="128"/>
                    <a:pt x="1090" y="129"/>
                  </a:cubicBezTo>
                  <a:cubicBezTo>
                    <a:pt x="1087" y="130"/>
                    <a:pt x="1084" y="131"/>
                    <a:pt x="1081" y="132"/>
                  </a:cubicBezTo>
                  <a:cubicBezTo>
                    <a:pt x="1078" y="132"/>
                    <a:pt x="1075" y="133"/>
                    <a:pt x="1072" y="133"/>
                  </a:cubicBezTo>
                  <a:cubicBezTo>
                    <a:pt x="1069" y="133"/>
                    <a:pt x="1066" y="132"/>
                    <a:pt x="1063" y="131"/>
                  </a:cubicBezTo>
                  <a:cubicBezTo>
                    <a:pt x="1060" y="130"/>
                    <a:pt x="1057" y="127"/>
                    <a:pt x="1054" y="124"/>
                  </a:cubicBezTo>
                  <a:cubicBezTo>
                    <a:pt x="1051" y="121"/>
                    <a:pt x="1049" y="118"/>
                    <a:pt x="1048" y="114"/>
                  </a:cubicBezTo>
                  <a:cubicBezTo>
                    <a:pt x="1046" y="110"/>
                    <a:pt x="1046" y="106"/>
                    <a:pt x="1046" y="102"/>
                  </a:cubicBezTo>
                  <a:cubicBezTo>
                    <a:pt x="1047" y="98"/>
                    <a:pt x="1048" y="94"/>
                    <a:pt x="1050" y="90"/>
                  </a:cubicBezTo>
                  <a:cubicBezTo>
                    <a:pt x="1052" y="86"/>
                    <a:pt x="1056" y="82"/>
                    <a:pt x="1060" y="78"/>
                  </a:cubicBezTo>
                  <a:cubicBezTo>
                    <a:pt x="1062" y="76"/>
                    <a:pt x="1064" y="74"/>
                    <a:pt x="1066" y="72"/>
                  </a:cubicBezTo>
                  <a:cubicBezTo>
                    <a:pt x="1068" y="70"/>
                    <a:pt x="1070" y="69"/>
                    <a:pt x="1072" y="68"/>
                  </a:cubicBezTo>
                  <a:cubicBezTo>
                    <a:pt x="1074" y="67"/>
                    <a:pt x="1076" y="66"/>
                    <a:pt x="1077" y="66"/>
                  </a:cubicBezTo>
                  <a:cubicBezTo>
                    <a:pt x="1079" y="65"/>
                    <a:pt x="1080" y="65"/>
                    <a:pt x="1081" y="65"/>
                  </a:cubicBezTo>
                  <a:cubicBezTo>
                    <a:pt x="1082" y="64"/>
                    <a:pt x="1082" y="65"/>
                    <a:pt x="1083" y="65"/>
                  </a:cubicBezTo>
                  <a:cubicBezTo>
                    <a:pt x="1084" y="65"/>
                    <a:pt x="1084" y="65"/>
                    <a:pt x="1085" y="66"/>
                  </a:cubicBezTo>
                  <a:cubicBezTo>
                    <a:pt x="1085" y="66"/>
                    <a:pt x="1086" y="67"/>
                    <a:pt x="1087" y="67"/>
                  </a:cubicBezTo>
                  <a:cubicBezTo>
                    <a:pt x="1088" y="68"/>
                    <a:pt x="1089" y="69"/>
                    <a:pt x="1090" y="70"/>
                  </a:cubicBezTo>
                  <a:cubicBezTo>
                    <a:pt x="1091" y="71"/>
                    <a:pt x="1092" y="72"/>
                    <a:pt x="1093" y="73"/>
                  </a:cubicBezTo>
                  <a:cubicBezTo>
                    <a:pt x="1094" y="74"/>
                    <a:pt x="1094" y="75"/>
                    <a:pt x="1094" y="75"/>
                  </a:cubicBezTo>
                  <a:cubicBezTo>
                    <a:pt x="1095" y="76"/>
                    <a:pt x="1095" y="77"/>
                    <a:pt x="1095" y="77"/>
                  </a:cubicBezTo>
                  <a:cubicBezTo>
                    <a:pt x="1095" y="78"/>
                    <a:pt x="1094" y="78"/>
                    <a:pt x="1094" y="78"/>
                  </a:cubicBezTo>
                  <a:cubicBezTo>
                    <a:pt x="1093" y="79"/>
                    <a:pt x="1093" y="79"/>
                    <a:pt x="1091" y="80"/>
                  </a:cubicBezTo>
                  <a:cubicBezTo>
                    <a:pt x="1090" y="80"/>
                    <a:pt x="1088" y="81"/>
                    <a:pt x="1086" y="81"/>
                  </a:cubicBezTo>
                  <a:cubicBezTo>
                    <a:pt x="1084" y="82"/>
                    <a:pt x="1082" y="83"/>
                    <a:pt x="1080" y="84"/>
                  </a:cubicBezTo>
                  <a:cubicBezTo>
                    <a:pt x="1077" y="86"/>
                    <a:pt x="1075" y="88"/>
                    <a:pt x="1073" y="90"/>
                  </a:cubicBezTo>
                  <a:cubicBezTo>
                    <a:pt x="1071" y="92"/>
                    <a:pt x="1070" y="93"/>
                    <a:pt x="1069" y="95"/>
                  </a:cubicBezTo>
                  <a:cubicBezTo>
                    <a:pt x="1068" y="96"/>
                    <a:pt x="1068" y="98"/>
                    <a:pt x="1068" y="99"/>
                  </a:cubicBezTo>
                  <a:cubicBezTo>
                    <a:pt x="1067" y="100"/>
                    <a:pt x="1068" y="102"/>
                    <a:pt x="1068" y="103"/>
                  </a:cubicBezTo>
                  <a:cubicBezTo>
                    <a:pt x="1069" y="104"/>
                    <a:pt x="1069" y="105"/>
                    <a:pt x="1070" y="106"/>
                  </a:cubicBezTo>
                  <a:cubicBezTo>
                    <a:pt x="1072" y="108"/>
                    <a:pt x="1073" y="108"/>
                    <a:pt x="1075" y="109"/>
                  </a:cubicBezTo>
                  <a:cubicBezTo>
                    <a:pt x="1077" y="109"/>
                    <a:pt x="1079" y="108"/>
                    <a:pt x="1082" y="108"/>
                  </a:cubicBezTo>
                  <a:cubicBezTo>
                    <a:pt x="1084" y="107"/>
                    <a:pt x="1086" y="106"/>
                    <a:pt x="1089" y="105"/>
                  </a:cubicBezTo>
                  <a:cubicBezTo>
                    <a:pt x="1091" y="103"/>
                    <a:pt x="1094" y="102"/>
                    <a:pt x="1097" y="101"/>
                  </a:cubicBezTo>
                  <a:cubicBezTo>
                    <a:pt x="1099" y="100"/>
                    <a:pt x="1102" y="99"/>
                    <a:pt x="1105" y="98"/>
                  </a:cubicBezTo>
                  <a:cubicBezTo>
                    <a:pt x="1108" y="97"/>
                    <a:pt x="1111" y="97"/>
                    <a:pt x="1114" y="97"/>
                  </a:cubicBezTo>
                  <a:cubicBezTo>
                    <a:pt x="1117" y="97"/>
                    <a:pt x="1120" y="98"/>
                    <a:pt x="1123" y="99"/>
                  </a:cubicBezTo>
                  <a:cubicBezTo>
                    <a:pt x="1126" y="100"/>
                    <a:pt x="1129" y="102"/>
                    <a:pt x="1132" y="105"/>
                  </a:cubicBezTo>
                  <a:close/>
                  <a:moveTo>
                    <a:pt x="1155" y="47"/>
                  </a:moveTo>
                  <a:cubicBezTo>
                    <a:pt x="1160" y="52"/>
                    <a:pt x="1165" y="58"/>
                    <a:pt x="1170" y="63"/>
                  </a:cubicBezTo>
                  <a:cubicBezTo>
                    <a:pt x="1174" y="69"/>
                    <a:pt x="1178" y="75"/>
                    <a:pt x="1182" y="82"/>
                  </a:cubicBezTo>
                  <a:cubicBezTo>
                    <a:pt x="1186" y="88"/>
                    <a:pt x="1190" y="95"/>
                    <a:pt x="1193" y="102"/>
                  </a:cubicBezTo>
                  <a:cubicBezTo>
                    <a:pt x="1196" y="109"/>
                    <a:pt x="1199" y="116"/>
                    <a:pt x="1201" y="124"/>
                  </a:cubicBezTo>
                  <a:cubicBezTo>
                    <a:pt x="1201" y="124"/>
                    <a:pt x="1201" y="125"/>
                    <a:pt x="1201" y="125"/>
                  </a:cubicBezTo>
                  <a:cubicBezTo>
                    <a:pt x="1201" y="126"/>
                    <a:pt x="1201" y="127"/>
                    <a:pt x="1201" y="127"/>
                  </a:cubicBezTo>
                  <a:cubicBezTo>
                    <a:pt x="1200" y="128"/>
                    <a:pt x="1199" y="129"/>
                    <a:pt x="1198" y="130"/>
                  </a:cubicBezTo>
                  <a:cubicBezTo>
                    <a:pt x="1198" y="131"/>
                    <a:pt x="1197" y="133"/>
                    <a:pt x="1195" y="134"/>
                  </a:cubicBezTo>
                  <a:cubicBezTo>
                    <a:pt x="1193" y="136"/>
                    <a:pt x="1192" y="137"/>
                    <a:pt x="1190" y="138"/>
                  </a:cubicBezTo>
                  <a:cubicBezTo>
                    <a:pt x="1189" y="139"/>
                    <a:pt x="1188" y="140"/>
                    <a:pt x="1187" y="140"/>
                  </a:cubicBezTo>
                  <a:cubicBezTo>
                    <a:pt x="1186" y="140"/>
                    <a:pt x="1185" y="140"/>
                    <a:pt x="1185" y="139"/>
                  </a:cubicBezTo>
                  <a:cubicBezTo>
                    <a:pt x="1184" y="139"/>
                    <a:pt x="1184" y="138"/>
                    <a:pt x="1183" y="137"/>
                  </a:cubicBezTo>
                  <a:cubicBezTo>
                    <a:pt x="1178" y="123"/>
                    <a:pt x="1171" y="111"/>
                    <a:pt x="1163" y="99"/>
                  </a:cubicBezTo>
                  <a:cubicBezTo>
                    <a:pt x="1156" y="87"/>
                    <a:pt x="1146" y="75"/>
                    <a:pt x="1136" y="65"/>
                  </a:cubicBezTo>
                  <a:cubicBezTo>
                    <a:pt x="1126" y="54"/>
                    <a:pt x="1114" y="45"/>
                    <a:pt x="1102" y="37"/>
                  </a:cubicBezTo>
                  <a:cubicBezTo>
                    <a:pt x="1090" y="29"/>
                    <a:pt x="1078" y="23"/>
                    <a:pt x="1064" y="18"/>
                  </a:cubicBezTo>
                  <a:cubicBezTo>
                    <a:pt x="1063" y="17"/>
                    <a:pt x="1063" y="17"/>
                    <a:pt x="1062" y="16"/>
                  </a:cubicBezTo>
                  <a:cubicBezTo>
                    <a:pt x="1062" y="16"/>
                    <a:pt x="1062" y="15"/>
                    <a:pt x="1062" y="14"/>
                  </a:cubicBezTo>
                  <a:cubicBezTo>
                    <a:pt x="1062" y="13"/>
                    <a:pt x="1063" y="12"/>
                    <a:pt x="1064" y="11"/>
                  </a:cubicBezTo>
                  <a:cubicBezTo>
                    <a:pt x="1065" y="9"/>
                    <a:pt x="1066" y="8"/>
                    <a:pt x="1068" y="6"/>
                  </a:cubicBezTo>
                  <a:cubicBezTo>
                    <a:pt x="1069" y="5"/>
                    <a:pt x="1070" y="3"/>
                    <a:pt x="1071" y="3"/>
                  </a:cubicBezTo>
                  <a:cubicBezTo>
                    <a:pt x="1073" y="2"/>
                    <a:pt x="1073" y="1"/>
                    <a:pt x="1074" y="1"/>
                  </a:cubicBezTo>
                  <a:cubicBezTo>
                    <a:pt x="1075" y="0"/>
                    <a:pt x="1076" y="0"/>
                    <a:pt x="1076" y="0"/>
                  </a:cubicBezTo>
                  <a:cubicBezTo>
                    <a:pt x="1077" y="0"/>
                    <a:pt x="1077" y="0"/>
                    <a:pt x="1077" y="0"/>
                  </a:cubicBezTo>
                  <a:cubicBezTo>
                    <a:pt x="1092" y="5"/>
                    <a:pt x="1106" y="11"/>
                    <a:pt x="1119" y="19"/>
                  </a:cubicBezTo>
                  <a:cubicBezTo>
                    <a:pt x="1132" y="27"/>
                    <a:pt x="1144" y="36"/>
                    <a:pt x="1155"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noEditPoints="1"/>
            </p:cNvSpPr>
            <p:nvPr/>
          </p:nvSpPr>
          <p:spPr bwMode="auto">
            <a:xfrm>
              <a:off x="1454" y="3545"/>
              <a:ext cx="77" cy="78"/>
            </a:xfrm>
            <a:custGeom>
              <a:avLst/>
              <a:gdLst/>
              <a:ahLst/>
              <a:cxnLst>
                <a:cxn ang="0">
                  <a:pos x="129" y="255"/>
                </a:cxn>
                <a:cxn ang="0">
                  <a:pos x="130" y="265"/>
                </a:cxn>
                <a:cxn ang="0">
                  <a:pos x="113" y="292"/>
                </a:cxn>
                <a:cxn ang="0">
                  <a:pos x="48" y="304"/>
                </a:cxn>
                <a:cxn ang="0">
                  <a:pos x="0" y="238"/>
                </a:cxn>
                <a:cxn ang="0">
                  <a:pos x="27" y="188"/>
                </a:cxn>
                <a:cxn ang="0">
                  <a:pos x="49" y="179"/>
                </a:cxn>
                <a:cxn ang="0">
                  <a:pos x="56" y="182"/>
                </a:cxn>
                <a:cxn ang="0">
                  <a:pos x="65" y="192"/>
                </a:cxn>
                <a:cxn ang="0">
                  <a:pos x="61" y="197"/>
                </a:cxn>
                <a:cxn ang="0">
                  <a:pos x="35" y="210"/>
                </a:cxn>
                <a:cxn ang="0">
                  <a:pos x="32" y="250"/>
                </a:cxn>
                <a:cxn ang="0">
                  <a:pos x="75" y="283"/>
                </a:cxn>
                <a:cxn ang="0">
                  <a:pos x="107" y="263"/>
                </a:cxn>
                <a:cxn ang="0">
                  <a:pos x="114" y="244"/>
                </a:cxn>
                <a:cxn ang="0">
                  <a:pos x="120" y="245"/>
                </a:cxn>
                <a:cxn ang="0">
                  <a:pos x="226" y="169"/>
                </a:cxn>
                <a:cxn ang="0">
                  <a:pos x="223" y="179"/>
                </a:cxn>
                <a:cxn ang="0">
                  <a:pos x="205" y="192"/>
                </a:cxn>
                <a:cxn ang="0">
                  <a:pos x="123" y="169"/>
                </a:cxn>
                <a:cxn ang="0">
                  <a:pos x="98" y="160"/>
                </a:cxn>
                <a:cxn ang="0">
                  <a:pos x="168" y="229"/>
                </a:cxn>
                <a:cxn ang="0">
                  <a:pos x="166" y="236"/>
                </a:cxn>
                <a:cxn ang="0">
                  <a:pos x="155" y="246"/>
                </a:cxn>
                <a:cxn ang="0">
                  <a:pos x="67" y="162"/>
                </a:cxn>
                <a:cxn ang="0">
                  <a:pos x="77" y="139"/>
                </a:cxn>
                <a:cxn ang="0">
                  <a:pos x="93" y="133"/>
                </a:cxn>
                <a:cxn ang="0">
                  <a:pos x="162" y="154"/>
                </a:cxn>
                <a:cxn ang="0">
                  <a:pos x="188" y="163"/>
                </a:cxn>
                <a:cxn ang="0">
                  <a:pos x="167" y="142"/>
                </a:cxn>
                <a:cxn ang="0">
                  <a:pos x="123" y="95"/>
                </a:cxn>
                <a:cxn ang="0">
                  <a:pos x="133" y="83"/>
                </a:cxn>
                <a:cxn ang="0">
                  <a:pos x="140" y="82"/>
                </a:cxn>
                <a:cxn ang="0">
                  <a:pos x="303" y="47"/>
                </a:cxn>
                <a:cxn ang="0">
                  <a:pos x="283" y="119"/>
                </a:cxn>
                <a:cxn ang="0">
                  <a:pos x="249" y="141"/>
                </a:cxn>
                <a:cxn ang="0">
                  <a:pos x="168" y="48"/>
                </a:cxn>
                <a:cxn ang="0">
                  <a:pos x="239" y="0"/>
                </a:cxn>
                <a:cxn ang="0">
                  <a:pos x="266" y="42"/>
                </a:cxn>
                <a:cxn ang="0">
                  <a:pos x="222" y="28"/>
                </a:cxn>
                <a:cxn ang="0">
                  <a:pos x="259" y="113"/>
                </a:cxn>
                <a:cxn ang="0">
                  <a:pos x="283" y="73"/>
                </a:cxn>
              </a:cxnLst>
              <a:rect l="0" t="0" r="r" b="b"/>
              <a:pathLst>
                <a:path w="309" h="311">
                  <a:moveTo>
                    <a:pt x="124" y="249"/>
                  </a:moveTo>
                  <a:cubicBezTo>
                    <a:pt x="126" y="250"/>
                    <a:pt x="127" y="252"/>
                    <a:pt x="127" y="252"/>
                  </a:cubicBezTo>
                  <a:cubicBezTo>
                    <a:pt x="128" y="253"/>
                    <a:pt x="129" y="254"/>
                    <a:pt x="129" y="255"/>
                  </a:cubicBezTo>
                  <a:cubicBezTo>
                    <a:pt x="130" y="256"/>
                    <a:pt x="130" y="256"/>
                    <a:pt x="130" y="257"/>
                  </a:cubicBezTo>
                  <a:cubicBezTo>
                    <a:pt x="130" y="258"/>
                    <a:pt x="131" y="259"/>
                    <a:pt x="131" y="260"/>
                  </a:cubicBezTo>
                  <a:cubicBezTo>
                    <a:pt x="131" y="261"/>
                    <a:pt x="130" y="262"/>
                    <a:pt x="130" y="265"/>
                  </a:cubicBezTo>
                  <a:cubicBezTo>
                    <a:pt x="129" y="267"/>
                    <a:pt x="128" y="270"/>
                    <a:pt x="127" y="273"/>
                  </a:cubicBezTo>
                  <a:cubicBezTo>
                    <a:pt x="125" y="276"/>
                    <a:pt x="123" y="279"/>
                    <a:pt x="121" y="282"/>
                  </a:cubicBezTo>
                  <a:cubicBezTo>
                    <a:pt x="119" y="286"/>
                    <a:pt x="116" y="289"/>
                    <a:pt x="113" y="292"/>
                  </a:cubicBezTo>
                  <a:cubicBezTo>
                    <a:pt x="106" y="299"/>
                    <a:pt x="100" y="303"/>
                    <a:pt x="93" y="306"/>
                  </a:cubicBezTo>
                  <a:cubicBezTo>
                    <a:pt x="86" y="310"/>
                    <a:pt x="78" y="311"/>
                    <a:pt x="71" y="311"/>
                  </a:cubicBezTo>
                  <a:cubicBezTo>
                    <a:pt x="63" y="310"/>
                    <a:pt x="56" y="308"/>
                    <a:pt x="48" y="304"/>
                  </a:cubicBezTo>
                  <a:cubicBezTo>
                    <a:pt x="40" y="300"/>
                    <a:pt x="32" y="295"/>
                    <a:pt x="25" y="287"/>
                  </a:cubicBezTo>
                  <a:cubicBezTo>
                    <a:pt x="17" y="279"/>
                    <a:pt x="11" y="271"/>
                    <a:pt x="7" y="263"/>
                  </a:cubicBezTo>
                  <a:cubicBezTo>
                    <a:pt x="3" y="254"/>
                    <a:pt x="0" y="246"/>
                    <a:pt x="0" y="238"/>
                  </a:cubicBezTo>
                  <a:cubicBezTo>
                    <a:pt x="0" y="230"/>
                    <a:pt x="1" y="223"/>
                    <a:pt x="4" y="215"/>
                  </a:cubicBezTo>
                  <a:cubicBezTo>
                    <a:pt x="7" y="208"/>
                    <a:pt x="12" y="201"/>
                    <a:pt x="18" y="195"/>
                  </a:cubicBezTo>
                  <a:cubicBezTo>
                    <a:pt x="21" y="192"/>
                    <a:pt x="24" y="190"/>
                    <a:pt x="27" y="188"/>
                  </a:cubicBezTo>
                  <a:cubicBezTo>
                    <a:pt x="29" y="186"/>
                    <a:pt x="32" y="184"/>
                    <a:pt x="35" y="183"/>
                  </a:cubicBezTo>
                  <a:cubicBezTo>
                    <a:pt x="38" y="181"/>
                    <a:pt x="40" y="180"/>
                    <a:pt x="43" y="180"/>
                  </a:cubicBezTo>
                  <a:cubicBezTo>
                    <a:pt x="45" y="179"/>
                    <a:pt x="47" y="179"/>
                    <a:pt x="49" y="179"/>
                  </a:cubicBezTo>
                  <a:cubicBezTo>
                    <a:pt x="50" y="179"/>
                    <a:pt x="51" y="179"/>
                    <a:pt x="52" y="179"/>
                  </a:cubicBezTo>
                  <a:cubicBezTo>
                    <a:pt x="52" y="179"/>
                    <a:pt x="53" y="179"/>
                    <a:pt x="54" y="180"/>
                  </a:cubicBezTo>
                  <a:cubicBezTo>
                    <a:pt x="55" y="180"/>
                    <a:pt x="55" y="181"/>
                    <a:pt x="56" y="182"/>
                  </a:cubicBezTo>
                  <a:cubicBezTo>
                    <a:pt x="57" y="183"/>
                    <a:pt x="59" y="184"/>
                    <a:pt x="60" y="185"/>
                  </a:cubicBezTo>
                  <a:cubicBezTo>
                    <a:pt x="61" y="187"/>
                    <a:pt x="63" y="188"/>
                    <a:pt x="63" y="189"/>
                  </a:cubicBezTo>
                  <a:cubicBezTo>
                    <a:pt x="64" y="190"/>
                    <a:pt x="65" y="191"/>
                    <a:pt x="65" y="192"/>
                  </a:cubicBezTo>
                  <a:cubicBezTo>
                    <a:pt x="66" y="193"/>
                    <a:pt x="66" y="194"/>
                    <a:pt x="66" y="194"/>
                  </a:cubicBezTo>
                  <a:cubicBezTo>
                    <a:pt x="66" y="195"/>
                    <a:pt x="66" y="195"/>
                    <a:pt x="65" y="196"/>
                  </a:cubicBezTo>
                  <a:cubicBezTo>
                    <a:pt x="64" y="197"/>
                    <a:pt x="63" y="197"/>
                    <a:pt x="61" y="197"/>
                  </a:cubicBezTo>
                  <a:cubicBezTo>
                    <a:pt x="59" y="198"/>
                    <a:pt x="57" y="198"/>
                    <a:pt x="54" y="199"/>
                  </a:cubicBezTo>
                  <a:cubicBezTo>
                    <a:pt x="51" y="199"/>
                    <a:pt x="48" y="201"/>
                    <a:pt x="45" y="202"/>
                  </a:cubicBezTo>
                  <a:cubicBezTo>
                    <a:pt x="42" y="204"/>
                    <a:pt x="38" y="206"/>
                    <a:pt x="35" y="210"/>
                  </a:cubicBezTo>
                  <a:cubicBezTo>
                    <a:pt x="31" y="213"/>
                    <a:pt x="29" y="217"/>
                    <a:pt x="28" y="222"/>
                  </a:cubicBezTo>
                  <a:cubicBezTo>
                    <a:pt x="26" y="226"/>
                    <a:pt x="26" y="231"/>
                    <a:pt x="27" y="236"/>
                  </a:cubicBezTo>
                  <a:cubicBezTo>
                    <a:pt x="27" y="240"/>
                    <a:pt x="29" y="245"/>
                    <a:pt x="32" y="250"/>
                  </a:cubicBezTo>
                  <a:cubicBezTo>
                    <a:pt x="35" y="255"/>
                    <a:pt x="39" y="260"/>
                    <a:pt x="44" y="265"/>
                  </a:cubicBezTo>
                  <a:cubicBezTo>
                    <a:pt x="49" y="271"/>
                    <a:pt x="55" y="275"/>
                    <a:pt x="60" y="278"/>
                  </a:cubicBezTo>
                  <a:cubicBezTo>
                    <a:pt x="65" y="281"/>
                    <a:pt x="70" y="282"/>
                    <a:pt x="75" y="283"/>
                  </a:cubicBezTo>
                  <a:cubicBezTo>
                    <a:pt x="79" y="283"/>
                    <a:pt x="84" y="283"/>
                    <a:pt x="88" y="281"/>
                  </a:cubicBezTo>
                  <a:cubicBezTo>
                    <a:pt x="92" y="280"/>
                    <a:pt x="96" y="277"/>
                    <a:pt x="100" y="273"/>
                  </a:cubicBezTo>
                  <a:cubicBezTo>
                    <a:pt x="103" y="270"/>
                    <a:pt x="106" y="267"/>
                    <a:pt x="107" y="263"/>
                  </a:cubicBezTo>
                  <a:cubicBezTo>
                    <a:pt x="109" y="260"/>
                    <a:pt x="110" y="257"/>
                    <a:pt x="111" y="254"/>
                  </a:cubicBezTo>
                  <a:cubicBezTo>
                    <a:pt x="112" y="252"/>
                    <a:pt x="112" y="249"/>
                    <a:pt x="113" y="248"/>
                  </a:cubicBezTo>
                  <a:cubicBezTo>
                    <a:pt x="113" y="246"/>
                    <a:pt x="113" y="244"/>
                    <a:pt x="114" y="244"/>
                  </a:cubicBezTo>
                  <a:cubicBezTo>
                    <a:pt x="115" y="243"/>
                    <a:pt x="115" y="243"/>
                    <a:pt x="116" y="243"/>
                  </a:cubicBezTo>
                  <a:cubicBezTo>
                    <a:pt x="116" y="243"/>
                    <a:pt x="117" y="243"/>
                    <a:pt x="117" y="243"/>
                  </a:cubicBezTo>
                  <a:cubicBezTo>
                    <a:pt x="118" y="244"/>
                    <a:pt x="119" y="244"/>
                    <a:pt x="120" y="245"/>
                  </a:cubicBezTo>
                  <a:cubicBezTo>
                    <a:pt x="121" y="246"/>
                    <a:pt x="123" y="248"/>
                    <a:pt x="124" y="249"/>
                  </a:cubicBezTo>
                  <a:close/>
                  <a:moveTo>
                    <a:pt x="224" y="165"/>
                  </a:moveTo>
                  <a:cubicBezTo>
                    <a:pt x="225" y="166"/>
                    <a:pt x="225" y="167"/>
                    <a:pt x="226" y="169"/>
                  </a:cubicBezTo>
                  <a:cubicBezTo>
                    <a:pt x="226" y="170"/>
                    <a:pt x="227" y="171"/>
                    <a:pt x="226" y="172"/>
                  </a:cubicBezTo>
                  <a:cubicBezTo>
                    <a:pt x="226" y="174"/>
                    <a:pt x="226" y="175"/>
                    <a:pt x="225" y="176"/>
                  </a:cubicBezTo>
                  <a:cubicBezTo>
                    <a:pt x="225" y="177"/>
                    <a:pt x="224" y="178"/>
                    <a:pt x="223" y="179"/>
                  </a:cubicBezTo>
                  <a:lnTo>
                    <a:pt x="215" y="187"/>
                  </a:lnTo>
                  <a:cubicBezTo>
                    <a:pt x="213" y="189"/>
                    <a:pt x="212" y="190"/>
                    <a:pt x="210" y="191"/>
                  </a:cubicBezTo>
                  <a:cubicBezTo>
                    <a:pt x="209" y="192"/>
                    <a:pt x="207" y="192"/>
                    <a:pt x="205" y="192"/>
                  </a:cubicBezTo>
                  <a:cubicBezTo>
                    <a:pt x="203" y="193"/>
                    <a:pt x="201" y="192"/>
                    <a:pt x="198" y="192"/>
                  </a:cubicBezTo>
                  <a:cubicBezTo>
                    <a:pt x="196" y="191"/>
                    <a:pt x="193" y="190"/>
                    <a:pt x="189" y="189"/>
                  </a:cubicBezTo>
                  <a:lnTo>
                    <a:pt x="123" y="169"/>
                  </a:lnTo>
                  <a:cubicBezTo>
                    <a:pt x="119" y="168"/>
                    <a:pt x="115" y="166"/>
                    <a:pt x="110" y="165"/>
                  </a:cubicBezTo>
                  <a:cubicBezTo>
                    <a:pt x="106" y="163"/>
                    <a:pt x="102" y="161"/>
                    <a:pt x="98" y="160"/>
                  </a:cubicBezTo>
                  <a:lnTo>
                    <a:pt x="98" y="160"/>
                  </a:lnTo>
                  <a:cubicBezTo>
                    <a:pt x="101" y="163"/>
                    <a:pt x="105" y="166"/>
                    <a:pt x="108" y="170"/>
                  </a:cubicBezTo>
                  <a:cubicBezTo>
                    <a:pt x="112" y="173"/>
                    <a:pt x="116" y="176"/>
                    <a:pt x="119" y="180"/>
                  </a:cubicBezTo>
                  <a:lnTo>
                    <a:pt x="168" y="229"/>
                  </a:lnTo>
                  <a:cubicBezTo>
                    <a:pt x="168" y="229"/>
                    <a:pt x="169" y="230"/>
                    <a:pt x="169" y="230"/>
                  </a:cubicBezTo>
                  <a:cubicBezTo>
                    <a:pt x="169" y="231"/>
                    <a:pt x="169" y="232"/>
                    <a:pt x="168" y="233"/>
                  </a:cubicBezTo>
                  <a:cubicBezTo>
                    <a:pt x="168" y="234"/>
                    <a:pt x="167" y="235"/>
                    <a:pt x="166" y="236"/>
                  </a:cubicBezTo>
                  <a:cubicBezTo>
                    <a:pt x="165" y="237"/>
                    <a:pt x="164" y="239"/>
                    <a:pt x="162" y="240"/>
                  </a:cubicBezTo>
                  <a:cubicBezTo>
                    <a:pt x="161" y="242"/>
                    <a:pt x="159" y="243"/>
                    <a:pt x="158" y="244"/>
                  </a:cubicBezTo>
                  <a:cubicBezTo>
                    <a:pt x="157" y="245"/>
                    <a:pt x="156" y="246"/>
                    <a:pt x="155" y="246"/>
                  </a:cubicBezTo>
                  <a:cubicBezTo>
                    <a:pt x="154" y="247"/>
                    <a:pt x="153" y="247"/>
                    <a:pt x="152" y="247"/>
                  </a:cubicBezTo>
                  <a:cubicBezTo>
                    <a:pt x="152" y="247"/>
                    <a:pt x="151" y="246"/>
                    <a:pt x="151" y="246"/>
                  </a:cubicBezTo>
                  <a:lnTo>
                    <a:pt x="67" y="162"/>
                  </a:lnTo>
                  <a:cubicBezTo>
                    <a:pt x="65" y="160"/>
                    <a:pt x="64" y="158"/>
                    <a:pt x="64" y="155"/>
                  </a:cubicBezTo>
                  <a:cubicBezTo>
                    <a:pt x="64" y="153"/>
                    <a:pt x="65" y="151"/>
                    <a:pt x="67" y="149"/>
                  </a:cubicBezTo>
                  <a:lnTo>
                    <a:pt x="77" y="139"/>
                  </a:lnTo>
                  <a:cubicBezTo>
                    <a:pt x="79" y="137"/>
                    <a:pt x="81" y="135"/>
                    <a:pt x="83" y="134"/>
                  </a:cubicBezTo>
                  <a:cubicBezTo>
                    <a:pt x="84" y="133"/>
                    <a:pt x="86" y="133"/>
                    <a:pt x="87" y="133"/>
                  </a:cubicBezTo>
                  <a:cubicBezTo>
                    <a:pt x="89" y="132"/>
                    <a:pt x="91" y="132"/>
                    <a:pt x="93" y="133"/>
                  </a:cubicBezTo>
                  <a:cubicBezTo>
                    <a:pt x="95" y="133"/>
                    <a:pt x="98" y="134"/>
                    <a:pt x="101" y="135"/>
                  </a:cubicBezTo>
                  <a:lnTo>
                    <a:pt x="153" y="151"/>
                  </a:lnTo>
                  <a:cubicBezTo>
                    <a:pt x="156" y="152"/>
                    <a:pt x="159" y="153"/>
                    <a:pt x="162" y="154"/>
                  </a:cubicBezTo>
                  <a:cubicBezTo>
                    <a:pt x="165" y="155"/>
                    <a:pt x="168" y="156"/>
                    <a:pt x="171" y="157"/>
                  </a:cubicBezTo>
                  <a:cubicBezTo>
                    <a:pt x="174" y="158"/>
                    <a:pt x="177" y="159"/>
                    <a:pt x="179" y="160"/>
                  </a:cubicBezTo>
                  <a:cubicBezTo>
                    <a:pt x="182" y="161"/>
                    <a:pt x="185" y="162"/>
                    <a:pt x="188" y="163"/>
                  </a:cubicBezTo>
                  <a:lnTo>
                    <a:pt x="188" y="163"/>
                  </a:lnTo>
                  <a:cubicBezTo>
                    <a:pt x="184" y="160"/>
                    <a:pt x="181" y="156"/>
                    <a:pt x="177" y="153"/>
                  </a:cubicBezTo>
                  <a:cubicBezTo>
                    <a:pt x="173" y="149"/>
                    <a:pt x="170" y="146"/>
                    <a:pt x="167" y="142"/>
                  </a:cubicBezTo>
                  <a:lnTo>
                    <a:pt x="123" y="99"/>
                  </a:lnTo>
                  <a:cubicBezTo>
                    <a:pt x="122" y="98"/>
                    <a:pt x="122" y="98"/>
                    <a:pt x="122" y="97"/>
                  </a:cubicBezTo>
                  <a:cubicBezTo>
                    <a:pt x="122" y="96"/>
                    <a:pt x="122" y="95"/>
                    <a:pt x="123" y="95"/>
                  </a:cubicBezTo>
                  <a:cubicBezTo>
                    <a:pt x="123" y="94"/>
                    <a:pt x="124" y="92"/>
                    <a:pt x="125" y="91"/>
                  </a:cubicBezTo>
                  <a:cubicBezTo>
                    <a:pt x="126" y="90"/>
                    <a:pt x="127" y="89"/>
                    <a:pt x="129" y="87"/>
                  </a:cubicBezTo>
                  <a:cubicBezTo>
                    <a:pt x="130" y="85"/>
                    <a:pt x="132" y="84"/>
                    <a:pt x="133" y="83"/>
                  </a:cubicBezTo>
                  <a:cubicBezTo>
                    <a:pt x="134" y="82"/>
                    <a:pt x="135" y="81"/>
                    <a:pt x="136" y="81"/>
                  </a:cubicBezTo>
                  <a:cubicBezTo>
                    <a:pt x="137" y="81"/>
                    <a:pt x="138" y="81"/>
                    <a:pt x="138" y="81"/>
                  </a:cubicBezTo>
                  <a:cubicBezTo>
                    <a:pt x="139" y="81"/>
                    <a:pt x="139" y="81"/>
                    <a:pt x="140" y="82"/>
                  </a:cubicBezTo>
                  <a:lnTo>
                    <a:pt x="224" y="165"/>
                  </a:lnTo>
                  <a:close/>
                  <a:moveTo>
                    <a:pt x="285" y="22"/>
                  </a:moveTo>
                  <a:cubicBezTo>
                    <a:pt x="293" y="30"/>
                    <a:pt x="299" y="38"/>
                    <a:pt x="303" y="47"/>
                  </a:cubicBezTo>
                  <a:cubicBezTo>
                    <a:pt x="307" y="55"/>
                    <a:pt x="309" y="63"/>
                    <a:pt x="308" y="71"/>
                  </a:cubicBezTo>
                  <a:cubicBezTo>
                    <a:pt x="308" y="79"/>
                    <a:pt x="306" y="87"/>
                    <a:pt x="302" y="95"/>
                  </a:cubicBezTo>
                  <a:cubicBezTo>
                    <a:pt x="298" y="103"/>
                    <a:pt x="291" y="111"/>
                    <a:pt x="283" y="119"/>
                  </a:cubicBezTo>
                  <a:lnTo>
                    <a:pt x="261" y="141"/>
                  </a:lnTo>
                  <a:cubicBezTo>
                    <a:pt x="259" y="143"/>
                    <a:pt x="258" y="143"/>
                    <a:pt x="256" y="144"/>
                  </a:cubicBezTo>
                  <a:cubicBezTo>
                    <a:pt x="254" y="144"/>
                    <a:pt x="251" y="143"/>
                    <a:pt x="249" y="141"/>
                  </a:cubicBezTo>
                  <a:lnTo>
                    <a:pt x="168" y="60"/>
                  </a:lnTo>
                  <a:cubicBezTo>
                    <a:pt x="166" y="58"/>
                    <a:pt x="165" y="55"/>
                    <a:pt x="165" y="53"/>
                  </a:cubicBezTo>
                  <a:cubicBezTo>
                    <a:pt x="166" y="51"/>
                    <a:pt x="166" y="50"/>
                    <a:pt x="168" y="48"/>
                  </a:cubicBezTo>
                  <a:lnTo>
                    <a:pt x="192" y="24"/>
                  </a:lnTo>
                  <a:cubicBezTo>
                    <a:pt x="200" y="16"/>
                    <a:pt x="208" y="10"/>
                    <a:pt x="216" y="6"/>
                  </a:cubicBezTo>
                  <a:cubicBezTo>
                    <a:pt x="224" y="2"/>
                    <a:pt x="231" y="0"/>
                    <a:pt x="239" y="0"/>
                  </a:cubicBezTo>
                  <a:cubicBezTo>
                    <a:pt x="247" y="0"/>
                    <a:pt x="254" y="2"/>
                    <a:pt x="262" y="5"/>
                  </a:cubicBezTo>
                  <a:cubicBezTo>
                    <a:pt x="270" y="9"/>
                    <a:pt x="277" y="14"/>
                    <a:pt x="285" y="22"/>
                  </a:cubicBezTo>
                  <a:close/>
                  <a:moveTo>
                    <a:pt x="266" y="42"/>
                  </a:moveTo>
                  <a:cubicBezTo>
                    <a:pt x="261" y="37"/>
                    <a:pt x="257" y="34"/>
                    <a:pt x="252" y="31"/>
                  </a:cubicBezTo>
                  <a:cubicBezTo>
                    <a:pt x="247" y="28"/>
                    <a:pt x="242" y="27"/>
                    <a:pt x="237" y="26"/>
                  </a:cubicBezTo>
                  <a:cubicBezTo>
                    <a:pt x="232" y="26"/>
                    <a:pt x="227" y="26"/>
                    <a:pt x="222" y="28"/>
                  </a:cubicBezTo>
                  <a:cubicBezTo>
                    <a:pt x="217" y="30"/>
                    <a:pt x="211" y="34"/>
                    <a:pt x="206" y="40"/>
                  </a:cubicBezTo>
                  <a:lnTo>
                    <a:pt x="196" y="50"/>
                  </a:lnTo>
                  <a:lnTo>
                    <a:pt x="259" y="113"/>
                  </a:lnTo>
                  <a:lnTo>
                    <a:pt x="269" y="103"/>
                  </a:lnTo>
                  <a:cubicBezTo>
                    <a:pt x="274" y="98"/>
                    <a:pt x="278" y="93"/>
                    <a:pt x="280" y="88"/>
                  </a:cubicBezTo>
                  <a:cubicBezTo>
                    <a:pt x="282" y="83"/>
                    <a:pt x="283" y="78"/>
                    <a:pt x="283" y="73"/>
                  </a:cubicBezTo>
                  <a:cubicBezTo>
                    <a:pt x="283" y="68"/>
                    <a:pt x="281" y="63"/>
                    <a:pt x="278" y="58"/>
                  </a:cubicBezTo>
                  <a:cubicBezTo>
                    <a:pt x="275" y="52"/>
                    <a:pt x="271" y="47"/>
                    <a:pt x="266" y="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1528" y="3541"/>
              <a:ext cx="12" cy="12"/>
            </a:xfrm>
            <a:custGeom>
              <a:avLst/>
              <a:gdLst/>
              <a:ahLst/>
              <a:cxnLst>
                <a:cxn ang="0">
                  <a:pos x="42" y="5"/>
                </a:cxn>
                <a:cxn ang="0">
                  <a:pos x="47" y="12"/>
                </a:cxn>
                <a:cxn ang="0">
                  <a:pos x="47" y="16"/>
                </a:cxn>
                <a:cxn ang="0">
                  <a:pos x="17" y="46"/>
                </a:cxn>
                <a:cxn ang="0">
                  <a:pos x="12" y="47"/>
                </a:cxn>
                <a:cxn ang="0">
                  <a:pos x="6" y="42"/>
                </a:cxn>
                <a:cxn ang="0">
                  <a:pos x="1" y="35"/>
                </a:cxn>
                <a:cxn ang="0">
                  <a:pos x="2" y="31"/>
                </a:cxn>
                <a:cxn ang="0">
                  <a:pos x="32" y="1"/>
                </a:cxn>
                <a:cxn ang="0">
                  <a:pos x="34" y="0"/>
                </a:cxn>
                <a:cxn ang="0">
                  <a:pos x="36" y="0"/>
                </a:cxn>
                <a:cxn ang="0">
                  <a:pos x="39" y="2"/>
                </a:cxn>
                <a:cxn ang="0">
                  <a:pos x="42" y="5"/>
                </a:cxn>
              </a:cxnLst>
              <a:rect l="0" t="0" r="r" b="b"/>
              <a:pathLst>
                <a:path w="48" h="47">
                  <a:moveTo>
                    <a:pt x="42" y="5"/>
                  </a:moveTo>
                  <a:cubicBezTo>
                    <a:pt x="45" y="8"/>
                    <a:pt x="47" y="10"/>
                    <a:pt x="47" y="12"/>
                  </a:cubicBezTo>
                  <a:cubicBezTo>
                    <a:pt x="48" y="14"/>
                    <a:pt x="48" y="15"/>
                    <a:pt x="47" y="16"/>
                  </a:cubicBezTo>
                  <a:lnTo>
                    <a:pt x="17" y="46"/>
                  </a:lnTo>
                  <a:cubicBezTo>
                    <a:pt x="15" y="47"/>
                    <a:pt x="14" y="47"/>
                    <a:pt x="12" y="47"/>
                  </a:cubicBezTo>
                  <a:cubicBezTo>
                    <a:pt x="11" y="46"/>
                    <a:pt x="9" y="45"/>
                    <a:pt x="6" y="42"/>
                  </a:cubicBezTo>
                  <a:cubicBezTo>
                    <a:pt x="3" y="39"/>
                    <a:pt x="1" y="37"/>
                    <a:pt x="1" y="35"/>
                  </a:cubicBezTo>
                  <a:cubicBezTo>
                    <a:pt x="0" y="34"/>
                    <a:pt x="1" y="32"/>
                    <a:pt x="2" y="31"/>
                  </a:cubicBezTo>
                  <a:lnTo>
                    <a:pt x="32" y="1"/>
                  </a:lnTo>
                  <a:cubicBezTo>
                    <a:pt x="32" y="1"/>
                    <a:pt x="33" y="0"/>
                    <a:pt x="34" y="0"/>
                  </a:cubicBezTo>
                  <a:cubicBezTo>
                    <a:pt x="34" y="0"/>
                    <a:pt x="35" y="0"/>
                    <a:pt x="36" y="0"/>
                  </a:cubicBezTo>
                  <a:cubicBezTo>
                    <a:pt x="37" y="1"/>
                    <a:pt x="38" y="1"/>
                    <a:pt x="39" y="2"/>
                  </a:cubicBezTo>
                  <a:cubicBezTo>
                    <a:pt x="40" y="3"/>
                    <a:pt x="41" y="4"/>
                    <a:pt x="42" y="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noEditPoints="1"/>
            </p:cNvSpPr>
            <p:nvPr/>
          </p:nvSpPr>
          <p:spPr bwMode="auto">
            <a:xfrm>
              <a:off x="1529" y="3362"/>
              <a:ext cx="189" cy="185"/>
            </a:xfrm>
            <a:custGeom>
              <a:avLst/>
              <a:gdLst/>
              <a:ahLst/>
              <a:cxnLst>
                <a:cxn ang="0">
                  <a:pos x="144" y="693"/>
                </a:cxn>
                <a:cxn ang="0">
                  <a:pos x="90" y="678"/>
                </a:cxn>
                <a:cxn ang="0">
                  <a:pos x="107" y="730"/>
                </a:cxn>
                <a:cxn ang="0">
                  <a:pos x="87" y="744"/>
                </a:cxn>
                <a:cxn ang="0">
                  <a:pos x="38" y="614"/>
                </a:cxn>
                <a:cxn ang="0">
                  <a:pos x="97" y="635"/>
                </a:cxn>
                <a:cxn ang="0">
                  <a:pos x="123" y="661"/>
                </a:cxn>
                <a:cxn ang="0">
                  <a:pos x="48" y="633"/>
                </a:cxn>
                <a:cxn ang="0">
                  <a:pos x="73" y="658"/>
                </a:cxn>
                <a:cxn ang="0">
                  <a:pos x="151" y="527"/>
                </a:cxn>
                <a:cxn ang="0">
                  <a:pos x="203" y="634"/>
                </a:cxn>
                <a:cxn ang="0">
                  <a:pos x="183" y="648"/>
                </a:cxn>
                <a:cxn ang="0">
                  <a:pos x="75" y="592"/>
                </a:cxn>
                <a:cxn ang="0">
                  <a:pos x="137" y="515"/>
                </a:cxn>
                <a:cxn ang="0">
                  <a:pos x="298" y="516"/>
                </a:cxn>
                <a:cxn ang="0">
                  <a:pos x="187" y="558"/>
                </a:cxn>
                <a:cxn ang="0">
                  <a:pos x="227" y="444"/>
                </a:cxn>
                <a:cxn ang="0">
                  <a:pos x="212" y="472"/>
                </a:cxn>
                <a:cxn ang="0">
                  <a:pos x="221" y="550"/>
                </a:cxn>
                <a:cxn ang="0">
                  <a:pos x="266" y="503"/>
                </a:cxn>
                <a:cxn ang="0">
                  <a:pos x="397" y="440"/>
                </a:cxn>
                <a:cxn ang="0">
                  <a:pos x="356" y="478"/>
                </a:cxn>
                <a:cxn ang="0">
                  <a:pos x="338" y="496"/>
                </a:cxn>
                <a:cxn ang="0">
                  <a:pos x="255" y="395"/>
                </a:cxn>
                <a:cxn ang="0">
                  <a:pos x="295" y="362"/>
                </a:cxn>
                <a:cxn ang="0">
                  <a:pos x="311" y="341"/>
                </a:cxn>
                <a:cxn ang="0">
                  <a:pos x="396" y="424"/>
                </a:cxn>
                <a:cxn ang="0">
                  <a:pos x="474" y="346"/>
                </a:cxn>
                <a:cxn ang="0">
                  <a:pos x="506" y="381"/>
                </a:cxn>
                <a:cxn ang="0">
                  <a:pos x="439" y="352"/>
                </a:cxn>
                <a:cxn ang="0">
                  <a:pos x="376" y="259"/>
                </a:cxn>
                <a:cxn ang="0">
                  <a:pos x="392" y="245"/>
                </a:cxn>
                <a:cxn ang="0">
                  <a:pos x="550" y="278"/>
                </a:cxn>
                <a:cxn ang="0">
                  <a:pos x="504" y="318"/>
                </a:cxn>
                <a:cxn ang="0">
                  <a:pos x="465" y="230"/>
                </a:cxn>
                <a:cxn ang="0">
                  <a:pos x="493" y="219"/>
                </a:cxn>
                <a:cxn ang="0">
                  <a:pos x="495" y="237"/>
                </a:cxn>
                <a:cxn ang="0">
                  <a:pos x="507" y="292"/>
                </a:cxn>
                <a:cxn ang="0">
                  <a:pos x="533" y="262"/>
                </a:cxn>
                <a:cxn ang="0">
                  <a:pos x="624" y="211"/>
                </a:cxn>
                <a:cxn ang="0">
                  <a:pos x="607" y="228"/>
                </a:cxn>
                <a:cxn ang="0">
                  <a:pos x="542" y="185"/>
                </a:cxn>
                <a:cxn ang="0">
                  <a:pos x="578" y="260"/>
                </a:cxn>
                <a:cxn ang="0">
                  <a:pos x="498" y="206"/>
                </a:cxn>
                <a:cxn ang="0">
                  <a:pos x="509" y="190"/>
                </a:cxn>
                <a:cxn ang="0">
                  <a:pos x="544" y="156"/>
                </a:cxn>
                <a:cxn ang="0">
                  <a:pos x="703" y="132"/>
                </a:cxn>
                <a:cxn ang="0">
                  <a:pos x="688" y="147"/>
                </a:cxn>
                <a:cxn ang="0">
                  <a:pos x="637" y="182"/>
                </a:cxn>
                <a:cxn ang="0">
                  <a:pos x="597" y="99"/>
                </a:cxn>
                <a:cxn ang="0">
                  <a:pos x="591" y="47"/>
                </a:cxn>
                <a:cxn ang="0">
                  <a:pos x="702" y="130"/>
                </a:cxn>
                <a:cxn ang="0">
                  <a:pos x="617" y="136"/>
                </a:cxn>
                <a:cxn ang="0">
                  <a:pos x="660" y="148"/>
                </a:cxn>
                <a:cxn ang="0">
                  <a:pos x="728" y="64"/>
                </a:cxn>
                <a:cxn ang="0">
                  <a:pos x="757" y="130"/>
                </a:cxn>
                <a:cxn ang="0">
                  <a:pos x="722" y="99"/>
                </a:cxn>
                <a:cxn ang="0">
                  <a:pos x="622" y="11"/>
                </a:cxn>
                <a:cxn ang="0">
                  <a:pos x="678" y="19"/>
                </a:cxn>
              </a:cxnLst>
              <a:rect l="0" t="0" r="r" b="b"/>
              <a:pathLst>
                <a:path w="760" h="745">
                  <a:moveTo>
                    <a:pt x="157" y="675"/>
                  </a:moveTo>
                  <a:cubicBezTo>
                    <a:pt x="157" y="676"/>
                    <a:pt x="157" y="677"/>
                    <a:pt x="158" y="677"/>
                  </a:cubicBezTo>
                  <a:cubicBezTo>
                    <a:pt x="158" y="678"/>
                    <a:pt x="158" y="678"/>
                    <a:pt x="157" y="679"/>
                  </a:cubicBezTo>
                  <a:cubicBezTo>
                    <a:pt x="157" y="680"/>
                    <a:pt x="156" y="682"/>
                    <a:pt x="154" y="683"/>
                  </a:cubicBezTo>
                  <a:cubicBezTo>
                    <a:pt x="153" y="684"/>
                    <a:pt x="151" y="686"/>
                    <a:pt x="149" y="689"/>
                  </a:cubicBezTo>
                  <a:cubicBezTo>
                    <a:pt x="147" y="691"/>
                    <a:pt x="145" y="692"/>
                    <a:pt x="144" y="693"/>
                  </a:cubicBezTo>
                  <a:cubicBezTo>
                    <a:pt x="143" y="695"/>
                    <a:pt x="142" y="695"/>
                    <a:pt x="141" y="696"/>
                  </a:cubicBezTo>
                  <a:cubicBezTo>
                    <a:pt x="140" y="696"/>
                    <a:pt x="139" y="696"/>
                    <a:pt x="138" y="696"/>
                  </a:cubicBezTo>
                  <a:cubicBezTo>
                    <a:pt x="137" y="696"/>
                    <a:pt x="137" y="696"/>
                    <a:pt x="136" y="695"/>
                  </a:cubicBezTo>
                  <a:lnTo>
                    <a:pt x="107" y="683"/>
                  </a:lnTo>
                  <a:cubicBezTo>
                    <a:pt x="104" y="682"/>
                    <a:pt x="100" y="681"/>
                    <a:pt x="98" y="680"/>
                  </a:cubicBezTo>
                  <a:cubicBezTo>
                    <a:pt x="95" y="679"/>
                    <a:pt x="92" y="678"/>
                    <a:pt x="90" y="678"/>
                  </a:cubicBezTo>
                  <a:cubicBezTo>
                    <a:pt x="88" y="678"/>
                    <a:pt x="85" y="679"/>
                    <a:pt x="83" y="680"/>
                  </a:cubicBezTo>
                  <a:cubicBezTo>
                    <a:pt x="81" y="681"/>
                    <a:pt x="79" y="682"/>
                    <a:pt x="77" y="684"/>
                  </a:cubicBezTo>
                  <a:lnTo>
                    <a:pt x="71" y="690"/>
                  </a:lnTo>
                  <a:lnTo>
                    <a:pt x="106" y="725"/>
                  </a:lnTo>
                  <a:cubicBezTo>
                    <a:pt x="107" y="726"/>
                    <a:pt x="107" y="726"/>
                    <a:pt x="107" y="727"/>
                  </a:cubicBezTo>
                  <a:cubicBezTo>
                    <a:pt x="107" y="728"/>
                    <a:pt x="107" y="729"/>
                    <a:pt x="107" y="730"/>
                  </a:cubicBezTo>
                  <a:cubicBezTo>
                    <a:pt x="106" y="731"/>
                    <a:pt x="105" y="732"/>
                    <a:pt x="104" y="733"/>
                  </a:cubicBezTo>
                  <a:cubicBezTo>
                    <a:pt x="103" y="734"/>
                    <a:pt x="102" y="736"/>
                    <a:pt x="100" y="738"/>
                  </a:cubicBezTo>
                  <a:cubicBezTo>
                    <a:pt x="98" y="740"/>
                    <a:pt x="96" y="741"/>
                    <a:pt x="95" y="742"/>
                  </a:cubicBezTo>
                  <a:cubicBezTo>
                    <a:pt x="94" y="743"/>
                    <a:pt x="93" y="744"/>
                    <a:pt x="92" y="745"/>
                  </a:cubicBezTo>
                  <a:cubicBezTo>
                    <a:pt x="91" y="745"/>
                    <a:pt x="90" y="745"/>
                    <a:pt x="89" y="745"/>
                  </a:cubicBezTo>
                  <a:cubicBezTo>
                    <a:pt x="89" y="745"/>
                    <a:pt x="88" y="745"/>
                    <a:pt x="87" y="744"/>
                  </a:cubicBezTo>
                  <a:lnTo>
                    <a:pt x="3" y="660"/>
                  </a:lnTo>
                  <a:cubicBezTo>
                    <a:pt x="1" y="658"/>
                    <a:pt x="0" y="656"/>
                    <a:pt x="0" y="654"/>
                  </a:cubicBezTo>
                  <a:cubicBezTo>
                    <a:pt x="0" y="652"/>
                    <a:pt x="1" y="650"/>
                    <a:pt x="3" y="648"/>
                  </a:cubicBezTo>
                  <a:lnTo>
                    <a:pt x="27" y="624"/>
                  </a:lnTo>
                  <a:cubicBezTo>
                    <a:pt x="29" y="622"/>
                    <a:pt x="31" y="620"/>
                    <a:pt x="33" y="618"/>
                  </a:cubicBezTo>
                  <a:cubicBezTo>
                    <a:pt x="35" y="617"/>
                    <a:pt x="36" y="616"/>
                    <a:pt x="38" y="614"/>
                  </a:cubicBezTo>
                  <a:cubicBezTo>
                    <a:pt x="42" y="611"/>
                    <a:pt x="46" y="609"/>
                    <a:pt x="50" y="607"/>
                  </a:cubicBezTo>
                  <a:cubicBezTo>
                    <a:pt x="55" y="605"/>
                    <a:pt x="59" y="604"/>
                    <a:pt x="63" y="604"/>
                  </a:cubicBezTo>
                  <a:cubicBezTo>
                    <a:pt x="67" y="604"/>
                    <a:pt x="71" y="605"/>
                    <a:pt x="75" y="607"/>
                  </a:cubicBezTo>
                  <a:cubicBezTo>
                    <a:pt x="79" y="609"/>
                    <a:pt x="83" y="612"/>
                    <a:pt x="87" y="615"/>
                  </a:cubicBezTo>
                  <a:cubicBezTo>
                    <a:pt x="90" y="618"/>
                    <a:pt x="92" y="622"/>
                    <a:pt x="94" y="625"/>
                  </a:cubicBezTo>
                  <a:cubicBezTo>
                    <a:pt x="96" y="628"/>
                    <a:pt x="97" y="632"/>
                    <a:pt x="97" y="635"/>
                  </a:cubicBezTo>
                  <a:cubicBezTo>
                    <a:pt x="98" y="639"/>
                    <a:pt x="98" y="642"/>
                    <a:pt x="97" y="646"/>
                  </a:cubicBezTo>
                  <a:cubicBezTo>
                    <a:pt x="96" y="650"/>
                    <a:pt x="95" y="654"/>
                    <a:pt x="93" y="657"/>
                  </a:cubicBezTo>
                  <a:cubicBezTo>
                    <a:pt x="95" y="657"/>
                    <a:pt x="97" y="656"/>
                    <a:pt x="99" y="656"/>
                  </a:cubicBezTo>
                  <a:cubicBezTo>
                    <a:pt x="101" y="656"/>
                    <a:pt x="104" y="656"/>
                    <a:pt x="106" y="656"/>
                  </a:cubicBezTo>
                  <a:cubicBezTo>
                    <a:pt x="109" y="656"/>
                    <a:pt x="111" y="657"/>
                    <a:pt x="114" y="658"/>
                  </a:cubicBezTo>
                  <a:cubicBezTo>
                    <a:pt x="117" y="658"/>
                    <a:pt x="120" y="660"/>
                    <a:pt x="123" y="661"/>
                  </a:cubicBezTo>
                  <a:lnTo>
                    <a:pt x="149" y="671"/>
                  </a:lnTo>
                  <a:cubicBezTo>
                    <a:pt x="151" y="672"/>
                    <a:pt x="153" y="673"/>
                    <a:pt x="154" y="674"/>
                  </a:cubicBezTo>
                  <a:cubicBezTo>
                    <a:pt x="155" y="674"/>
                    <a:pt x="156" y="675"/>
                    <a:pt x="157" y="675"/>
                  </a:cubicBezTo>
                  <a:close/>
                  <a:moveTo>
                    <a:pt x="69" y="637"/>
                  </a:moveTo>
                  <a:cubicBezTo>
                    <a:pt x="66" y="634"/>
                    <a:pt x="63" y="632"/>
                    <a:pt x="59" y="631"/>
                  </a:cubicBezTo>
                  <a:cubicBezTo>
                    <a:pt x="56" y="630"/>
                    <a:pt x="52" y="631"/>
                    <a:pt x="48" y="633"/>
                  </a:cubicBezTo>
                  <a:cubicBezTo>
                    <a:pt x="47" y="634"/>
                    <a:pt x="46" y="635"/>
                    <a:pt x="44" y="636"/>
                  </a:cubicBezTo>
                  <a:cubicBezTo>
                    <a:pt x="43" y="637"/>
                    <a:pt x="41" y="639"/>
                    <a:pt x="39" y="641"/>
                  </a:cubicBezTo>
                  <a:lnTo>
                    <a:pt x="30" y="649"/>
                  </a:lnTo>
                  <a:lnTo>
                    <a:pt x="57" y="676"/>
                  </a:lnTo>
                  <a:lnTo>
                    <a:pt x="66" y="666"/>
                  </a:lnTo>
                  <a:cubicBezTo>
                    <a:pt x="69" y="664"/>
                    <a:pt x="71" y="661"/>
                    <a:pt x="73" y="658"/>
                  </a:cubicBezTo>
                  <a:cubicBezTo>
                    <a:pt x="74" y="656"/>
                    <a:pt x="75" y="653"/>
                    <a:pt x="75" y="650"/>
                  </a:cubicBezTo>
                  <a:cubicBezTo>
                    <a:pt x="75" y="648"/>
                    <a:pt x="75" y="646"/>
                    <a:pt x="74" y="643"/>
                  </a:cubicBezTo>
                  <a:cubicBezTo>
                    <a:pt x="73" y="641"/>
                    <a:pt x="71" y="639"/>
                    <a:pt x="69" y="637"/>
                  </a:cubicBezTo>
                  <a:close/>
                  <a:moveTo>
                    <a:pt x="146" y="521"/>
                  </a:moveTo>
                  <a:cubicBezTo>
                    <a:pt x="147" y="522"/>
                    <a:pt x="148" y="523"/>
                    <a:pt x="149" y="524"/>
                  </a:cubicBezTo>
                  <a:cubicBezTo>
                    <a:pt x="150" y="525"/>
                    <a:pt x="151" y="526"/>
                    <a:pt x="151" y="527"/>
                  </a:cubicBezTo>
                  <a:cubicBezTo>
                    <a:pt x="151" y="528"/>
                    <a:pt x="152" y="529"/>
                    <a:pt x="152" y="530"/>
                  </a:cubicBezTo>
                  <a:cubicBezTo>
                    <a:pt x="151" y="530"/>
                    <a:pt x="151" y="531"/>
                    <a:pt x="151" y="531"/>
                  </a:cubicBezTo>
                  <a:lnTo>
                    <a:pt x="128" y="554"/>
                  </a:lnTo>
                  <a:lnTo>
                    <a:pt x="202" y="629"/>
                  </a:lnTo>
                  <a:cubicBezTo>
                    <a:pt x="203" y="630"/>
                    <a:pt x="203" y="630"/>
                    <a:pt x="203" y="631"/>
                  </a:cubicBezTo>
                  <a:cubicBezTo>
                    <a:pt x="203" y="632"/>
                    <a:pt x="203" y="633"/>
                    <a:pt x="203" y="634"/>
                  </a:cubicBezTo>
                  <a:cubicBezTo>
                    <a:pt x="202" y="634"/>
                    <a:pt x="201" y="636"/>
                    <a:pt x="200" y="637"/>
                  </a:cubicBezTo>
                  <a:cubicBezTo>
                    <a:pt x="199" y="638"/>
                    <a:pt x="198" y="640"/>
                    <a:pt x="196" y="642"/>
                  </a:cubicBezTo>
                  <a:cubicBezTo>
                    <a:pt x="194" y="644"/>
                    <a:pt x="193" y="645"/>
                    <a:pt x="191" y="646"/>
                  </a:cubicBezTo>
                  <a:cubicBezTo>
                    <a:pt x="190" y="647"/>
                    <a:pt x="189" y="648"/>
                    <a:pt x="188" y="648"/>
                  </a:cubicBezTo>
                  <a:cubicBezTo>
                    <a:pt x="187" y="649"/>
                    <a:pt x="186" y="649"/>
                    <a:pt x="185" y="649"/>
                  </a:cubicBezTo>
                  <a:cubicBezTo>
                    <a:pt x="185" y="649"/>
                    <a:pt x="184" y="649"/>
                    <a:pt x="183" y="648"/>
                  </a:cubicBezTo>
                  <a:lnTo>
                    <a:pt x="109" y="573"/>
                  </a:lnTo>
                  <a:lnTo>
                    <a:pt x="85" y="597"/>
                  </a:lnTo>
                  <a:cubicBezTo>
                    <a:pt x="85" y="597"/>
                    <a:pt x="84" y="597"/>
                    <a:pt x="84" y="597"/>
                  </a:cubicBezTo>
                  <a:cubicBezTo>
                    <a:pt x="83" y="597"/>
                    <a:pt x="82" y="597"/>
                    <a:pt x="81" y="597"/>
                  </a:cubicBezTo>
                  <a:cubicBezTo>
                    <a:pt x="81" y="597"/>
                    <a:pt x="80" y="596"/>
                    <a:pt x="79" y="595"/>
                  </a:cubicBezTo>
                  <a:cubicBezTo>
                    <a:pt x="77" y="594"/>
                    <a:pt x="76" y="593"/>
                    <a:pt x="75" y="592"/>
                  </a:cubicBezTo>
                  <a:cubicBezTo>
                    <a:pt x="73" y="590"/>
                    <a:pt x="72" y="589"/>
                    <a:pt x="71" y="588"/>
                  </a:cubicBezTo>
                  <a:cubicBezTo>
                    <a:pt x="70" y="587"/>
                    <a:pt x="70" y="586"/>
                    <a:pt x="69" y="585"/>
                  </a:cubicBezTo>
                  <a:cubicBezTo>
                    <a:pt x="69" y="584"/>
                    <a:pt x="69" y="583"/>
                    <a:pt x="69" y="583"/>
                  </a:cubicBezTo>
                  <a:cubicBezTo>
                    <a:pt x="69" y="582"/>
                    <a:pt x="69" y="582"/>
                    <a:pt x="70" y="581"/>
                  </a:cubicBezTo>
                  <a:lnTo>
                    <a:pt x="135" y="516"/>
                  </a:lnTo>
                  <a:cubicBezTo>
                    <a:pt x="136" y="515"/>
                    <a:pt x="136" y="515"/>
                    <a:pt x="137" y="515"/>
                  </a:cubicBezTo>
                  <a:cubicBezTo>
                    <a:pt x="138" y="515"/>
                    <a:pt x="138" y="515"/>
                    <a:pt x="139" y="515"/>
                  </a:cubicBezTo>
                  <a:cubicBezTo>
                    <a:pt x="140" y="516"/>
                    <a:pt x="141" y="516"/>
                    <a:pt x="142" y="517"/>
                  </a:cubicBezTo>
                  <a:cubicBezTo>
                    <a:pt x="143" y="518"/>
                    <a:pt x="144" y="519"/>
                    <a:pt x="146" y="521"/>
                  </a:cubicBezTo>
                  <a:close/>
                  <a:moveTo>
                    <a:pt x="273" y="469"/>
                  </a:moveTo>
                  <a:cubicBezTo>
                    <a:pt x="281" y="476"/>
                    <a:pt x="287" y="484"/>
                    <a:pt x="291" y="492"/>
                  </a:cubicBezTo>
                  <a:cubicBezTo>
                    <a:pt x="295" y="500"/>
                    <a:pt x="297" y="508"/>
                    <a:pt x="298" y="516"/>
                  </a:cubicBezTo>
                  <a:cubicBezTo>
                    <a:pt x="298" y="524"/>
                    <a:pt x="297" y="532"/>
                    <a:pt x="294" y="540"/>
                  </a:cubicBezTo>
                  <a:cubicBezTo>
                    <a:pt x="290" y="548"/>
                    <a:pt x="285" y="555"/>
                    <a:pt x="278" y="563"/>
                  </a:cubicBezTo>
                  <a:cubicBezTo>
                    <a:pt x="270" y="570"/>
                    <a:pt x="263" y="575"/>
                    <a:pt x="256" y="579"/>
                  </a:cubicBezTo>
                  <a:cubicBezTo>
                    <a:pt x="249" y="582"/>
                    <a:pt x="241" y="584"/>
                    <a:pt x="234" y="584"/>
                  </a:cubicBezTo>
                  <a:cubicBezTo>
                    <a:pt x="226" y="583"/>
                    <a:pt x="219" y="581"/>
                    <a:pt x="211" y="577"/>
                  </a:cubicBezTo>
                  <a:cubicBezTo>
                    <a:pt x="203" y="573"/>
                    <a:pt x="195" y="566"/>
                    <a:pt x="187" y="558"/>
                  </a:cubicBezTo>
                  <a:cubicBezTo>
                    <a:pt x="179" y="551"/>
                    <a:pt x="174" y="543"/>
                    <a:pt x="169" y="535"/>
                  </a:cubicBezTo>
                  <a:cubicBezTo>
                    <a:pt x="165" y="527"/>
                    <a:pt x="163" y="519"/>
                    <a:pt x="163" y="511"/>
                  </a:cubicBezTo>
                  <a:cubicBezTo>
                    <a:pt x="162" y="503"/>
                    <a:pt x="164" y="495"/>
                    <a:pt x="167" y="487"/>
                  </a:cubicBezTo>
                  <a:cubicBezTo>
                    <a:pt x="170" y="480"/>
                    <a:pt x="176" y="472"/>
                    <a:pt x="183" y="465"/>
                  </a:cubicBezTo>
                  <a:cubicBezTo>
                    <a:pt x="190" y="458"/>
                    <a:pt x="197" y="452"/>
                    <a:pt x="205" y="449"/>
                  </a:cubicBezTo>
                  <a:cubicBezTo>
                    <a:pt x="212" y="445"/>
                    <a:pt x="219" y="444"/>
                    <a:pt x="227" y="444"/>
                  </a:cubicBezTo>
                  <a:cubicBezTo>
                    <a:pt x="234" y="444"/>
                    <a:pt x="242" y="446"/>
                    <a:pt x="249" y="450"/>
                  </a:cubicBezTo>
                  <a:cubicBezTo>
                    <a:pt x="257" y="455"/>
                    <a:pt x="265" y="461"/>
                    <a:pt x="273" y="469"/>
                  </a:cubicBezTo>
                  <a:close/>
                  <a:moveTo>
                    <a:pt x="254" y="489"/>
                  </a:moveTo>
                  <a:cubicBezTo>
                    <a:pt x="249" y="485"/>
                    <a:pt x="245" y="481"/>
                    <a:pt x="240" y="477"/>
                  </a:cubicBezTo>
                  <a:cubicBezTo>
                    <a:pt x="235" y="474"/>
                    <a:pt x="230" y="472"/>
                    <a:pt x="226" y="471"/>
                  </a:cubicBezTo>
                  <a:cubicBezTo>
                    <a:pt x="221" y="470"/>
                    <a:pt x="216" y="470"/>
                    <a:pt x="212" y="472"/>
                  </a:cubicBezTo>
                  <a:cubicBezTo>
                    <a:pt x="207" y="473"/>
                    <a:pt x="203" y="476"/>
                    <a:pt x="198" y="481"/>
                  </a:cubicBezTo>
                  <a:cubicBezTo>
                    <a:pt x="193" y="485"/>
                    <a:pt x="190" y="490"/>
                    <a:pt x="189" y="495"/>
                  </a:cubicBezTo>
                  <a:cubicBezTo>
                    <a:pt x="188" y="500"/>
                    <a:pt x="187" y="505"/>
                    <a:pt x="188" y="510"/>
                  </a:cubicBezTo>
                  <a:cubicBezTo>
                    <a:pt x="189" y="514"/>
                    <a:pt x="191" y="519"/>
                    <a:pt x="195" y="524"/>
                  </a:cubicBezTo>
                  <a:cubicBezTo>
                    <a:pt x="198" y="529"/>
                    <a:pt x="201" y="533"/>
                    <a:pt x="206" y="537"/>
                  </a:cubicBezTo>
                  <a:cubicBezTo>
                    <a:pt x="211" y="543"/>
                    <a:pt x="216" y="547"/>
                    <a:pt x="221" y="550"/>
                  </a:cubicBezTo>
                  <a:cubicBezTo>
                    <a:pt x="225" y="553"/>
                    <a:pt x="230" y="555"/>
                    <a:pt x="235" y="557"/>
                  </a:cubicBezTo>
                  <a:cubicBezTo>
                    <a:pt x="240" y="558"/>
                    <a:pt x="244" y="557"/>
                    <a:pt x="249" y="556"/>
                  </a:cubicBezTo>
                  <a:cubicBezTo>
                    <a:pt x="253" y="554"/>
                    <a:pt x="258" y="551"/>
                    <a:pt x="263" y="546"/>
                  </a:cubicBezTo>
                  <a:cubicBezTo>
                    <a:pt x="267" y="542"/>
                    <a:pt x="270" y="537"/>
                    <a:pt x="272" y="532"/>
                  </a:cubicBezTo>
                  <a:cubicBezTo>
                    <a:pt x="273" y="527"/>
                    <a:pt x="273" y="523"/>
                    <a:pt x="272" y="518"/>
                  </a:cubicBezTo>
                  <a:cubicBezTo>
                    <a:pt x="271" y="513"/>
                    <a:pt x="269" y="508"/>
                    <a:pt x="266" y="503"/>
                  </a:cubicBezTo>
                  <a:cubicBezTo>
                    <a:pt x="263" y="498"/>
                    <a:pt x="259" y="494"/>
                    <a:pt x="254" y="489"/>
                  </a:cubicBezTo>
                  <a:close/>
                  <a:moveTo>
                    <a:pt x="404" y="427"/>
                  </a:moveTo>
                  <a:cubicBezTo>
                    <a:pt x="405" y="428"/>
                    <a:pt x="405" y="428"/>
                    <a:pt x="405" y="429"/>
                  </a:cubicBezTo>
                  <a:cubicBezTo>
                    <a:pt x="405" y="430"/>
                    <a:pt x="405" y="431"/>
                    <a:pt x="405" y="432"/>
                  </a:cubicBezTo>
                  <a:cubicBezTo>
                    <a:pt x="404" y="433"/>
                    <a:pt x="403" y="434"/>
                    <a:pt x="402" y="435"/>
                  </a:cubicBezTo>
                  <a:cubicBezTo>
                    <a:pt x="401" y="437"/>
                    <a:pt x="399" y="438"/>
                    <a:pt x="397" y="440"/>
                  </a:cubicBezTo>
                  <a:cubicBezTo>
                    <a:pt x="394" y="443"/>
                    <a:pt x="392" y="446"/>
                    <a:pt x="390" y="447"/>
                  </a:cubicBezTo>
                  <a:cubicBezTo>
                    <a:pt x="389" y="448"/>
                    <a:pt x="387" y="448"/>
                    <a:pt x="386" y="449"/>
                  </a:cubicBezTo>
                  <a:cubicBezTo>
                    <a:pt x="385" y="449"/>
                    <a:pt x="384" y="449"/>
                    <a:pt x="383" y="448"/>
                  </a:cubicBezTo>
                  <a:lnTo>
                    <a:pt x="311" y="432"/>
                  </a:lnTo>
                  <a:lnTo>
                    <a:pt x="355" y="476"/>
                  </a:lnTo>
                  <a:cubicBezTo>
                    <a:pt x="356" y="477"/>
                    <a:pt x="356" y="477"/>
                    <a:pt x="356" y="478"/>
                  </a:cubicBezTo>
                  <a:cubicBezTo>
                    <a:pt x="356" y="479"/>
                    <a:pt x="356" y="480"/>
                    <a:pt x="356" y="481"/>
                  </a:cubicBezTo>
                  <a:cubicBezTo>
                    <a:pt x="355" y="482"/>
                    <a:pt x="354" y="483"/>
                    <a:pt x="353" y="484"/>
                  </a:cubicBezTo>
                  <a:cubicBezTo>
                    <a:pt x="352" y="485"/>
                    <a:pt x="351" y="487"/>
                    <a:pt x="349" y="489"/>
                  </a:cubicBezTo>
                  <a:cubicBezTo>
                    <a:pt x="347" y="491"/>
                    <a:pt x="345" y="492"/>
                    <a:pt x="344" y="493"/>
                  </a:cubicBezTo>
                  <a:cubicBezTo>
                    <a:pt x="343" y="494"/>
                    <a:pt x="342" y="495"/>
                    <a:pt x="341" y="496"/>
                  </a:cubicBezTo>
                  <a:cubicBezTo>
                    <a:pt x="340" y="496"/>
                    <a:pt x="339" y="496"/>
                    <a:pt x="338" y="496"/>
                  </a:cubicBezTo>
                  <a:cubicBezTo>
                    <a:pt x="337" y="496"/>
                    <a:pt x="337" y="496"/>
                    <a:pt x="336" y="495"/>
                  </a:cubicBezTo>
                  <a:lnTo>
                    <a:pt x="249" y="408"/>
                  </a:lnTo>
                  <a:cubicBezTo>
                    <a:pt x="248" y="407"/>
                    <a:pt x="248" y="407"/>
                    <a:pt x="248" y="406"/>
                  </a:cubicBezTo>
                  <a:cubicBezTo>
                    <a:pt x="248" y="405"/>
                    <a:pt x="248" y="404"/>
                    <a:pt x="248" y="403"/>
                  </a:cubicBezTo>
                  <a:cubicBezTo>
                    <a:pt x="249" y="402"/>
                    <a:pt x="250" y="401"/>
                    <a:pt x="251" y="400"/>
                  </a:cubicBezTo>
                  <a:cubicBezTo>
                    <a:pt x="252" y="399"/>
                    <a:pt x="253" y="397"/>
                    <a:pt x="255" y="395"/>
                  </a:cubicBezTo>
                  <a:cubicBezTo>
                    <a:pt x="257" y="393"/>
                    <a:pt x="259" y="392"/>
                    <a:pt x="260" y="391"/>
                  </a:cubicBezTo>
                  <a:cubicBezTo>
                    <a:pt x="261" y="390"/>
                    <a:pt x="262" y="389"/>
                    <a:pt x="263" y="388"/>
                  </a:cubicBezTo>
                  <a:cubicBezTo>
                    <a:pt x="264" y="388"/>
                    <a:pt x="265" y="388"/>
                    <a:pt x="266" y="388"/>
                  </a:cubicBezTo>
                  <a:cubicBezTo>
                    <a:pt x="266" y="388"/>
                    <a:pt x="267" y="388"/>
                    <a:pt x="268" y="389"/>
                  </a:cubicBezTo>
                  <a:lnTo>
                    <a:pt x="307" y="428"/>
                  </a:lnTo>
                  <a:lnTo>
                    <a:pt x="295" y="362"/>
                  </a:lnTo>
                  <a:cubicBezTo>
                    <a:pt x="295" y="361"/>
                    <a:pt x="294" y="360"/>
                    <a:pt x="295" y="359"/>
                  </a:cubicBezTo>
                  <a:cubicBezTo>
                    <a:pt x="295" y="358"/>
                    <a:pt x="295" y="357"/>
                    <a:pt x="295" y="356"/>
                  </a:cubicBezTo>
                  <a:cubicBezTo>
                    <a:pt x="296" y="355"/>
                    <a:pt x="297" y="354"/>
                    <a:pt x="298" y="353"/>
                  </a:cubicBezTo>
                  <a:cubicBezTo>
                    <a:pt x="299" y="351"/>
                    <a:pt x="300" y="350"/>
                    <a:pt x="302" y="348"/>
                  </a:cubicBezTo>
                  <a:cubicBezTo>
                    <a:pt x="304" y="346"/>
                    <a:pt x="306" y="344"/>
                    <a:pt x="307" y="343"/>
                  </a:cubicBezTo>
                  <a:cubicBezTo>
                    <a:pt x="309" y="342"/>
                    <a:pt x="310" y="341"/>
                    <a:pt x="311" y="341"/>
                  </a:cubicBezTo>
                  <a:cubicBezTo>
                    <a:pt x="312" y="340"/>
                    <a:pt x="313" y="340"/>
                    <a:pt x="313" y="340"/>
                  </a:cubicBezTo>
                  <a:cubicBezTo>
                    <a:pt x="314" y="340"/>
                    <a:pt x="315" y="341"/>
                    <a:pt x="315" y="341"/>
                  </a:cubicBezTo>
                  <a:cubicBezTo>
                    <a:pt x="316" y="342"/>
                    <a:pt x="317" y="343"/>
                    <a:pt x="317" y="344"/>
                  </a:cubicBezTo>
                  <a:cubicBezTo>
                    <a:pt x="317" y="346"/>
                    <a:pt x="318" y="348"/>
                    <a:pt x="319" y="351"/>
                  </a:cubicBezTo>
                  <a:lnTo>
                    <a:pt x="327" y="410"/>
                  </a:lnTo>
                  <a:lnTo>
                    <a:pt x="396" y="424"/>
                  </a:lnTo>
                  <a:cubicBezTo>
                    <a:pt x="399" y="425"/>
                    <a:pt x="401" y="426"/>
                    <a:pt x="402" y="426"/>
                  </a:cubicBezTo>
                  <a:cubicBezTo>
                    <a:pt x="403" y="426"/>
                    <a:pt x="404" y="427"/>
                    <a:pt x="404" y="427"/>
                  </a:cubicBezTo>
                  <a:close/>
                  <a:moveTo>
                    <a:pt x="393" y="247"/>
                  </a:moveTo>
                  <a:cubicBezTo>
                    <a:pt x="399" y="260"/>
                    <a:pt x="405" y="273"/>
                    <a:pt x="413" y="285"/>
                  </a:cubicBezTo>
                  <a:cubicBezTo>
                    <a:pt x="421" y="297"/>
                    <a:pt x="430" y="308"/>
                    <a:pt x="441" y="319"/>
                  </a:cubicBezTo>
                  <a:cubicBezTo>
                    <a:pt x="451" y="329"/>
                    <a:pt x="462" y="338"/>
                    <a:pt x="474" y="346"/>
                  </a:cubicBezTo>
                  <a:cubicBezTo>
                    <a:pt x="486" y="354"/>
                    <a:pt x="499" y="361"/>
                    <a:pt x="512" y="366"/>
                  </a:cubicBezTo>
                  <a:cubicBezTo>
                    <a:pt x="514" y="367"/>
                    <a:pt x="514" y="367"/>
                    <a:pt x="515" y="368"/>
                  </a:cubicBezTo>
                  <a:cubicBezTo>
                    <a:pt x="515" y="368"/>
                    <a:pt x="516" y="369"/>
                    <a:pt x="515" y="370"/>
                  </a:cubicBezTo>
                  <a:cubicBezTo>
                    <a:pt x="515" y="371"/>
                    <a:pt x="515" y="372"/>
                    <a:pt x="514" y="373"/>
                  </a:cubicBezTo>
                  <a:cubicBezTo>
                    <a:pt x="513" y="374"/>
                    <a:pt x="512" y="376"/>
                    <a:pt x="510" y="378"/>
                  </a:cubicBezTo>
                  <a:cubicBezTo>
                    <a:pt x="508" y="379"/>
                    <a:pt x="507" y="380"/>
                    <a:pt x="506" y="381"/>
                  </a:cubicBezTo>
                  <a:cubicBezTo>
                    <a:pt x="505" y="382"/>
                    <a:pt x="504" y="383"/>
                    <a:pt x="503" y="383"/>
                  </a:cubicBezTo>
                  <a:cubicBezTo>
                    <a:pt x="503" y="384"/>
                    <a:pt x="502" y="384"/>
                    <a:pt x="501" y="384"/>
                  </a:cubicBezTo>
                  <a:cubicBezTo>
                    <a:pt x="501" y="384"/>
                    <a:pt x="500" y="384"/>
                    <a:pt x="500" y="384"/>
                  </a:cubicBezTo>
                  <a:cubicBezTo>
                    <a:pt x="492" y="382"/>
                    <a:pt x="485" y="379"/>
                    <a:pt x="478" y="376"/>
                  </a:cubicBezTo>
                  <a:cubicBezTo>
                    <a:pt x="471" y="372"/>
                    <a:pt x="464" y="369"/>
                    <a:pt x="458" y="365"/>
                  </a:cubicBezTo>
                  <a:cubicBezTo>
                    <a:pt x="451" y="361"/>
                    <a:pt x="445" y="357"/>
                    <a:pt x="439" y="352"/>
                  </a:cubicBezTo>
                  <a:cubicBezTo>
                    <a:pt x="433" y="348"/>
                    <a:pt x="428" y="343"/>
                    <a:pt x="422" y="337"/>
                  </a:cubicBezTo>
                  <a:cubicBezTo>
                    <a:pt x="417" y="332"/>
                    <a:pt x="412" y="326"/>
                    <a:pt x="407" y="320"/>
                  </a:cubicBezTo>
                  <a:cubicBezTo>
                    <a:pt x="403" y="315"/>
                    <a:pt x="399" y="308"/>
                    <a:pt x="395" y="302"/>
                  </a:cubicBezTo>
                  <a:cubicBezTo>
                    <a:pt x="391" y="295"/>
                    <a:pt x="387" y="289"/>
                    <a:pt x="384" y="282"/>
                  </a:cubicBezTo>
                  <a:cubicBezTo>
                    <a:pt x="381" y="275"/>
                    <a:pt x="378" y="268"/>
                    <a:pt x="376" y="260"/>
                  </a:cubicBezTo>
                  <a:cubicBezTo>
                    <a:pt x="376" y="260"/>
                    <a:pt x="375" y="259"/>
                    <a:pt x="376" y="259"/>
                  </a:cubicBezTo>
                  <a:cubicBezTo>
                    <a:pt x="376" y="258"/>
                    <a:pt x="376" y="258"/>
                    <a:pt x="376" y="257"/>
                  </a:cubicBezTo>
                  <a:cubicBezTo>
                    <a:pt x="377" y="256"/>
                    <a:pt x="377" y="255"/>
                    <a:pt x="378" y="254"/>
                  </a:cubicBezTo>
                  <a:cubicBezTo>
                    <a:pt x="379" y="253"/>
                    <a:pt x="380" y="252"/>
                    <a:pt x="382" y="250"/>
                  </a:cubicBezTo>
                  <a:cubicBezTo>
                    <a:pt x="384" y="249"/>
                    <a:pt x="385" y="247"/>
                    <a:pt x="386" y="246"/>
                  </a:cubicBezTo>
                  <a:cubicBezTo>
                    <a:pt x="388" y="245"/>
                    <a:pt x="389" y="245"/>
                    <a:pt x="390" y="245"/>
                  </a:cubicBezTo>
                  <a:cubicBezTo>
                    <a:pt x="391" y="244"/>
                    <a:pt x="391" y="245"/>
                    <a:pt x="392" y="245"/>
                  </a:cubicBezTo>
                  <a:cubicBezTo>
                    <a:pt x="393" y="245"/>
                    <a:pt x="393" y="246"/>
                    <a:pt x="393" y="247"/>
                  </a:cubicBezTo>
                  <a:close/>
                  <a:moveTo>
                    <a:pt x="543" y="268"/>
                  </a:moveTo>
                  <a:cubicBezTo>
                    <a:pt x="545" y="269"/>
                    <a:pt x="546" y="271"/>
                    <a:pt x="546" y="271"/>
                  </a:cubicBezTo>
                  <a:cubicBezTo>
                    <a:pt x="547" y="272"/>
                    <a:pt x="548" y="273"/>
                    <a:pt x="548" y="274"/>
                  </a:cubicBezTo>
                  <a:cubicBezTo>
                    <a:pt x="549" y="275"/>
                    <a:pt x="549" y="275"/>
                    <a:pt x="549" y="276"/>
                  </a:cubicBezTo>
                  <a:cubicBezTo>
                    <a:pt x="549" y="276"/>
                    <a:pt x="550" y="277"/>
                    <a:pt x="550" y="278"/>
                  </a:cubicBezTo>
                  <a:cubicBezTo>
                    <a:pt x="549" y="279"/>
                    <a:pt x="549" y="281"/>
                    <a:pt x="549" y="283"/>
                  </a:cubicBezTo>
                  <a:cubicBezTo>
                    <a:pt x="548" y="285"/>
                    <a:pt x="547" y="288"/>
                    <a:pt x="546" y="290"/>
                  </a:cubicBezTo>
                  <a:cubicBezTo>
                    <a:pt x="545" y="292"/>
                    <a:pt x="543" y="295"/>
                    <a:pt x="542" y="297"/>
                  </a:cubicBezTo>
                  <a:cubicBezTo>
                    <a:pt x="540" y="300"/>
                    <a:pt x="538" y="302"/>
                    <a:pt x="536" y="304"/>
                  </a:cubicBezTo>
                  <a:cubicBezTo>
                    <a:pt x="531" y="309"/>
                    <a:pt x="526" y="313"/>
                    <a:pt x="520" y="315"/>
                  </a:cubicBezTo>
                  <a:cubicBezTo>
                    <a:pt x="515" y="317"/>
                    <a:pt x="510" y="318"/>
                    <a:pt x="504" y="318"/>
                  </a:cubicBezTo>
                  <a:cubicBezTo>
                    <a:pt x="498" y="317"/>
                    <a:pt x="493" y="316"/>
                    <a:pt x="487" y="313"/>
                  </a:cubicBezTo>
                  <a:cubicBezTo>
                    <a:pt x="482" y="310"/>
                    <a:pt x="476" y="305"/>
                    <a:pt x="470" y="300"/>
                  </a:cubicBezTo>
                  <a:cubicBezTo>
                    <a:pt x="464" y="294"/>
                    <a:pt x="459" y="287"/>
                    <a:pt x="456" y="281"/>
                  </a:cubicBezTo>
                  <a:cubicBezTo>
                    <a:pt x="453" y="275"/>
                    <a:pt x="452" y="269"/>
                    <a:pt x="451" y="263"/>
                  </a:cubicBezTo>
                  <a:cubicBezTo>
                    <a:pt x="451" y="257"/>
                    <a:pt x="452" y="251"/>
                    <a:pt x="455" y="246"/>
                  </a:cubicBezTo>
                  <a:cubicBezTo>
                    <a:pt x="457" y="240"/>
                    <a:pt x="461" y="235"/>
                    <a:pt x="465" y="230"/>
                  </a:cubicBezTo>
                  <a:cubicBezTo>
                    <a:pt x="467" y="228"/>
                    <a:pt x="469" y="227"/>
                    <a:pt x="472" y="225"/>
                  </a:cubicBezTo>
                  <a:cubicBezTo>
                    <a:pt x="474" y="224"/>
                    <a:pt x="476" y="223"/>
                    <a:pt x="478" y="221"/>
                  </a:cubicBezTo>
                  <a:cubicBezTo>
                    <a:pt x="480" y="220"/>
                    <a:pt x="482" y="220"/>
                    <a:pt x="484" y="219"/>
                  </a:cubicBezTo>
                  <a:cubicBezTo>
                    <a:pt x="486" y="219"/>
                    <a:pt x="488" y="218"/>
                    <a:pt x="489" y="218"/>
                  </a:cubicBezTo>
                  <a:cubicBezTo>
                    <a:pt x="490" y="218"/>
                    <a:pt x="491" y="218"/>
                    <a:pt x="491" y="218"/>
                  </a:cubicBezTo>
                  <a:cubicBezTo>
                    <a:pt x="492" y="219"/>
                    <a:pt x="493" y="219"/>
                    <a:pt x="493" y="219"/>
                  </a:cubicBezTo>
                  <a:cubicBezTo>
                    <a:pt x="494" y="220"/>
                    <a:pt x="495" y="220"/>
                    <a:pt x="496" y="221"/>
                  </a:cubicBezTo>
                  <a:cubicBezTo>
                    <a:pt x="497" y="222"/>
                    <a:pt x="498" y="223"/>
                    <a:pt x="499" y="224"/>
                  </a:cubicBezTo>
                  <a:cubicBezTo>
                    <a:pt x="502" y="227"/>
                    <a:pt x="503" y="229"/>
                    <a:pt x="504" y="231"/>
                  </a:cubicBezTo>
                  <a:cubicBezTo>
                    <a:pt x="505" y="232"/>
                    <a:pt x="505" y="234"/>
                    <a:pt x="504" y="234"/>
                  </a:cubicBezTo>
                  <a:cubicBezTo>
                    <a:pt x="503" y="235"/>
                    <a:pt x="502" y="236"/>
                    <a:pt x="500" y="236"/>
                  </a:cubicBezTo>
                  <a:cubicBezTo>
                    <a:pt x="499" y="236"/>
                    <a:pt x="497" y="236"/>
                    <a:pt x="495" y="237"/>
                  </a:cubicBezTo>
                  <a:cubicBezTo>
                    <a:pt x="493" y="237"/>
                    <a:pt x="490" y="238"/>
                    <a:pt x="488" y="239"/>
                  </a:cubicBezTo>
                  <a:cubicBezTo>
                    <a:pt x="486" y="240"/>
                    <a:pt x="483" y="242"/>
                    <a:pt x="481" y="244"/>
                  </a:cubicBezTo>
                  <a:cubicBezTo>
                    <a:pt x="476" y="249"/>
                    <a:pt x="474" y="254"/>
                    <a:pt x="476" y="260"/>
                  </a:cubicBezTo>
                  <a:cubicBezTo>
                    <a:pt x="477" y="267"/>
                    <a:pt x="481" y="273"/>
                    <a:pt x="488" y="280"/>
                  </a:cubicBezTo>
                  <a:cubicBezTo>
                    <a:pt x="491" y="284"/>
                    <a:pt x="495" y="286"/>
                    <a:pt x="498" y="288"/>
                  </a:cubicBezTo>
                  <a:cubicBezTo>
                    <a:pt x="501" y="290"/>
                    <a:pt x="504" y="292"/>
                    <a:pt x="507" y="292"/>
                  </a:cubicBezTo>
                  <a:cubicBezTo>
                    <a:pt x="510" y="293"/>
                    <a:pt x="513" y="292"/>
                    <a:pt x="516" y="292"/>
                  </a:cubicBezTo>
                  <a:cubicBezTo>
                    <a:pt x="518" y="291"/>
                    <a:pt x="521" y="289"/>
                    <a:pt x="523" y="286"/>
                  </a:cubicBezTo>
                  <a:cubicBezTo>
                    <a:pt x="526" y="284"/>
                    <a:pt x="528" y="281"/>
                    <a:pt x="529" y="279"/>
                  </a:cubicBezTo>
                  <a:cubicBezTo>
                    <a:pt x="530" y="276"/>
                    <a:pt x="531" y="274"/>
                    <a:pt x="531" y="272"/>
                  </a:cubicBezTo>
                  <a:cubicBezTo>
                    <a:pt x="531" y="269"/>
                    <a:pt x="532" y="268"/>
                    <a:pt x="532" y="266"/>
                  </a:cubicBezTo>
                  <a:cubicBezTo>
                    <a:pt x="532" y="264"/>
                    <a:pt x="532" y="263"/>
                    <a:pt x="533" y="262"/>
                  </a:cubicBezTo>
                  <a:cubicBezTo>
                    <a:pt x="534" y="262"/>
                    <a:pt x="534" y="262"/>
                    <a:pt x="535" y="262"/>
                  </a:cubicBezTo>
                  <a:cubicBezTo>
                    <a:pt x="535" y="262"/>
                    <a:pt x="536" y="262"/>
                    <a:pt x="537" y="262"/>
                  </a:cubicBezTo>
                  <a:cubicBezTo>
                    <a:pt x="537" y="263"/>
                    <a:pt x="538" y="264"/>
                    <a:pt x="539" y="264"/>
                  </a:cubicBezTo>
                  <a:cubicBezTo>
                    <a:pt x="541" y="265"/>
                    <a:pt x="542" y="267"/>
                    <a:pt x="543" y="268"/>
                  </a:cubicBezTo>
                  <a:close/>
                  <a:moveTo>
                    <a:pt x="623" y="209"/>
                  </a:moveTo>
                  <a:cubicBezTo>
                    <a:pt x="623" y="210"/>
                    <a:pt x="624" y="210"/>
                    <a:pt x="624" y="211"/>
                  </a:cubicBezTo>
                  <a:cubicBezTo>
                    <a:pt x="624" y="211"/>
                    <a:pt x="624" y="212"/>
                    <a:pt x="623" y="213"/>
                  </a:cubicBezTo>
                  <a:cubicBezTo>
                    <a:pt x="623" y="214"/>
                    <a:pt x="622" y="215"/>
                    <a:pt x="621" y="216"/>
                  </a:cubicBezTo>
                  <a:cubicBezTo>
                    <a:pt x="620" y="218"/>
                    <a:pt x="619" y="219"/>
                    <a:pt x="617" y="221"/>
                  </a:cubicBezTo>
                  <a:cubicBezTo>
                    <a:pt x="615" y="223"/>
                    <a:pt x="614" y="224"/>
                    <a:pt x="612" y="225"/>
                  </a:cubicBezTo>
                  <a:cubicBezTo>
                    <a:pt x="611" y="226"/>
                    <a:pt x="610" y="227"/>
                    <a:pt x="609" y="227"/>
                  </a:cubicBezTo>
                  <a:cubicBezTo>
                    <a:pt x="608" y="228"/>
                    <a:pt x="607" y="228"/>
                    <a:pt x="607" y="228"/>
                  </a:cubicBezTo>
                  <a:cubicBezTo>
                    <a:pt x="606" y="228"/>
                    <a:pt x="605" y="228"/>
                    <a:pt x="605" y="227"/>
                  </a:cubicBezTo>
                  <a:lnTo>
                    <a:pt x="568" y="191"/>
                  </a:lnTo>
                  <a:cubicBezTo>
                    <a:pt x="565" y="187"/>
                    <a:pt x="563" y="185"/>
                    <a:pt x="560" y="184"/>
                  </a:cubicBezTo>
                  <a:cubicBezTo>
                    <a:pt x="558" y="183"/>
                    <a:pt x="556" y="182"/>
                    <a:pt x="554" y="181"/>
                  </a:cubicBezTo>
                  <a:cubicBezTo>
                    <a:pt x="552" y="181"/>
                    <a:pt x="550" y="181"/>
                    <a:pt x="548" y="182"/>
                  </a:cubicBezTo>
                  <a:cubicBezTo>
                    <a:pt x="545" y="182"/>
                    <a:pt x="544" y="184"/>
                    <a:pt x="542" y="185"/>
                  </a:cubicBezTo>
                  <a:cubicBezTo>
                    <a:pt x="539" y="188"/>
                    <a:pt x="538" y="191"/>
                    <a:pt x="537" y="195"/>
                  </a:cubicBezTo>
                  <a:cubicBezTo>
                    <a:pt x="537" y="199"/>
                    <a:pt x="537" y="204"/>
                    <a:pt x="537" y="210"/>
                  </a:cubicBezTo>
                  <a:lnTo>
                    <a:pt x="580" y="252"/>
                  </a:lnTo>
                  <a:cubicBezTo>
                    <a:pt x="580" y="253"/>
                    <a:pt x="581" y="253"/>
                    <a:pt x="581" y="254"/>
                  </a:cubicBezTo>
                  <a:cubicBezTo>
                    <a:pt x="581" y="255"/>
                    <a:pt x="581" y="255"/>
                    <a:pt x="580" y="256"/>
                  </a:cubicBezTo>
                  <a:cubicBezTo>
                    <a:pt x="580" y="257"/>
                    <a:pt x="579" y="258"/>
                    <a:pt x="578" y="260"/>
                  </a:cubicBezTo>
                  <a:cubicBezTo>
                    <a:pt x="577" y="261"/>
                    <a:pt x="575" y="262"/>
                    <a:pt x="574" y="264"/>
                  </a:cubicBezTo>
                  <a:cubicBezTo>
                    <a:pt x="572" y="266"/>
                    <a:pt x="570" y="267"/>
                    <a:pt x="569" y="268"/>
                  </a:cubicBezTo>
                  <a:cubicBezTo>
                    <a:pt x="568" y="269"/>
                    <a:pt x="567" y="270"/>
                    <a:pt x="566" y="271"/>
                  </a:cubicBezTo>
                  <a:cubicBezTo>
                    <a:pt x="565" y="271"/>
                    <a:pt x="564" y="271"/>
                    <a:pt x="563" y="271"/>
                  </a:cubicBezTo>
                  <a:cubicBezTo>
                    <a:pt x="563" y="271"/>
                    <a:pt x="562" y="271"/>
                    <a:pt x="562" y="270"/>
                  </a:cubicBezTo>
                  <a:lnTo>
                    <a:pt x="498" y="206"/>
                  </a:lnTo>
                  <a:cubicBezTo>
                    <a:pt x="497" y="206"/>
                    <a:pt x="497" y="205"/>
                    <a:pt x="497" y="205"/>
                  </a:cubicBezTo>
                  <a:cubicBezTo>
                    <a:pt x="497" y="204"/>
                    <a:pt x="497" y="203"/>
                    <a:pt x="497" y="202"/>
                  </a:cubicBezTo>
                  <a:cubicBezTo>
                    <a:pt x="498" y="202"/>
                    <a:pt x="498" y="201"/>
                    <a:pt x="499" y="199"/>
                  </a:cubicBezTo>
                  <a:cubicBezTo>
                    <a:pt x="500" y="198"/>
                    <a:pt x="501" y="197"/>
                    <a:pt x="503" y="196"/>
                  </a:cubicBezTo>
                  <a:cubicBezTo>
                    <a:pt x="504" y="194"/>
                    <a:pt x="505" y="193"/>
                    <a:pt x="507" y="192"/>
                  </a:cubicBezTo>
                  <a:cubicBezTo>
                    <a:pt x="508" y="191"/>
                    <a:pt x="509" y="190"/>
                    <a:pt x="509" y="190"/>
                  </a:cubicBezTo>
                  <a:cubicBezTo>
                    <a:pt x="510" y="190"/>
                    <a:pt x="511" y="190"/>
                    <a:pt x="511" y="190"/>
                  </a:cubicBezTo>
                  <a:cubicBezTo>
                    <a:pt x="512" y="190"/>
                    <a:pt x="513" y="190"/>
                    <a:pt x="513" y="191"/>
                  </a:cubicBezTo>
                  <a:lnTo>
                    <a:pt x="521" y="198"/>
                  </a:lnTo>
                  <a:cubicBezTo>
                    <a:pt x="520" y="191"/>
                    <a:pt x="521" y="184"/>
                    <a:pt x="523" y="179"/>
                  </a:cubicBezTo>
                  <a:cubicBezTo>
                    <a:pt x="524" y="173"/>
                    <a:pt x="527" y="168"/>
                    <a:pt x="531" y="164"/>
                  </a:cubicBezTo>
                  <a:cubicBezTo>
                    <a:pt x="536" y="160"/>
                    <a:pt x="540" y="157"/>
                    <a:pt x="544" y="156"/>
                  </a:cubicBezTo>
                  <a:cubicBezTo>
                    <a:pt x="549" y="154"/>
                    <a:pt x="553" y="154"/>
                    <a:pt x="558" y="154"/>
                  </a:cubicBezTo>
                  <a:cubicBezTo>
                    <a:pt x="562" y="155"/>
                    <a:pt x="566" y="156"/>
                    <a:pt x="570" y="159"/>
                  </a:cubicBezTo>
                  <a:cubicBezTo>
                    <a:pt x="574" y="161"/>
                    <a:pt x="579" y="165"/>
                    <a:pt x="583" y="170"/>
                  </a:cubicBezTo>
                  <a:lnTo>
                    <a:pt x="623" y="209"/>
                  </a:lnTo>
                  <a:close/>
                  <a:moveTo>
                    <a:pt x="702" y="130"/>
                  </a:moveTo>
                  <a:cubicBezTo>
                    <a:pt x="702" y="131"/>
                    <a:pt x="703" y="131"/>
                    <a:pt x="703" y="132"/>
                  </a:cubicBezTo>
                  <a:cubicBezTo>
                    <a:pt x="703" y="133"/>
                    <a:pt x="703" y="133"/>
                    <a:pt x="702" y="134"/>
                  </a:cubicBezTo>
                  <a:cubicBezTo>
                    <a:pt x="702" y="135"/>
                    <a:pt x="701" y="136"/>
                    <a:pt x="700" y="137"/>
                  </a:cubicBezTo>
                  <a:cubicBezTo>
                    <a:pt x="700" y="138"/>
                    <a:pt x="698" y="139"/>
                    <a:pt x="697" y="141"/>
                  </a:cubicBezTo>
                  <a:cubicBezTo>
                    <a:pt x="695" y="142"/>
                    <a:pt x="694" y="143"/>
                    <a:pt x="693" y="144"/>
                  </a:cubicBezTo>
                  <a:cubicBezTo>
                    <a:pt x="692" y="145"/>
                    <a:pt x="691" y="146"/>
                    <a:pt x="690" y="146"/>
                  </a:cubicBezTo>
                  <a:cubicBezTo>
                    <a:pt x="689" y="147"/>
                    <a:pt x="689" y="147"/>
                    <a:pt x="688" y="147"/>
                  </a:cubicBezTo>
                  <a:cubicBezTo>
                    <a:pt x="687" y="146"/>
                    <a:pt x="687" y="146"/>
                    <a:pt x="686" y="146"/>
                  </a:cubicBezTo>
                  <a:lnTo>
                    <a:pt x="679" y="139"/>
                  </a:lnTo>
                  <a:cubicBezTo>
                    <a:pt x="680" y="145"/>
                    <a:pt x="679" y="152"/>
                    <a:pt x="677" y="157"/>
                  </a:cubicBezTo>
                  <a:cubicBezTo>
                    <a:pt x="675" y="163"/>
                    <a:pt x="672" y="168"/>
                    <a:pt x="668" y="172"/>
                  </a:cubicBezTo>
                  <a:cubicBezTo>
                    <a:pt x="663" y="177"/>
                    <a:pt x="658" y="180"/>
                    <a:pt x="653" y="182"/>
                  </a:cubicBezTo>
                  <a:cubicBezTo>
                    <a:pt x="648" y="183"/>
                    <a:pt x="642" y="183"/>
                    <a:pt x="637" y="182"/>
                  </a:cubicBezTo>
                  <a:cubicBezTo>
                    <a:pt x="632" y="181"/>
                    <a:pt x="626" y="179"/>
                    <a:pt x="621" y="176"/>
                  </a:cubicBezTo>
                  <a:cubicBezTo>
                    <a:pt x="616" y="172"/>
                    <a:pt x="611" y="168"/>
                    <a:pt x="606" y="164"/>
                  </a:cubicBezTo>
                  <a:cubicBezTo>
                    <a:pt x="600" y="158"/>
                    <a:pt x="596" y="152"/>
                    <a:pt x="593" y="146"/>
                  </a:cubicBezTo>
                  <a:cubicBezTo>
                    <a:pt x="589" y="141"/>
                    <a:pt x="587" y="135"/>
                    <a:pt x="586" y="129"/>
                  </a:cubicBezTo>
                  <a:cubicBezTo>
                    <a:pt x="585" y="124"/>
                    <a:pt x="586" y="118"/>
                    <a:pt x="588" y="113"/>
                  </a:cubicBezTo>
                  <a:cubicBezTo>
                    <a:pt x="589" y="108"/>
                    <a:pt x="593" y="103"/>
                    <a:pt x="597" y="99"/>
                  </a:cubicBezTo>
                  <a:cubicBezTo>
                    <a:pt x="601" y="95"/>
                    <a:pt x="605" y="92"/>
                    <a:pt x="609" y="91"/>
                  </a:cubicBezTo>
                  <a:cubicBezTo>
                    <a:pt x="613" y="90"/>
                    <a:pt x="618" y="89"/>
                    <a:pt x="624" y="89"/>
                  </a:cubicBezTo>
                  <a:lnTo>
                    <a:pt x="590" y="54"/>
                  </a:lnTo>
                  <a:cubicBezTo>
                    <a:pt x="589" y="54"/>
                    <a:pt x="589" y="53"/>
                    <a:pt x="589" y="52"/>
                  </a:cubicBezTo>
                  <a:cubicBezTo>
                    <a:pt x="588" y="52"/>
                    <a:pt x="589" y="51"/>
                    <a:pt x="589" y="50"/>
                  </a:cubicBezTo>
                  <a:cubicBezTo>
                    <a:pt x="590" y="49"/>
                    <a:pt x="590" y="48"/>
                    <a:pt x="591" y="47"/>
                  </a:cubicBezTo>
                  <a:cubicBezTo>
                    <a:pt x="592" y="45"/>
                    <a:pt x="594" y="44"/>
                    <a:pt x="595" y="42"/>
                  </a:cubicBezTo>
                  <a:cubicBezTo>
                    <a:pt x="597" y="40"/>
                    <a:pt x="599" y="39"/>
                    <a:pt x="600" y="38"/>
                  </a:cubicBezTo>
                  <a:cubicBezTo>
                    <a:pt x="601" y="37"/>
                    <a:pt x="602" y="36"/>
                    <a:pt x="603" y="36"/>
                  </a:cubicBezTo>
                  <a:cubicBezTo>
                    <a:pt x="604" y="35"/>
                    <a:pt x="605" y="35"/>
                    <a:pt x="606" y="35"/>
                  </a:cubicBezTo>
                  <a:cubicBezTo>
                    <a:pt x="606" y="35"/>
                    <a:pt x="607" y="36"/>
                    <a:pt x="607" y="36"/>
                  </a:cubicBezTo>
                  <a:lnTo>
                    <a:pt x="702" y="130"/>
                  </a:lnTo>
                  <a:close/>
                  <a:moveTo>
                    <a:pt x="641" y="105"/>
                  </a:moveTo>
                  <a:cubicBezTo>
                    <a:pt x="635" y="105"/>
                    <a:pt x="630" y="105"/>
                    <a:pt x="626" y="105"/>
                  </a:cubicBezTo>
                  <a:cubicBezTo>
                    <a:pt x="622" y="106"/>
                    <a:pt x="619" y="108"/>
                    <a:pt x="616" y="110"/>
                  </a:cubicBezTo>
                  <a:cubicBezTo>
                    <a:pt x="614" y="113"/>
                    <a:pt x="612" y="115"/>
                    <a:pt x="612" y="118"/>
                  </a:cubicBezTo>
                  <a:cubicBezTo>
                    <a:pt x="611" y="121"/>
                    <a:pt x="611" y="124"/>
                    <a:pt x="612" y="127"/>
                  </a:cubicBezTo>
                  <a:cubicBezTo>
                    <a:pt x="613" y="130"/>
                    <a:pt x="615" y="133"/>
                    <a:pt x="617" y="136"/>
                  </a:cubicBezTo>
                  <a:cubicBezTo>
                    <a:pt x="618" y="139"/>
                    <a:pt x="621" y="141"/>
                    <a:pt x="623" y="144"/>
                  </a:cubicBezTo>
                  <a:cubicBezTo>
                    <a:pt x="626" y="147"/>
                    <a:pt x="629" y="149"/>
                    <a:pt x="632" y="151"/>
                  </a:cubicBezTo>
                  <a:cubicBezTo>
                    <a:pt x="635" y="153"/>
                    <a:pt x="638" y="155"/>
                    <a:pt x="641" y="156"/>
                  </a:cubicBezTo>
                  <a:cubicBezTo>
                    <a:pt x="644" y="157"/>
                    <a:pt x="646" y="157"/>
                    <a:pt x="649" y="157"/>
                  </a:cubicBezTo>
                  <a:cubicBezTo>
                    <a:pt x="652" y="156"/>
                    <a:pt x="655" y="155"/>
                    <a:pt x="657" y="152"/>
                  </a:cubicBezTo>
                  <a:cubicBezTo>
                    <a:pt x="659" y="151"/>
                    <a:pt x="660" y="150"/>
                    <a:pt x="660" y="148"/>
                  </a:cubicBezTo>
                  <a:cubicBezTo>
                    <a:pt x="661" y="147"/>
                    <a:pt x="662" y="145"/>
                    <a:pt x="662" y="143"/>
                  </a:cubicBezTo>
                  <a:cubicBezTo>
                    <a:pt x="663" y="141"/>
                    <a:pt x="663" y="138"/>
                    <a:pt x="663" y="136"/>
                  </a:cubicBezTo>
                  <a:cubicBezTo>
                    <a:pt x="663" y="133"/>
                    <a:pt x="663" y="130"/>
                    <a:pt x="662" y="127"/>
                  </a:cubicBezTo>
                  <a:lnTo>
                    <a:pt x="641" y="105"/>
                  </a:lnTo>
                  <a:close/>
                  <a:moveTo>
                    <a:pt x="713" y="47"/>
                  </a:moveTo>
                  <a:cubicBezTo>
                    <a:pt x="718" y="52"/>
                    <a:pt x="723" y="58"/>
                    <a:pt x="728" y="64"/>
                  </a:cubicBezTo>
                  <a:cubicBezTo>
                    <a:pt x="733" y="69"/>
                    <a:pt x="737" y="76"/>
                    <a:pt x="741" y="82"/>
                  </a:cubicBezTo>
                  <a:cubicBezTo>
                    <a:pt x="745" y="88"/>
                    <a:pt x="748" y="95"/>
                    <a:pt x="751" y="102"/>
                  </a:cubicBezTo>
                  <a:cubicBezTo>
                    <a:pt x="754" y="109"/>
                    <a:pt x="757" y="116"/>
                    <a:pt x="760" y="124"/>
                  </a:cubicBezTo>
                  <a:cubicBezTo>
                    <a:pt x="760" y="124"/>
                    <a:pt x="760" y="125"/>
                    <a:pt x="760" y="125"/>
                  </a:cubicBezTo>
                  <a:cubicBezTo>
                    <a:pt x="760" y="126"/>
                    <a:pt x="759" y="127"/>
                    <a:pt x="759" y="128"/>
                  </a:cubicBezTo>
                  <a:cubicBezTo>
                    <a:pt x="758" y="128"/>
                    <a:pt x="758" y="129"/>
                    <a:pt x="757" y="130"/>
                  </a:cubicBezTo>
                  <a:cubicBezTo>
                    <a:pt x="756" y="131"/>
                    <a:pt x="755" y="133"/>
                    <a:pt x="754" y="134"/>
                  </a:cubicBezTo>
                  <a:cubicBezTo>
                    <a:pt x="752" y="136"/>
                    <a:pt x="750" y="137"/>
                    <a:pt x="749" y="138"/>
                  </a:cubicBezTo>
                  <a:cubicBezTo>
                    <a:pt x="747" y="139"/>
                    <a:pt x="746" y="140"/>
                    <a:pt x="745" y="140"/>
                  </a:cubicBezTo>
                  <a:cubicBezTo>
                    <a:pt x="745" y="140"/>
                    <a:pt x="744" y="140"/>
                    <a:pt x="743" y="139"/>
                  </a:cubicBezTo>
                  <a:cubicBezTo>
                    <a:pt x="743" y="139"/>
                    <a:pt x="742" y="138"/>
                    <a:pt x="742" y="137"/>
                  </a:cubicBezTo>
                  <a:cubicBezTo>
                    <a:pt x="736" y="123"/>
                    <a:pt x="730" y="111"/>
                    <a:pt x="722" y="99"/>
                  </a:cubicBezTo>
                  <a:cubicBezTo>
                    <a:pt x="714" y="87"/>
                    <a:pt x="705" y="75"/>
                    <a:pt x="694" y="65"/>
                  </a:cubicBezTo>
                  <a:cubicBezTo>
                    <a:pt x="684" y="55"/>
                    <a:pt x="673" y="45"/>
                    <a:pt x="661" y="38"/>
                  </a:cubicBezTo>
                  <a:cubicBezTo>
                    <a:pt x="649" y="30"/>
                    <a:pt x="636" y="23"/>
                    <a:pt x="623" y="18"/>
                  </a:cubicBezTo>
                  <a:cubicBezTo>
                    <a:pt x="622" y="17"/>
                    <a:pt x="621" y="17"/>
                    <a:pt x="621" y="16"/>
                  </a:cubicBezTo>
                  <a:cubicBezTo>
                    <a:pt x="620" y="16"/>
                    <a:pt x="620" y="15"/>
                    <a:pt x="620" y="14"/>
                  </a:cubicBezTo>
                  <a:cubicBezTo>
                    <a:pt x="621" y="13"/>
                    <a:pt x="621" y="12"/>
                    <a:pt x="622" y="11"/>
                  </a:cubicBezTo>
                  <a:cubicBezTo>
                    <a:pt x="623" y="10"/>
                    <a:pt x="624" y="8"/>
                    <a:pt x="626" y="6"/>
                  </a:cubicBezTo>
                  <a:cubicBezTo>
                    <a:pt x="628" y="5"/>
                    <a:pt x="629" y="4"/>
                    <a:pt x="630" y="3"/>
                  </a:cubicBezTo>
                  <a:cubicBezTo>
                    <a:pt x="631" y="2"/>
                    <a:pt x="632" y="1"/>
                    <a:pt x="633" y="1"/>
                  </a:cubicBezTo>
                  <a:cubicBezTo>
                    <a:pt x="633" y="0"/>
                    <a:pt x="634" y="0"/>
                    <a:pt x="634" y="0"/>
                  </a:cubicBezTo>
                  <a:cubicBezTo>
                    <a:pt x="635" y="0"/>
                    <a:pt x="635" y="0"/>
                    <a:pt x="636" y="0"/>
                  </a:cubicBezTo>
                  <a:cubicBezTo>
                    <a:pt x="651" y="5"/>
                    <a:pt x="665" y="11"/>
                    <a:pt x="678" y="19"/>
                  </a:cubicBezTo>
                  <a:cubicBezTo>
                    <a:pt x="690" y="27"/>
                    <a:pt x="702" y="36"/>
                    <a:pt x="713"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noEditPoints="1"/>
            </p:cNvSpPr>
            <p:nvPr/>
          </p:nvSpPr>
          <p:spPr bwMode="auto">
            <a:xfrm>
              <a:off x="1561" y="3362"/>
              <a:ext cx="367" cy="363"/>
            </a:xfrm>
            <a:custGeom>
              <a:avLst/>
              <a:gdLst/>
              <a:ahLst/>
              <a:cxnLst>
                <a:cxn ang="0">
                  <a:pos x="7" y="1357"/>
                </a:cxn>
                <a:cxn ang="0">
                  <a:pos x="176" y="1370"/>
                </a:cxn>
                <a:cxn ang="0">
                  <a:pos x="137" y="1413"/>
                </a:cxn>
                <a:cxn ang="0">
                  <a:pos x="102" y="1307"/>
                </a:cxn>
                <a:cxn ang="0">
                  <a:pos x="242" y="1283"/>
                </a:cxn>
                <a:cxn ang="0">
                  <a:pos x="255" y="1298"/>
                </a:cxn>
                <a:cxn ang="0">
                  <a:pos x="237" y="1241"/>
                </a:cxn>
                <a:cxn ang="0">
                  <a:pos x="278" y="1167"/>
                </a:cxn>
                <a:cxn ang="0">
                  <a:pos x="295" y="1255"/>
                </a:cxn>
                <a:cxn ang="0">
                  <a:pos x="250" y="1165"/>
                </a:cxn>
                <a:cxn ang="0">
                  <a:pos x="384" y="1166"/>
                </a:cxn>
                <a:cxn ang="0">
                  <a:pos x="276" y="1138"/>
                </a:cxn>
                <a:cxn ang="0">
                  <a:pos x="318" y="1096"/>
                </a:cxn>
                <a:cxn ang="0">
                  <a:pos x="371" y="1149"/>
                </a:cxn>
                <a:cxn ang="0">
                  <a:pos x="339" y="1076"/>
                </a:cxn>
                <a:cxn ang="0">
                  <a:pos x="312" y="1048"/>
                </a:cxn>
                <a:cxn ang="0">
                  <a:pos x="451" y="1100"/>
                </a:cxn>
                <a:cxn ang="0">
                  <a:pos x="401" y="1038"/>
                </a:cxn>
                <a:cxn ang="0">
                  <a:pos x="410" y="1002"/>
                </a:cxn>
                <a:cxn ang="0">
                  <a:pos x="458" y="1054"/>
                </a:cxn>
                <a:cxn ang="0">
                  <a:pos x="413" y="938"/>
                </a:cxn>
                <a:cxn ang="0">
                  <a:pos x="560" y="979"/>
                </a:cxn>
                <a:cxn ang="0">
                  <a:pos x="529" y="910"/>
                </a:cxn>
                <a:cxn ang="0">
                  <a:pos x="607" y="917"/>
                </a:cxn>
                <a:cxn ang="0">
                  <a:pos x="535" y="817"/>
                </a:cxn>
                <a:cxn ang="0">
                  <a:pos x="678" y="846"/>
                </a:cxn>
                <a:cxn ang="0">
                  <a:pos x="717" y="830"/>
                </a:cxn>
                <a:cxn ang="0">
                  <a:pos x="672" y="775"/>
                </a:cxn>
                <a:cxn ang="0">
                  <a:pos x="788" y="751"/>
                </a:cxn>
                <a:cxn ang="0">
                  <a:pos x="710" y="701"/>
                </a:cxn>
                <a:cxn ang="0">
                  <a:pos x="714" y="736"/>
                </a:cxn>
                <a:cxn ang="0">
                  <a:pos x="832" y="701"/>
                </a:cxn>
                <a:cxn ang="0">
                  <a:pos x="733" y="694"/>
                </a:cxn>
                <a:cxn ang="0">
                  <a:pos x="740" y="644"/>
                </a:cxn>
                <a:cxn ang="0">
                  <a:pos x="821" y="700"/>
                </a:cxn>
                <a:cxn ang="0">
                  <a:pos x="839" y="604"/>
                </a:cxn>
                <a:cxn ang="0">
                  <a:pos x="857" y="689"/>
                </a:cxn>
                <a:cxn ang="0">
                  <a:pos x="821" y="588"/>
                </a:cxn>
                <a:cxn ang="0">
                  <a:pos x="930" y="619"/>
                </a:cxn>
                <a:cxn ang="0">
                  <a:pos x="908" y="542"/>
                </a:cxn>
                <a:cxn ang="0">
                  <a:pos x="927" y="554"/>
                </a:cxn>
                <a:cxn ang="0">
                  <a:pos x="972" y="468"/>
                </a:cxn>
                <a:cxn ang="0">
                  <a:pos x="928" y="485"/>
                </a:cxn>
                <a:cxn ang="0">
                  <a:pos x="1054" y="492"/>
                </a:cxn>
                <a:cxn ang="0">
                  <a:pos x="1014" y="398"/>
                </a:cxn>
                <a:cxn ang="0">
                  <a:pos x="1005" y="369"/>
                </a:cxn>
                <a:cxn ang="0">
                  <a:pos x="1057" y="394"/>
                </a:cxn>
                <a:cxn ang="0">
                  <a:pos x="1101" y="349"/>
                </a:cxn>
                <a:cxn ang="0">
                  <a:pos x="1135" y="375"/>
                </a:cxn>
                <a:cxn ang="0">
                  <a:pos x="1150" y="379"/>
                </a:cxn>
                <a:cxn ang="0">
                  <a:pos x="1162" y="338"/>
                </a:cxn>
                <a:cxn ang="0">
                  <a:pos x="1138" y="280"/>
                </a:cxn>
                <a:cxn ang="0">
                  <a:pos x="1124" y="314"/>
                </a:cxn>
                <a:cxn ang="0">
                  <a:pos x="1290" y="244"/>
                </a:cxn>
                <a:cxn ang="0">
                  <a:pos x="1223" y="219"/>
                </a:cxn>
                <a:cxn ang="0">
                  <a:pos x="1339" y="211"/>
                </a:cxn>
                <a:cxn ang="0">
                  <a:pos x="1273" y="142"/>
                </a:cxn>
                <a:cxn ang="0">
                  <a:pos x="1381" y="110"/>
                </a:cxn>
                <a:cxn ang="0">
                  <a:pos x="1405" y="130"/>
                </a:cxn>
                <a:cxn ang="0">
                  <a:pos x="1304" y="110"/>
                </a:cxn>
                <a:cxn ang="0">
                  <a:pos x="1357" y="111"/>
                </a:cxn>
                <a:cxn ang="0">
                  <a:pos x="1435" y="99"/>
                </a:cxn>
              </a:cxnLst>
              <a:rect l="0" t="0" r="r" b="b"/>
              <a:pathLst>
                <a:path w="1473" h="1458">
                  <a:moveTo>
                    <a:pt x="107" y="1438"/>
                  </a:moveTo>
                  <a:cubicBezTo>
                    <a:pt x="108" y="1439"/>
                    <a:pt x="108" y="1439"/>
                    <a:pt x="108" y="1440"/>
                  </a:cubicBezTo>
                  <a:cubicBezTo>
                    <a:pt x="108" y="1441"/>
                    <a:pt x="108" y="1441"/>
                    <a:pt x="107" y="1442"/>
                  </a:cubicBezTo>
                  <a:cubicBezTo>
                    <a:pt x="107" y="1443"/>
                    <a:pt x="106" y="1445"/>
                    <a:pt x="105" y="1446"/>
                  </a:cubicBezTo>
                  <a:cubicBezTo>
                    <a:pt x="104" y="1447"/>
                    <a:pt x="103" y="1449"/>
                    <a:pt x="101" y="1451"/>
                  </a:cubicBezTo>
                  <a:cubicBezTo>
                    <a:pt x="99" y="1453"/>
                    <a:pt x="97" y="1454"/>
                    <a:pt x="96" y="1455"/>
                  </a:cubicBezTo>
                  <a:cubicBezTo>
                    <a:pt x="95" y="1456"/>
                    <a:pt x="93" y="1457"/>
                    <a:pt x="92" y="1457"/>
                  </a:cubicBezTo>
                  <a:cubicBezTo>
                    <a:pt x="91" y="1458"/>
                    <a:pt x="91" y="1458"/>
                    <a:pt x="90" y="1458"/>
                  </a:cubicBezTo>
                  <a:cubicBezTo>
                    <a:pt x="89" y="1458"/>
                    <a:pt x="89" y="1458"/>
                    <a:pt x="88" y="1457"/>
                  </a:cubicBezTo>
                  <a:lnTo>
                    <a:pt x="0" y="1369"/>
                  </a:lnTo>
                  <a:cubicBezTo>
                    <a:pt x="0" y="1369"/>
                    <a:pt x="0" y="1368"/>
                    <a:pt x="0" y="1368"/>
                  </a:cubicBezTo>
                  <a:cubicBezTo>
                    <a:pt x="0" y="1367"/>
                    <a:pt x="0" y="1366"/>
                    <a:pt x="0" y="1365"/>
                  </a:cubicBezTo>
                  <a:cubicBezTo>
                    <a:pt x="1" y="1364"/>
                    <a:pt x="1" y="1363"/>
                    <a:pt x="3" y="1362"/>
                  </a:cubicBezTo>
                  <a:cubicBezTo>
                    <a:pt x="4" y="1360"/>
                    <a:pt x="5" y="1359"/>
                    <a:pt x="7" y="1357"/>
                  </a:cubicBezTo>
                  <a:cubicBezTo>
                    <a:pt x="9" y="1355"/>
                    <a:pt x="10" y="1354"/>
                    <a:pt x="12" y="1353"/>
                  </a:cubicBezTo>
                  <a:cubicBezTo>
                    <a:pt x="13" y="1351"/>
                    <a:pt x="14" y="1351"/>
                    <a:pt x="15" y="1350"/>
                  </a:cubicBezTo>
                  <a:cubicBezTo>
                    <a:pt x="16" y="1350"/>
                    <a:pt x="17" y="1350"/>
                    <a:pt x="18" y="1350"/>
                  </a:cubicBezTo>
                  <a:cubicBezTo>
                    <a:pt x="18" y="1350"/>
                    <a:pt x="19" y="1350"/>
                    <a:pt x="19" y="1350"/>
                  </a:cubicBezTo>
                  <a:lnTo>
                    <a:pt x="107" y="1438"/>
                  </a:lnTo>
                  <a:close/>
                  <a:moveTo>
                    <a:pt x="194" y="1352"/>
                  </a:moveTo>
                  <a:cubicBezTo>
                    <a:pt x="194" y="1352"/>
                    <a:pt x="194" y="1353"/>
                    <a:pt x="194" y="1354"/>
                  </a:cubicBezTo>
                  <a:cubicBezTo>
                    <a:pt x="195" y="1354"/>
                    <a:pt x="194" y="1355"/>
                    <a:pt x="194" y="1356"/>
                  </a:cubicBezTo>
                  <a:cubicBezTo>
                    <a:pt x="194" y="1357"/>
                    <a:pt x="193" y="1358"/>
                    <a:pt x="192" y="1359"/>
                  </a:cubicBezTo>
                  <a:cubicBezTo>
                    <a:pt x="191" y="1361"/>
                    <a:pt x="189" y="1362"/>
                    <a:pt x="188" y="1364"/>
                  </a:cubicBezTo>
                  <a:cubicBezTo>
                    <a:pt x="186" y="1366"/>
                    <a:pt x="184" y="1367"/>
                    <a:pt x="183" y="1368"/>
                  </a:cubicBezTo>
                  <a:cubicBezTo>
                    <a:pt x="182" y="1369"/>
                    <a:pt x="181" y="1370"/>
                    <a:pt x="180" y="1370"/>
                  </a:cubicBezTo>
                  <a:cubicBezTo>
                    <a:pt x="179" y="1371"/>
                    <a:pt x="178" y="1371"/>
                    <a:pt x="177" y="1371"/>
                  </a:cubicBezTo>
                  <a:cubicBezTo>
                    <a:pt x="177" y="1371"/>
                    <a:pt x="176" y="1370"/>
                    <a:pt x="176" y="1370"/>
                  </a:cubicBezTo>
                  <a:lnTo>
                    <a:pt x="139" y="1333"/>
                  </a:lnTo>
                  <a:cubicBezTo>
                    <a:pt x="136" y="1330"/>
                    <a:pt x="133" y="1328"/>
                    <a:pt x="131" y="1327"/>
                  </a:cubicBezTo>
                  <a:cubicBezTo>
                    <a:pt x="129" y="1325"/>
                    <a:pt x="127" y="1325"/>
                    <a:pt x="125" y="1324"/>
                  </a:cubicBezTo>
                  <a:cubicBezTo>
                    <a:pt x="122" y="1324"/>
                    <a:pt x="120" y="1324"/>
                    <a:pt x="118" y="1325"/>
                  </a:cubicBezTo>
                  <a:cubicBezTo>
                    <a:pt x="116" y="1325"/>
                    <a:pt x="114" y="1326"/>
                    <a:pt x="112" y="1328"/>
                  </a:cubicBezTo>
                  <a:cubicBezTo>
                    <a:pt x="110" y="1331"/>
                    <a:pt x="109" y="1334"/>
                    <a:pt x="108" y="1338"/>
                  </a:cubicBezTo>
                  <a:cubicBezTo>
                    <a:pt x="107" y="1342"/>
                    <a:pt x="107" y="1347"/>
                    <a:pt x="108" y="1352"/>
                  </a:cubicBezTo>
                  <a:lnTo>
                    <a:pt x="151" y="1395"/>
                  </a:lnTo>
                  <a:cubicBezTo>
                    <a:pt x="151" y="1395"/>
                    <a:pt x="151" y="1396"/>
                    <a:pt x="151" y="1397"/>
                  </a:cubicBezTo>
                  <a:cubicBezTo>
                    <a:pt x="151" y="1397"/>
                    <a:pt x="151" y="1398"/>
                    <a:pt x="151" y="1399"/>
                  </a:cubicBezTo>
                  <a:cubicBezTo>
                    <a:pt x="150" y="1400"/>
                    <a:pt x="150" y="1401"/>
                    <a:pt x="149" y="1402"/>
                  </a:cubicBezTo>
                  <a:cubicBezTo>
                    <a:pt x="148" y="1404"/>
                    <a:pt x="146" y="1405"/>
                    <a:pt x="144" y="1407"/>
                  </a:cubicBezTo>
                  <a:cubicBezTo>
                    <a:pt x="143" y="1409"/>
                    <a:pt x="141" y="1410"/>
                    <a:pt x="140" y="1411"/>
                  </a:cubicBezTo>
                  <a:cubicBezTo>
                    <a:pt x="139" y="1412"/>
                    <a:pt x="137" y="1413"/>
                    <a:pt x="137" y="1413"/>
                  </a:cubicBezTo>
                  <a:cubicBezTo>
                    <a:pt x="136" y="1414"/>
                    <a:pt x="135" y="1414"/>
                    <a:pt x="134" y="1414"/>
                  </a:cubicBezTo>
                  <a:cubicBezTo>
                    <a:pt x="134" y="1414"/>
                    <a:pt x="133" y="1414"/>
                    <a:pt x="132" y="1413"/>
                  </a:cubicBezTo>
                  <a:lnTo>
                    <a:pt x="68" y="1349"/>
                  </a:lnTo>
                  <a:cubicBezTo>
                    <a:pt x="68" y="1349"/>
                    <a:pt x="68" y="1348"/>
                    <a:pt x="68" y="1347"/>
                  </a:cubicBezTo>
                  <a:cubicBezTo>
                    <a:pt x="67" y="1347"/>
                    <a:pt x="68" y="1346"/>
                    <a:pt x="68" y="1345"/>
                  </a:cubicBezTo>
                  <a:cubicBezTo>
                    <a:pt x="68" y="1344"/>
                    <a:pt x="69" y="1343"/>
                    <a:pt x="70" y="1342"/>
                  </a:cubicBezTo>
                  <a:cubicBezTo>
                    <a:pt x="71" y="1341"/>
                    <a:pt x="72" y="1340"/>
                    <a:pt x="73" y="1338"/>
                  </a:cubicBezTo>
                  <a:cubicBezTo>
                    <a:pt x="75" y="1337"/>
                    <a:pt x="76" y="1336"/>
                    <a:pt x="77" y="1335"/>
                  </a:cubicBezTo>
                  <a:cubicBezTo>
                    <a:pt x="78" y="1334"/>
                    <a:pt x="79" y="1333"/>
                    <a:pt x="80" y="1333"/>
                  </a:cubicBezTo>
                  <a:cubicBezTo>
                    <a:pt x="81" y="1333"/>
                    <a:pt x="82" y="1333"/>
                    <a:pt x="82" y="1333"/>
                  </a:cubicBezTo>
                  <a:cubicBezTo>
                    <a:pt x="83" y="1333"/>
                    <a:pt x="83" y="1333"/>
                    <a:pt x="84" y="1334"/>
                  </a:cubicBezTo>
                  <a:lnTo>
                    <a:pt x="91" y="1341"/>
                  </a:lnTo>
                  <a:cubicBezTo>
                    <a:pt x="91" y="1334"/>
                    <a:pt x="92" y="1327"/>
                    <a:pt x="93" y="1322"/>
                  </a:cubicBezTo>
                  <a:cubicBezTo>
                    <a:pt x="95" y="1316"/>
                    <a:pt x="98" y="1311"/>
                    <a:pt x="102" y="1307"/>
                  </a:cubicBezTo>
                  <a:cubicBezTo>
                    <a:pt x="106" y="1303"/>
                    <a:pt x="111" y="1300"/>
                    <a:pt x="115" y="1298"/>
                  </a:cubicBezTo>
                  <a:cubicBezTo>
                    <a:pt x="120" y="1297"/>
                    <a:pt x="124" y="1296"/>
                    <a:pt x="128" y="1297"/>
                  </a:cubicBezTo>
                  <a:cubicBezTo>
                    <a:pt x="133" y="1298"/>
                    <a:pt x="137" y="1299"/>
                    <a:pt x="141" y="1302"/>
                  </a:cubicBezTo>
                  <a:cubicBezTo>
                    <a:pt x="145" y="1304"/>
                    <a:pt x="149" y="1308"/>
                    <a:pt x="154" y="1312"/>
                  </a:cubicBezTo>
                  <a:lnTo>
                    <a:pt x="194" y="1352"/>
                  </a:lnTo>
                  <a:close/>
                  <a:moveTo>
                    <a:pt x="237" y="1241"/>
                  </a:moveTo>
                  <a:cubicBezTo>
                    <a:pt x="239" y="1243"/>
                    <a:pt x="240" y="1245"/>
                    <a:pt x="240" y="1247"/>
                  </a:cubicBezTo>
                  <a:cubicBezTo>
                    <a:pt x="240" y="1249"/>
                    <a:pt x="240" y="1251"/>
                    <a:pt x="238" y="1253"/>
                  </a:cubicBezTo>
                  <a:lnTo>
                    <a:pt x="199" y="1292"/>
                  </a:lnTo>
                  <a:cubicBezTo>
                    <a:pt x="202" y="1295"/>
                    <a:pt x="204" y="1297"/>
                    <a:pt x="207" y="1298"/>
                  </a:cubicBezTo>
                  <a:cubicBezTo>
                    <a:pt x="210" y="1300"/>
                    <a:pt x="213" y="1301"/>
                    <a:pt x="216" y="1301"/>
                  </a:cubicBezTo>
                  <a:cubicBezTo>
                    <a:pt x="219" y="1301"/>
                    <a:pt x="222" y="1300"/>
                    <a:pt x="225" y="1299"/>
                  </a:cubicBezTo>
                  <a:cubicBezTo>
                    <a:pt x="228" y="1298"/>
                    <a:pt x="231" y="1295"/>
                    <a:pt x="234" y="1292"/>
                  </a:cubicBezTo>
                  <a:cubicBezTo>
                    <a:pt x="237" y="1289"/>
                    <a:pt x="240" y="1286"/>
                    <a:pt x="242" y="1283"/>
                  </a:cubicBezTo>
                  <a:cubicBezTo>
                    <a:pt x="244" y="1280"/>
                    <a:pt x="245" y="1278"/>
                    <a:pt x="247" y="1275"/>
                  </a:cubicBezTo>
                  <a:cubicBezTo>
                    <a:pt x="248" y="1273"/>
                    <a:pt x="249" y="1271"/>
                    <a:pt x="249" y="1270"/>
                  </a:cubicBezTo>
                  <a:cubicBezTo>
                    <a:pt x="250" y="1268"/>
                    <a:pt x="251" y="1267"/>
                    <a:pt x="252" y="1266"/>
                  </a:cubicBezTo>
                  <a:cubicBezTo>
                    <a:pt x="252" y="1266"/>
                    <a:pt x="252" y="1265"/>
                    <a:pt x="253" y="1265"/>
                  </a:cubicBezTo>
                  <a:cubicBezTo>
                    <a:pt x="253" y="1265"/>
                    <a:pt x="254" y="1265"/>
                    <a:pt x="255" y="1265"/>
                  </a:cubicBezTo>
                  <a:cubicBezTo>
                    <a:pt x="255" y="1266"/>
                    <a:pt x="256" y="1266"/>
                    <a:pt x="257" y="1267"/>
                  </a:cubicBezTo>
                  <a:cubicBezTo>
                    <a:pt x="258" y="1268"/>
                    <a:pt x="259" y="1269"/>
                    <a:pt x="260" y="1270"/>
                  </a:cubicBezTo>
                  <a:cubicBezTo>
                    <a:pt x="261" y="1271"/>
                    <a:pt x="262" y="1272"/>
                    <a:pt x="262" y="1273"/>
                  </a:cubicBezTo>
                  <a:cubicBezTo>
                    <a:pt x="263" y="1273"/>
                    <a:pt x="264" y="1274"/>
                    <a:pt x="264" y="1275"/>
                  </a:cubicBezTo>
                  <a:cubicBezTo>
                    <a:pt x="265" y="1275"/>
                    <a:pt x="265" y="1276"/>
                    <a:pt x="265" y="1276"/>
                  </a:cubicBezTo>
                  <a:cubicBezTo>
                    <a:pt x="265" y="1277"/>
                    <a:pt x="265" y="1278"/>
                    <a:pt x="265" y="1278"/>
                  </a:cubicBezTo>
                  <a:cubicBezTo>
                    <a:pt x="265" y="1279"/>
                    <a:pt x="265" y="1280"/>
                    <a:pt x="264" y="1282"/>
                  </a:cubicBezTo>
                  <a:cubicBezTo>
                    <a:pt x="263" y="1284"/>
                    <a:pt x="262" y="1286"/>
                    <a:pt x="261" y="1289"/>
                  </a:cubicBezTo>
                  <a:cubicBezTo>
                    <a:pt x="259" y="1292"/>
                    <a:pt x="257" y="1295"/>
                    <a:pt x="255" y="1298"/>
                  </a:cubicBezTo>
                  <a:cubicBezTo>
                    <a:pt x="252" y="1301"/>
                    <a:pt x="249" y="1304"/>
                    <a:pt x="246" y="1307"/>
                  </a:cubicBezTo>
                  <a:cubicBezTo>
                    <a:pt x="241" y="1313"/>
                    <a:pt x="235" y="1317"/>
                    <a:pt x="229" y="1320"/>
                  </a:cubicBezTo>
                  <a:cubicBezTo>
                    <a:pt x="223" y="1323"/>
                    <a:pt x="218" y="1325"/>
                    <a:pt x="212" y="1325"/>
                  </a:cubicBezTo>
                  <a:cubicBezTo>
                    <a:pt x="206" y="1324"/>
                    <a:pt x="200" y="1323"/>
                    <a:pt x="194" y="1320"/>
                  </a:cubicBezTo>
                  <a:cubicBezTo>
                    <a:pt x="189" y="1317"/>
                    <a:pt x="183" y="1312"/>
                    <a:pt x="177" y="1306"/>
                  </a:cubicBezTo>
                  <a:cubicBezTo>
                    <a:pt x="171" y="1301"/>
                    <a:pt x="167" y="1295"/>
                    <a:pt x="163" y="1289"/>
                  </a:cubicBezTo>
                  <a:cubicBezTo>
                    <a:pt x="160" y="1283"/>
                    <a:pt x="159" y="1277"/>
                    <a:pt x="158" y="1271"/>
                  </a:cubicBezTo>
                  <a:cubicBezTo>
                    <a:pt x="158" y="1265"/>
                    <a:pt x="159" y="1259"/>
                    <a:pt x="161" y="1253"/>
                  </a:cubicBezTo>
                  <a:cubicBezTo>
                    <a:pt x="164" y="1247"/>
                    <a:pt x="167" y="1242"/>
                    <a:pt x="172" y="1237"/>
                  </a:cubicBezTo>
                  <a:cubicBezTo>
                    <a:pt x="178" y="1231"/>
                    <a:pt x="183" y="1228"/>
                    <a:pt x="189" y="1225"/>
                  </a:cubicBezTo>
                  <a:cubicBezTo>
                    <a:pt x="194" y="1223"/>
                    <a:pt x="199" y="1222"/>
                    <a:pt x="205" y="1223"/>
                  </a:cubicBezTo>
                  <a:cubicBezTo>
                    <a:pt x="210" y="1223"/>
                    <a:pt x="215" y="1225"/>
                    <a:pt x="220" y="1227"/>
                  </a:cubicBezTo>
                  <a:cubicBezTo>
                    <a:pt x="225" y="1230"/>
                    <a:pt x="230" y="1233"/>
                    <a:pt x="234" y="1238"/>
                  </a:cubicBezTo>
                  <a:lnTo>
                    <a:pt x="237" y="1241"/>
                  </a:lnTo>
                  <a:close/>
                  <a:moveTo>
                    <a:pt x="214" y="1253"/>
                  </a:moveTo>
                  <a:cubicBezTo>
                    <a:pt x="209" y="1248"/>
                    <a:pt x="204" y="1245"/>
                    <a:pt x="199" y="1244"/>
                  </a:cubicBezTo>
                  <a:cubicBezTo>
                    <a:pt x="194" y="1244"/>
                    <a:pt x="189" y="1245"/>
                    <a:pt x="185" y="1250"/>
                  </a:cubicBezTo>
                  <a:cubicBezTo>
                    <a:pt x="183" y="1252"/>
                    <a:pt x="181" y="1255"/>
                    <a:pt x="180" y="1257"/>
                  </a:cubicBezTo>
                  <a:cubicBezTo>
                    <a:pt x="179" y="1260"/>
                    <a:pt x="179" y="1262"/>
                    <a:pt x="179" y="1265"/>
                  </a:cubicBezTo>
                  <a:cubicBezTo>
                    <a:pt x="180" y="1268"/>
                    <a:pt x="181" y="1270"/>
                    <a:pt x="182" y="1273"/>
                  </a:cubicBezTo>
                  <a:cubicBezTo>
                    <a:pt x="183" y="1275"/>
                    <a:pt x="185" y="1278"/>
                    <a:pt x="187" y="1280"/>
                  </a:cubicBezTo>
                  <a:lnTo>
                    <a:pt x="214" y="1253"/>
                  </a:lnTo>
                  <a:close/>
                  <a:moveTo>
                    <a:pt x="274" y="1155"/>
                  </a:moveTo>
                  <a:cubicBezTo>
                    <a:pt x="276" y="1157"/>
                    <a:pt x="277" y="1159"/>
                    <a:pt x="278" y="1160"/>
                  </a:cubicBezTo>
                  <a:cubicBezTo>
                    <a:pt x="279" y="1161"/>
                    <a:pt x="280" y="1162"/>
                    <a:pt x="280" y="1163"/>
                  </a:cubicBezTo>
                  <a:cubicBezTo>
                    <a:pt x="281" y="1164"/>
                    <a:pt x="281" y="1164"/>
                    <a:pt x="281" y="1165"/>
                  </a:cubicBezTo>
                  <a:cubicBezTo>
                    <a:pt x="281" y="1165"/>
                    <a:pt x="280" y="1166"/>
                    <a:pt x="280" y="1166"/>
                  </a:cubicBezTo>
                  <a:cubicBezTo>
                    <a:pt x="279" y="1167"/>
                    <a:pt x="279" y="1167"/>
                    <a:pt x="278" y="1167"/>
                  </a:cubicBezTo>
                  <a:cubicBezTo>
                    <a:pt x="278" y="1168"/>
                    <a:pt x="277" y="1168"/>
                    <a:pt x="276" y="1169"/>
                  </a:cubicBezTo>
                  <a:cubicBezTo>
                    <a:pt x="275" y="1169"/>
                    <a:pt x="275" y="1169"/>
                    <a:pt x="274" y="1170"/>
                  </a:cubicBezTo>
                  <a:cubicBezTo>
                    <a:pt x="273" y="1171"/>
                    <a:pt x="272" y="1171"/>
                    <a:pt x="271" y="1172"/>
                  </a:cubicBezTo>
                  <a:cubicBezTo>
                    <a:pt x="270" y="1173"/>
                    <a:pt x="269" y="1174"/>
                    <a:pt x="269" y="1176"/>
                  </a:cubicBezTo>
                  <a:cubicBezTo>
                    <a:pt x="268" y="1177"/>
                    <a:pt x="268" y="1179"/>
                    <a:pt x="267" y="1181"/>
                  </a:cubicBezTo>
                  <a:cubicBezTo>
                    <a:pt x="267" y="1183"/>
                    <a:pt x="267" y="1185"/>
                    <a:pt x="267" y="1188"/>
                  </a:cubicBezTo>
                  <a:cubicBezTo>
                    <a:pt x="268" y="1190"/>
                    <a:pt x="268" y="1193"/>
                    <a:pt x="269" y="1197"/>
                  </a:cubicBezTo>
                  <a:lnTo>
                    <a:pt x="309" y="1237"/>
                  </a:lnTo>
                  <a:cubicBezTo>
                    <a:pt x="309" y="1237"/>
                    <a:pt x="310" y="1238"/>
                    <a:pt x="310" y="1238"/>
                  </a:cubicBezTo>
                  <a:cubicBezTo>
                    <a:pt x="310" y="1239"/>
                    <a:pt x="310" y="1240"/>
                    <a:pt x="309" y="1241"/>
                  </a:cubicBezTo>
                  <a:cubicBezTo>
                    <a:pt x="309" y="1242"/>
                    <a:pt x="308" y="1243"/>
                    <a:pt x="307" y="1244"/>
                  </a:cubicBezTo>
                  <a:cubicBezTo>
                    <a:pt x="306" y="1245"/>
                    <a:pt x="305" y="1247"/>
                    <a:pt x="303" y="1249"/>
                  </a:cubicBezTo>
                  <a:cubicBezTo>
                    <a:pt x="301" y="1250"/>
                    <a:pt x="299" y="1252"/>
                    <a:pt x="298" y="1253"/>
                  </a:cubicBezTo>
                  <a:cubicBezTo>
                    <a:pt x="297" y="1254"/>
                    <a:pt x="296" y="1255"/>
                    <a:pt x="295" y="1255"/>
                  </a:cubicBezTo>
                  <a:cubicBezTo>
                    <a:pt x="294" y="1255"/>
                    <a:pt x="293" y="1256"/>
                    <a:pt x="293" y="1256"/>
                  </a:cubicBezTo>
                  <a:cubicBezTo>
                    <a:pt x="292" y="1255"/>
                    <a:pt x="291" y="1255"/>
                    <a:pt x="291" y="1255"/>
                  </a:cubicBezTo>
                  <a:lnTo>
                    <a:pt x="227" y="1191"/>
                  </a:lnTo>
                  <a:cubicBezTo>
                    <a:pt x="226" y="1190"/>
                    <a:pt x="226" y="1190"/>
                    <a:pt x="226" y="1189"/>
                  </a:cubicBezTo>
                  <a:cubicBezTo>
                    <a:pt x="226" y="1188"/>
                    <a:pt x="226" y="1188"/>
                    <a:pt x="226" y="1187"/>
                  </a:cubicBezTo>
                  <a:cubicBezTo>
                    <a:pt x="227" y="1186"/>
                    <a:pt x="227" y="1185"/>
                    <a:pt x="228" y="1184"/>
                  </a:cubicBezTo>
                  <a:cubicBezTo>
                    <a:pt x="229" y="1183"/>
                    <a:pt x="230" y="1182"/>
                    <a:pt x="232" y="1180"/>
                  </a:cubicBezTo>
                  <a:cubicBezTo>
                    <a:pt x="233" y="1178"/>
                    <a:pt x="235" y="1177"/>
                    <a:pt x="236" y="1176"/>
                  </a:cubicBezTo>
                  <a:cubicBezTo>
                    <a:pt x="237" y="1176"/>
                    <a:pt x="238" y="1175"/>
                    <a:pt x="239" y="1175"/>
                  </a:cubicBezTo>
                  <a:cubicBezTo>
                    <a:pt x="239" y="1174"/>
                    <a:pt x="240" y="1174"/>
                    <a:pt x="241" y="1174"/>
                  </a:cubicBezTo>
                  <a:cubicBezTo>
                    <a:pt x="241" y="1174"/>
                    <a:pt x="242" y="1175"/>
                    <a:pt x="242" y="1175"/>
                  </a:cubicBezTo>
                  <a:lnTo>
                    <a:pt x="250" y="1183"/>
                  </a:lnTo>
                  <a:cubicBezTo>
                    <a:pt x="250" y="1179"/>
                    <a:pt x="249" y="1176"/>
                    <a:pt x="249" y="1173"/>
                  </a:cubicBezTo>
                  <a:cubicBezTo>
                    <a:pt x="249" y="1169"/>
                    <a:pt x="249" y="1167"/>
                    <a:pt x="250" y="1165"/>
                  </a:cubicBezTo>
                  <a:cubicBezTo>
                    <a:pt x="250" y="1162"/>
                    <a:pt x="251" y="1160"/>
                    <a:pt x="252" y="1159"/>
                  </a:cubicBezTo>
                  <a:cubicBezTo>
                    <a:pt x="253" y="1157"/>
                    <a:pt x="254" y="1155"/>
                    <a:pt x="255" y="1154"/>
                  </a:cubicBezTo>
                  <a:cubicBezTo>
                    <a:pt x="256" y="1153"/>
                    <a:pt x="257" y="1153"/>
                    <a:pt x="257" y="1152"/>
                  </a:cubicBezTo>
                  <a:cubicBezTo>
                    <a:pt x="258" y="1152"/>
                    <a:pt x="259" y="1151"/>
                    <a:pt x="260" y="1150"/>
                  </a:cubicBezTo>
                  <a:cubicBezTo>
                    <a:pt x="261" y="1150"/>
                    <a:pt x="262" y="1149"/>
                    <a:pt x="262" y="1149"/>
                  </a:cubicBezTo>
                  <a:cubicBezTo>
                    <a:pt x="263" y="1149"/>
                    <a:pt x="264" y="1148"/>
                    <a:pt x="264" y="1148"/>
                  </a:cubicBezTo>
                  <a:cubicBezTo>
                    <a:pt x="265" y="1148"/>
                    <a:pt x="265" y="1148"/>
                    <a:pt x="266" y="1149"/>
                  </a:cubicBezTo>
                  <a:cubicBezTo>
                    <a:pt x="266" y="1149"/>
                    <a:pt x="267" y="1149"/>
                    <a:pt x="267" y="1149"/>
                  </a:cubicBezTo>
                  <a:cubicBezTo>
                    <a:pt x="268" y="1150"/>
                    <a:pt x="269" y="1150"/>
                    <a:pt x="270" y="1151"/>
                  </a:cubicBezTo>
                  <a:cubicBezTo>
                    <a:pt x="271" y="1152"/>
                    <a:pt x="272" y="1154"/>
                    <a:pt x="274" y="1155"/>
                  </a:cubicBezTo>
                  <a:close/>
                  <a:moveTo>
                    <a:pt x="379" y="1154"/>
                  </a:moveTo>
                  <a:cubicBezTo>
                    <a:pt x="381" y="1156"/>
                    <a:pt x="383" y="1158"/>
                    <a:pt x="383" y="1159"/>
                  </a:cubicBezTo>
                  <a:cubicBezTo>
                    <a:pt x="384" y="1161"/>
                    <a:pt x="385" y="1162"/>
                    <a:pt x="385" y="1163"/>
                  </a:cubicBezTo>
                  <a:cubicBezTo>
                    <a:pt x="385" y="1163"/>
                    <a:pt x="385" y="1164"/>
                    <a:pt x="384" y="1166"/>
                  </a:cubicBezTo>
                  <a:cubicBezTo>
                    <a:pt x="384" y="1167"/>
                    <a:pt x="383" y="1168"/>
                    <a:pt x="382" y="1170"/>
                  </a:cubicBezTo>
                  <a:cubicBezTo>
                    <a:pt x="381" y="1171"/>
                    <a:pt x="380" y="1172"/>
                    <a:pt x="379" y="1174"/>
                  </a:cubicBezTo>
                  <a:cubicBezTo>
                    <a:pt x="378" y="1175"/>
                    <a:pt x="377" y="1177"/>
                    <a:pt x="375" y="1178"/>
                  </a:cubicBezTo>
                  <a:cubicBezTo>
                    <a:pt x="372" y="1182"/>
                    <a:pt x="368" y="1184"/>
                    <a:pt x="365" y="1186"/>
                  </a:cubicBezTo>
                  <a:cubicBezTo>
                    <a:pt x="361" y="1188"/>
                    <a:pt x="357" y="1189"/>
                    <a:pt x="354" y="1188"/>
                  </a:cubicBezTo>
                  <a:cubicBezTo>
                    <a:pt x="350" y="1188"/>
                    <a:pt x="347" y="1187"/>
                    <a:pt x="343" y="1185"/>
                  </a:cubicBezTo>
                  <a:cubicBezTo>
                    <a:pt x="339" y="1183"/>
                    <a:pt x="335" y="1180"/>
                    <a:pt x="331" y="1176"/>
                  </a:cubicBezTo>
                  <a:lnTo>
                    <a:pt x="299" y="1143"/>
                  </a:lnTo>
                  <a:lnTo>
                    <a:pt x="291" y="1151"/>
                  </a:lnTo>
                  <a:cubicBezTo>
                    <a:pt x="290" y="1152"/>
                    <a:pt x="289" y="1152"/>
                    <a:pt x="287" y="1151"/>
                  </a:cubicBezTo>
                  <a:cubicBezTo>
                    <a:pt x="286" y="1151"/>
                    <a:pt x="283" y="1149"/>
                    <a:pt x="281" y="1146"/>
                  </a:cubicBezTo>
                  <a:cubicBezTo>
                    <a:pt x="279" y="1145"/>
                    <a:pt x="278" y="1144"/>
                    <a:pt x="278" y="1143"/>
                  </a:cubicBezTo>
                  <a:cubicBezTo>
                    <a:pt x="277" y="1142"/>
                    <a:pt x="276" y="1141"/>
                    <a:pt x="276" y="1140"/>
                  </a:cubicBezTo>
                  <a:cubicBezTo>
                    <a:pt x="275" y="1139"/>
                    <a:pt x="275" y="1138"/>
                    <a:pt x="276" y="1138"/>
                  </a:cubicBezTo>
                  <a:cubicBezTo>
                    <a:pt x="276" y="1137"/>
                    <a:pt x="276" y="1137"/>
                    <a:pt x="276" y="1136"/>
                  </a:cubicBezTo>
                  <a:lnTo>
                    <a:pt x="284" y="1129"/>
                  </a:lnTo>
                  <a:lnTo>
                    <a:pt x="270" y="1114"/>
                  </a:lnTo>
                  <a:cubicBezTo>
                    <a:pt x="269" y="1114"/>
                    <a:pt x="269" y="1113"/>
                    <a:pt x="269" y="1113"/>
                  </a:cubicBezTo>
                  <a:cubicBezTo>
                    <a:pt x="269" y="1112"/>
                    <a:pt x="269" y="1111"/>
                    <a:pt x="269" y="1110"/>
                  </a:cubicBezTo>
                  <a:cubicBezTo>
                    <a:pt x="270" y="1109"/>
                    <a:pt x="270" y="1108"/>
                    <a:pt x="272" y="1107"/>
                  </a:cubicBezTo>
                  <a:cubicBezTo>
                    <a:pt x="273" y="1106"/>
                    <a:pt x="274" y="1104"/>
                    <a:pt x="276" y="1102"/>
                  </a:cubicBezTo>
                  <a:cubicBezTo>
                    <a:pt x="277" y="1101"/>
                    <a:pt x="279" y="1099"/>
                    <a:pt x="280" y="1098"/>
                  </a:cubicBezTo>
                  <a:cubicBezTo>
                    <a:pt x="282" y="1097"/>
                    <a:pt x="283" y="1096"/>
                    <a:pt x="284" y="1096"/>
                  </a:cubicBezTo>
                  <a:cubicBezTo>
                    <a:pt x="285" y="1095"/>
                    <a:pt x="285" y="1095"/>
                    <a:pt x="286" y="1095"/>
                  </a:cubicBezTo>
                  <a:cubicBezTo>
                    <a:pt x="287" y="1095"/>
                    <a:pt x="287" y="1096"/>
                    <a:pt x="288" y="1096"/>
                  </a:cubicBezTo>
                  <a:lnTo>
                    <a:pt x="302" y="1111"/>
                  </a:lnTo>
                  <a:lnTo>
                    <a:pt x="316" y="1097"/>
                  </a:lnTo>
                  <a:cubicBezTo>
                    <a:pt x="316" y="1096"/>
                    <a:pt x="317" y="1096"/>
                    <a:pt x="318" y="1096"/>
                  </a:cubicBezTo>
                  <a:cubicBezTo>
                    <a:pt x="318" y="1096"/>
                    <a:pt x="319" y="1096"/>
                    <a:pt x="320" y="1096"/>
                  </a:cubicBezTo>
                  <a:cubicBezTo>
                    <a:pt x="320" y="1096"/>
                    <a:pt x="321" y="1097"/>
                    <a:pt x="322" y="1098"/>
                  </a:cubicBezTo>
                  <a:cubicBezTo>
                    <a:pt x="324" y="1099"/>
                    <a:pt x="325" y="1100"/>
                    <a:pt x="326" y="1101"/>
                  </a:cubicBezTo>
                  <a:cubicBezTo>
                    <a:pt x="329" y="1104"/>
                    <a:pt x="330" y="1106"/>
                    <a:pt x="331" y="1107"/>
                  </a:cubicBezTo>
                  <a:cubicBezTo>
                    <a:pt x="332" y="1109"/>
                    <a:pt x="332" y="1110"/>
                    <a:pt x="331" y="1111"/>
                  </a:cubicBezTo>
                  <a:lnTo>
                    <a:pt x="317" y="1125"/>
                  </a:lnTo>
                  <a:lnTo>
                    <a:pt x="347" y="1155"/>
                  </a:lnTo>
                  <a:cubicBezTo>
                    <a:pt x="350" y="1159"/>
                    <a:pt x="353" y="1161"/>
                    <a:pt x="356" y="1161"/>
                  </a:cubicBezTo>
                  <a:cubicBezTo>
                    <a:pt x="359" y="1162"/>
                    <a:pt x="362" y="1161"/>
                    <a:pt x="365" y="1158"/>
                  </a:cubicBezTo>
                  <a:cubicBezTo>
                    <a:pt x="366" y="1157"/>
                    <a:pt x="367" y="1156"/>
                    <a:pt x="367" y="1155"/>
                  </a:cubicBezTo>
                  <a:cubicBezTo>
                    <a:pt x="368" y="1154"/>
                    <a:pt x="368" y="1154"/>
                    <a:pt x="369" y="1153"/>
                  </a:cubicBezTo>
                  <a:cubicBezTo>
                    <a:pt x="369" y="1152"/>
                    <a:pt x="369" y="1151"/>
                    <a:pt x="370" y="1151"/>
                  </a:cubicBezTo>
                  <a:cubicBezTo>
                    <a:pt x="370" y="1150"/>
                    <a:pt x="370" y="1150"/>
                    <a:pt x="370" y="1149"/>
                  </a:cubicBezTo>
                  <a:cubicBezTo>
                    <a:pt x="371" y="1149"/>
                    <a:pt x="371" y="1149"/>
                    <a:pt x="371" y="1149"/>
                  </a:cubicBezTo>
                  <a:cubicBezTo>
                    <a:pt x="372" y="1149"/>
                    <a:pt x="372" y="1149"/>
                    <a:pt x="373" y="1149"/>
                  </a:cubicBezTo>
                  <a:cubicBezTo>
                    <a:pt x="374" y="1149"/>
                    <a:pt x="375" y="1150"/>
                    <a:pt x="376" y="1151"/>
                  </a:cubicBezTo>
                  <a:cubicBezTo>
                    <a:pt x="377" y="1152"/>
                    <a:pt x="378" y="1153"/>
                    <a:pt x="379" y="1154"/>
                  </a:cubicBezTo>
                  <a:close/>
                  <a:moveTo>
                    <a:pt x="422" y="1123"/>
                  </a:moveTo>
                  <a:cubicBezTo>
                    <a:pt x="423" y="1124"/>
                    <a:pt x="423" y="1125"/>
                    <a:pt x="423" y="1125"/>
                  </a:cubicBezTo>
                  <a:cubicBezTo>
                    <a:pt x="423" y="1126"/>
                    <a:pt x="423" y="1127"/>
                    <a:pt x="422" y="1128"/>
                  </a:cubicBezTo>
                  <a:cubicBezTo>
                    <a:pt x="422" y="1128"/>
                    <a:pt x="421" y="1130"/>
                    <a:pt x="420" y="1131"/>
                  </a:cubicBezTo>
                  <a:cubicBezTo>
                    <a:pt x="419" y="1132"/>
                    <a:pt x="418" y="1134"/>
                    <a:pt x="416" y="1135"/>
                  </a:cubicBezTo>
                  <a:cubicBezTo>
                    <a:pt x="414" y="1137"/>
                    <a:pt x="413" y="1139"/>
                    <a:pt x="411" y="1140"/>
                  </a:cubicBezTo>
                  <a:cubicBezTo>
                    <a:pt x="410" y="1141"/>
                    <a:pt x="409" y="1141"/>
                    <a:pt x="408" y="1142"/>
                  </a:cubicBezTo>
                  <a:cubicBezTo>
                    <a:pt x="407" y="1142"/>
                    <a:pt x="406" y="1142"/>
                    <a:pt x="406" y="1142"/>
                  </a:cubicBezTo>
                  <a:cubicBezTo>
                    <a:pt x="405" y="1142"/>
                    <a:pt x="404" y="1142"/>
                    <a:pt x="404" y="1142"/>
                  </a:cubicBezTo>
                  <a:lnTo>
                    <a:pt x="340" y="1078"/>
                  </a:lnTo>
                  <a:cubicBezTo>
                    <a:pt x="340" y="1077"/>
                    <a:pt x="339" y="1077"/>
                    <a:pt x="339" y="1076"/>
                  </a:cubicBezTo>
                  <a:cubicBezTo>
                    <a:pt x="339" y="1075"/>
                    <a:pt x="339" y="1075"/>
                    <a:pt x="340" y="1074"/>
                  </a:cubicBezTo>
                  <a:cubicBezTo>
                    <a:pt x="340" y="1073"/>
                    <a:pt x="341" y="1071"/>
                    <a:pt x="342" y="1070"/>
                  </a:cubicBezTo>
                  <a:cubicBezTo>
                    <a:pt x="343" y="1069"/>
                    <a:pt x="344" y="1067"/>
                    <a:pt x="346" y="1066"/>
                  </a:cubicBezTo>
                  <a:cubicBezTo>
                    <a:pt x="348" y="1064"/>
                    <a:pt x="349" y="1062"/>
                    <a:pt x="351" y="1061"/>
                  </a:cubicBezTo>
                  <a:cubicBezTo>
                    <a:pt x="352" y="1060"/>
                    <a:pt x="353" y="1060"/>
                    <a:pt x="354" y="1059"/>
                  </a:cubicBezTo>
                  <a:cubicBezTo>
                    <a:pt x="355" y="1059"/>
                    <a:pt x="356" y="1059"/>
                    <a:pt x="357" y="1059"/>
                  </a:cubicBezTo>
                  <a:cubicBezTo>
                    <a:pt x="357" y="1059"/>
                    <a:pt x="358" y="1059"/>
                    <a:pt x="358" y="1060"/>
                  </a:cubicBezTo>
                  <a:lnTo>
                    <a:pt x="422" y="1123"/>
                  </a:lnTo>
                  <a:close/>
                  <a:moveTo>
                    <a:pt x="338" y="1036"/>
                  </a:moveTo>
                  <a:cubicBezTo>
                    <a:pt x="341" y="1040"/>
                    <a:pt x="343" y="1043"/>
                    <a:pt x="343" y="1046"/>
                  </a:cubicBezTo>
                  <a:cubicBezTo>
                    <a:pt x="343" y="1049"/>
                    <a:pt x="341" y="1052"/>
                    <a:pt x="337" y="1056"/>
                  </a:cubicBezTo>
                  <a:cubicBezTo>
                    <a:pt x="333" y="1061"/>
                    <a:pt x="329" y="1063"/>
                    <a:pt x="327" y="1063"/>
                  </a:cubicBezTo>
                  <a:cubicBezTo>
                    <a:pt x="324" y="1063"/>
                    <a:pt x="321" y="1061"/>
                    <a:pt x="317" y="1058"/>
                  </a:cubicBezTo>
                  <a:cubicBezTo>
                    <a:pt x="314" y="1054"/>
                    <a:pt x="312" y="1051"/>
                    <a:pt x="312" y="1048"/>
                  </a:cubicBezTo>
                  <a:cubicBezTo>
                    <a:pt x="312" y="1045"/>
                    <a:pt x="314" y="1041"/>
                    <a:pt x="318" y="1037"/>
                  </a:cubicBezTo>
                  <a:cubicBezTo>
                    <a:pt x="322" y="1033"/>
                    <a:pt x="325" y="1031"/>
                    <a:pt x="328" y="1031"/>
                  </a:cubicBezTo>
                  <a:cubicBezTo>
                    <a:pt x="331" y="1031"/>
                    <a:pt x="334" y="1033"/>
                    <a:pt x="338" y="1036"/>
                  </a:cubicBezTo>
                  <a:close/>
                  <a:moveTo>
                    <a:pt x="493" y="1053"/>
                  </a:moveTo>
                  <a:cubicBezTo>
                    <a:pt x="493" y="1054"/>
                    <a:pt x="494" y="1055"/>
                    <a:pt x="494" y="1056"/>
                  </a:cubicBezTo>
                  <a:cubicBezTo>
                    <a:pt x="494" y="1056"/>
                    <a:pt x="493" y="1057"/>
                    <a:pt x="492" y="1059"/>
                  </a:cubicBezTo>
                  <a:cubicBezTo>
                    <a:pt x="491" y="1060"/>
                    <a:pt x="490" y="1061"/>
                    <a:pt x="488" y="1063"/>
                  </a:cubicBezTo>
                  <a:cubicBezTo>
                    <a:pt x="486" y="1066"/>
                    <a:pt x="484" y="1067"/>
                    <a:pt x="483" y="1068"/>
                  </a:cubicBezTo>
                  <a:cubicBezTo>
                    <a:pt x="482" y="1069"/>
                    <a:pt x="481" y="1069"/>
                    <a:pt x="480" y="1069"/>
                  </a:cubicBezTo>
                  <a:cubicBezTo>
                    <a:pt x="479" y="1069"/>
                    <a:pt x="478" y="1069"/>
                    <a:pt x="478" y="1068"/>
                  </a:cubicBezTo>
                  <a:lnTo>
                    <a:pt x="473" y="1063"/>
                  </a:lnTo>
                  <a:cubicBezTo>
                    <a:pt x="473" y="1069"/>
                    <a:pt x="472" y="1074"/>
                    <a:pt x="470" y="1079"/>
                  </a:cubicBezTo>
                  <a:cubicBezTo>
                    <a:pt x="469" y="1084"/>
                    <a:pt x="466" y="1088"/>
                    <a:pt x="461" y="1092"/>
                  </a:cubicBezTo>
                  <a:cubicBezTo>
                    <a:pt x="458" y="1096"/>
                    <a:pt x="454" y="1098"/>
                    <a:pt x="451" y="1100"/>
                  </a:cubicBezTo>
                  <a:cubicBezTo>
                    <a:pt x="447" y="1102"/>
                    <a:pt x="443" y="1103"/>
                    <a:pt x="439" y="1104"/>
                  </a:cubicBezTo>
                  <a:cubicBezTo>
                    <a:pt x="436" y="1104"/>
                    <a:pt x="432" y="1104"/>
                    <a:pt x="428" y="1102"/>
                  </a:cubicBezTo>
                  <a:cubicBezTo>
                    <a:pt x="424" y="1101"/>
                    <a:pt x="421" y="1098"/>
                    <a:pt x="417" y="1095"/>
                  </a:cubicBezTo>
                  <a:cubicBezTo>
                    <a:pt x="414" y="1091"/>
                    <a:pt x="411" y="1087"/>
                    <a:pt x="410" y="1083"/>
                  </a:cubicBezTo>
                  <a:cubicBezTo>
                    <a:pt x="408" y="1079"/>
                    <a:pt x="408" y="1074"/>
                    <a:pt x="409" y="1070"/>
                  </a:cubicBezTo>
                  <a:cubicBezTo>
                    <a:pt x="411" y="1065"/>
                    <a:pt x="413" y="1060"/>
                    <a:pt x="416" y="1055"/>
                  </a:cubicBezTo>
                  <a:cubicBezTo>
                    <a:pt x="420" y="1050"/>
                    <a:pt x="424" y="1044"/>
                    <a:pt x="430" y="1038"/>
                  </a:cubicBezTo>
                  <a:lnTo>
                    <a:pt x="436" y="1032"/>
                  </a:lnTo>
                  <a:lnTo>
                    <a:pt x="432" y="1028"/>
                  </a:lnTo>
                  <a:cubicBezTo>
                    <a:pt x="430" y="1026"/>
                    <a:pt x="428" y="1025"/>
                    <a:pt x="426" y="1024"/>
                  </a:cubicBezTo>
                  <a:cubicBezTo>
                    <a:pt x="425" y="1023"/>
                    <a:pt x="423" y="1022"/>
                    <a:pt x="421" y="1022"/>
                  </a:cubicBezTo>
                  <a:cubicBezTo>
                    <a:pt x="419" y="1022"/>
                    <a:pt x="417" y="1022"/>
                    <a:pt x="415" y="1023"/>
                  </a:cubicBezTo>
                  <a:cubicBezTo>
                    <a:pt x="413" y="1025"/>
                    <a:pt x="411" y="1026"/>
                    <a:pt x="408" y="1028"/>
                  </a:cubicBezTo>
                  <a:cubicBezTo>
                    <a:pt x="405" y="1032"/>
                    <a:pt x="403" y="1035"/>
                    <a:pt x="401" y="1038"/>
                  </a:cubicBezTo>
                  <a:cubicBezTo>
                    <a:pt x="399" y="1041"/>
                    <a:pt x="398" y="1043"/>
                    <a:pt x="397" y="1046"/>
                  </a:cubicBezTo>
                  <a:cubicBezTo>
                    <a:pt x="396" y="1049"/>
                    <a:pt x="395" y="1051"/>
                    <a:pt x="395" y="1053"/>
                  </a:cubicBezTo>
                  <a:cubicBezTo>
                    <a:pt x="394" y="1055"/>
                    <a:pt x="394" y="1056"/>
                    <a:pt x="393" y="1057"/>
                  </a:cubicBezTo>
                  <a:cubicBezTo>
                    <a:pt x="392" y="1057"/>
                    <a:pt x="392" y="1058"/>
                    <a:pt x="391" y="1058"/>
                  </a:cubicBezTo>
                  <a:cubicBezTo>
                    <a:pt x="390" y="1058"/>
                    <a:pt x="389" y="1058"/>
                    <a:pt x="388" y="1057"/>
                  </a:cubicBezTo>
                  <a:cubicBezTo>
                    <a:pt x="388" y="1057"/>
                    <a:pt x="387" y="1056"/>
                    <a:pt x="386" y="1056"/>
                  </a:cubicBezTo>
                  <a:cubicBezTo>
                    <a:pt x="384" y="1055"/>
                    <a:pt x="383" y="1054"/>
                    <a:pt x="382" y="1053"/>
                  </a:cubicBezTo>
                  <a:cubicBezTo>
                    <a:pt x="381" y="1051"/>
                    <a:pt x="380" y="1050"/>
                    <a:pt x="379" y="1049"/>
                  </a:cubicBezTo>
                  <a:cubicBezTo>
                    <a:pt x="379" y="1048"/>
                    <a:pt x="378" y="1047"/>
                    <a:pt x="378" y="1045"/>
                  </a:cubicBezTo>
                  <a:cubicBezTo>
                    <a:pt x="378" y="1044"/>
                    <a:pt x="379" y="1042"/>
                    <a:pt x="379" y="1039"/>
                  </a:cubicBezTo>
                  <a:cubicBezTo>
                    <a:pt x="380" y="1037"/>
                    <a:pt x="381" y="1034"/>
                    <a:pt x="383" y="1031"/>
                  </a:cubicBezTo>
                  <a:cubicBezTo>
                    <a:pt x="384" y="1028"/>
                    <a:pt x="386" y="1025"/>
                    <a:pt x="389" y="1022"/>
                  </a:cubicBezTo>
                  <a:cubicBezTo>
                    <a:pt x="391" y="1019"/>
                    <a:pt x="393" y="1016"/>
                    <a:pt x="396" y="1013"/>
                  </a:cubicBezTo>
                  <a:cubicBezTo>
                    <a:pt x="401" y="1008"/>
                    <a:pt x="406" y="1004"/>
                    <a:pt x="410" y="1002"/>
                  </a:cubicBezTo>
                  <a:cubicBezTo>
                    <a:pt x="415" y="999"/>
                    <a:pt x="419" y="998"/>
                    <a:pt x="424" y="998"/>
                  </a:cubicBezTo>
                  <a:cubicBezTo>
                    <a:pt x="428" y="997"/>
                    <a:pt x="432" y="998"/>
                    <a:pt x="437" y="1000"/>
                  </a:cubicBezTo>
                  <a:cubicBezTo>
                    <a:pt x="441" y="1003"/>
                    <a:pt x="445" y="1006"/>
                    <a:pt x="450" y="1010"/>
                  </a:cubicBezTo>
                  <a:lnTo>
                    <a:pt x="493" y="1053"/>
                  </a:lnTo>
                  <a:close/>
                  <a:moveTo>
                    <a:pt x="448" y="1044"/>
                  </a:moveTo>
                  <a:lnTo>
                    <a:pt x="441" y="1050"/>
                  </a:lnTo>
                  <a:cubicBezTo>
                    <a:pt x="438" y="1053"/>
                    <a:pt x="435" y="1056"/>
                    <a:pt x="434" y="1059"/>
                  </a:cubicBezTo>
                  <a:cubicBezTo>
                    <a:pt x="432" y="1061"/>
                    <a:pt x="431" y="1063"/>
                    <a:pt x="431" y="1066"/>
                  </a:cubicBezTo>
                  <a:cubicBezTo>
                    <a:pt x="430" y="1068"/>
                    <a:pt x="430" y="1070"/>
                    <a:pt x="431" y="1072"/>
                  </a:cubicBezTo>
                  <a:cubicBezTo>
                    <a:pt x="432" y="1073"/>
                    <a:pt x="433" y="1075"/>
                    <a:pt x="434" y="1077"/>
                  </a:cubicBezTo>
                  <a:cubicBezTo>
                    <a:pt x="437" y="1079"/>
                    <a:pt x="440" y="1081"/>
                    <a:pt x="443" y="1080"/>
                  </a:cubicBezTo>
                  <a:cubicBezTo>
                    <a:pt x="446" y="1080"/>
                    <a:pt x="450" y="1079"/>
                    <a:pt x="453" y="1076"/>
                  </a:cubicBezTo>
                  <a:cubicBezTo>
                    <a:pt x="455" y="1073"/>
                    <a:pt x="457" y="1070"/>
                    <a:pt x="458" y="1067"/>
                  </a:cubicBezTo>
                  <a:cubicBezTo>
                    <a:pt x="458" y="1063"/>
                    <a:pt x="459" y="1059"/>
                    <a:pt x="458" y="1054"/>
                  </a:cubicBezTo>
                  <a:lnTo>
                    <a:pt x="448" y="1044"/>
                  </a:lnTo>
                  <a:close/>
                  <a:moveTo>
                    <a:pt x="524" y="1022"/>
                  </a:moveTo>
                  <a:cubicBezTo>
                    <a:pt x="524" y="1022"/>
                    <a:pt x="525" y="1023"/>
                    <a:pt x="525" y="1023"/>
                  </a:cubicBezTo>
                  <a:cubicBezTo>
                    <a:pt x="525" y="1024"/>
                    <a:pt x="525" y="1025"/>
                    <a:pt x="524" y="1026"/>
                  </a:cubicBezTo>
                  <a:cubicBezTo>
                    <a:pt x="524" y="1027"/>
                    <a:pt x="523" y="1028"/>
                    <a:pt x="522" y="1029"/>
                  </a:cubicBezTo>
                  <a:cubicBezTo>
                    <a:pt x="521" y="1030"/>
                    <a:pt x="520" y="1032"/>
                    <a:pt x="518" y="1034"/>
                  </a:cubicBezTo>
                  <a:cubicBezTo>
                    <a:pt x="516" y="1035"/>
                    <a:pt x="514" y="1037"/>
                    <a:pt x="513" y="1038"/>
                  </a:cubicBezTo>
                  <a:cubicBezTo>
                    <a:pt x="512" y="1039"/>
                    <a:pt x="511" y="1040"/>
                    <a:pt x="510" y="1040"/>
                  </a:cubicBezTo>
                  <a:cubicBezTo>
                    <a:pt x="509" y="1040"/>
                    <a:pt x="508" y="1041"/>
                    <a:pt x="508" y="1041"/>
                  </a:cubicBezTo>
                  <a:cubicBezTo>
                    <a:pt x="507" y="1041"/>
                    <a:pt x="506" y="1040"/>
                    <a:pt x="506" y="1040"/>
                  </a:cubicBezTo>
                  <a:lnTo>
                    <a:pt x="411" y="945"/>
                  </a:lnTo>
                  <a:cubicBezTo>
                    <a:pt x="411" y="945"/>
                    <a:pt x="411" y="944"/>
                    <a:pt x="411" y="944"/>
                  </a:cubicBezTo>
                  <a:cubicBezTo>
                    <a:pt x="410" y="943"/>
                    <a:pt x="411" y="942"/>
                    <a:pt x="411" y="941"/>
                  </a:cubicBezTo>
                  <a:cubicBezTo>
                    <a:pt x="411" y="940"/>
                    <a:pt x="412" y="939"/>
                    <a:pt x="413" y="938"/>
                  </a:cubicBezTo>
                  <a:cubicBezTo>
                    <a:pt x="414" y="936"/>
                    <a:pt x="416" y="935"/>
                    <a:pt x="417" y="933"/>
                  </a:cubicBezTo>
                  <a:cubicBezTo>
                    <a:pt x="419" y="931"/>
                    <a:pt x="421" y="930"/>
                    <a:pt x="422" y="929"/>
                  </a:cubicBezTo>
                  <a:cubicBezTo>
                    <a:pt x="423" y="928"/>
                    <a:pt x="424" y="927"/>
                    <a:pt x="425" y="927"/>
                  </a:cubicBezTo>
                  <a:cubicBezTo>
                    <a:pt x="426" y="926"/>
                    <a:pt x="427" y="926"/>
                    <a:pt x="428" y="926"/>
                  </a:cubicBezTo>
                  <a:cubicBezTo>
                    <a:pt x="428" y="926"/>
                    <a:pt x="429" y="927"/>
                    <a:pt x="429" y="927"/>
                  </a:cubicBezTo>
                  <a:lnTo>
                    <a:pt x="524" y="1022"/>
                  </a:lnTo>
                  <a:close/>
                  <a:moveTo>
                    <a:pt x="614" y="922"/>
                  </a:moveTo>
                  <a:cubicBezTo>
                    <a:pt x="615" y="923"/>
                    <a:pt x="616" y="925"/>
                    <a:pt x="617" y="926"/>
                  </a:cubicBezTo>
                  <a:cubicBezTo>
                    <a:pt x="618" y="927"/>
                    <a:pt x="618" y="928"/>
                    <a:pt x="619" y="929"/>
                  </a:cubicBezTo>
                  <a:cubicBezTo>
                    <a:pt x="619" y="929"/>
                    <a:pt x="619" y="930"/>
                    <a:pt x="619" y="931"/>
                  </a:cubicBezTo>
                  <a:cubicBezTo>
                    <a:pt x="619" y="931"/>
                    <a:pt x="619" y="932"/>
                    <a:pt x="618" y="932"/>
                  </a:cubicBezTo>
                  <a:lnTo>
                    <a:pt x="572" y="979"/>
                  </a:lnTo>
                  <a:cubicBezTo>
                    <a:pt x="570" y="981"/>
                    <a:pt x="568" y="981"/>
                    <a:pt x="566" y="982"/>
                  </a:cubicBezTo>
                  <a:cubicBezTo>
                    <a:pt x="564" y="982"/>
                    <a:pt x="562" y="981"/>
                    <a:pt x="560" y="979"/>
                  </a:cubicBezTo>
                  <a:lnTo>
                    <a:pt x="479" y="898"/>
                  </a:lnTo>
                  <a:cubicBezTo>
                    <a:pt x="477" y="895"/>
                    <a:pt x="476" y="893"/>
                    <a:pt x="476" y="891"/>
                  </a:cubicBezTo>
                  <a:cubicBezTo>
                    <a:pt x="476" y="889"/>
                    <a:pt x="477" y="888"/>
                    <a:pt x="479" y="886"/>
                  </a:cubicBezTo>
                  <a:lnTo>
                    <a:pt x="525" y="840"/>
                  </a:lnTo>
                  <a:cubicBezTo>
                    <a:pt x="525" y="839"/>
                    <a:pt x="526" y="839"/>
                    <a:pt x="526" y="839"/>
                  </a:cubicBezTo>
                  <a:cubicBezTo>
                    <a:pt x="527" y="839"/>
                    <a:pt x="528" y="839"/>
                    <a:pt x="529" y="839"/>
                  </a:cubicBezTo>
                  <a:cubicBezTo>
                    <a:pt x="529" y="840"/>
                    <a:pt x="530" y="840"/>
                    <a:pt x="531" y="841"/>
                  </a:cubicBezTo>
                  <a:cubicBezTo>
                    <a:pt x="532" y="842"/>
                    <a:pt x="534" y="843"/>
                    <a:pt x="535" y="844"/>
                  </a:cubicBezTo>
                  <a:cubicBezTo>
                    <a:pt x="537" y="846"/>
                    <a:pt x="538" y="847"/>
                    <a:pt x="538" y="848"/>
                  </a:cubicBezTo>
                  <a:cubicBezTo>
                    <a:pt x="539" y="849"/>
                    <a:pt x="540" y="850"/>
                    <a:pt x="540" y="851"/>
                  </a:cubicBezTo>
                  <a:cubicBezTo>
                    <a:pt x="540" y="852"/>
                    <a:pt x="541" y="852"/>
                    <a:pt x="541" y="853"/>
                  </a:cubicBezTo>
                  <a:cubicBezTo>
                    <a:pt x="540" y="853"/>
                    <a:pt x="540" y="854"/>
                    <a:pt x="540" y="854"/>
                  </a:cubicBezTo>
                  <a:lnTo>
                    <a:pt x="507" y="888"/>
                  </a:lnTo>
                  <a:lnTo>
                    <a:pt x="529" y="910"/>
                  </a:lnTo>
                  <a:lnTo>
                    <a:pt x="557" y="882"/>
                  </a:lnTo>
                  <a:cubicBezTo>
                    <a:pt x="558" y="882"/>
                    <a:pt x="558" y="882"/>
                    <a:pt x="559" y="881"/>
                  </a:cubicBezTo>
                  <a:cubicBezTo>
                    <a:pt x="560" y="881"/>
                    <a:pt x="560" y="881"/>
                    <a:pt x="561" y="882"/>
                  </a:cubicBezTo>
                  <a:cubicBezTo>
                    <a:pt x="562" y="882"/>
                    <a:pt x="563" y="883"/>
                    <a:pt x="564" y="883"/>
                  </a:cubicBezTo>
                  <a:cubicBezTo>
                    <a:pt x="565" y="884"/>
                    <a:pt x="566" y="885"/>
                    <a:pt x="567" y="887"/>
                  </a:cubicBezTo>
                  <a:cubicBezTo>
                    <a:pt x="569" y="888"/>
                    <a:pt x="570" y="889"/>
                    <a:pt x="571" y="890"/>
                  </a:cubicBezTo>
                  <a:cubicBezTo>
                    <a:pt x="571" y="891"/>
                    <a:pt x="572" y="892"/>
                    <a:pt x="572" y="893"/>
                  </a:cubicBezTo>
                  <a:cubicBezTo>
                    <a:pt x="573" y="894"/>
                    <a:pt x="573" y="895"/>
                    <a:pt x="573" y="895"/>
                  </a:cubicBezTo>
                  <a:cubicBezTo>
                    <a:pt x="573" y="896"/>
                    <a:pt x="572" y="896"/>
                    <a:pt x="572" y="897"/>
                  </a:cubicBezTo>
                  <a:lnTo>
                    <a:pt x="544" y="925"/>
                  </a:lnTo>
                  <a:lnTo>
                    <a:pt x="570" y="951"/>
                  </a:lnTo>
                  <a:lnTo>
                    <a:pt x="603" y="917"/>
                  </a:lnTo>
                  <a:cubicBezTo>
                    <a:pt x="604" y="917"/>
                    <a:pt x="604" y="917"/>
                    <a:pt x="605" y="917"/>
                  </a:cubicBezTo>
                  <a:cubicBezTo>
                    <a:pt x="606" y="917"/>
                    <a:pt x="606" y="917"/>
                    <a:pt x="607" y="917"/>
                  </a:cubicBezTo>
                  <a:cubicBezTo>
                    <a:pt x="608" y="917"/>
                    <a:pt x="609" y="918"/>
                    <a:pt x="610" y="919"/>
                  </a:cubicBezTo>
                  <a:cubicBezTo>
                    <a:pt x="611" y="920"/>
                    <a:pt x="612" y="921"/>
                    <a:pt x="614" y="922"/>
                  </a:cubicBezTo>
                  <a:close/>
                  <a:moveTo>
                    <a:pt x="648" y="897"/>
                  </a:moveTo>
                  <a:cubicBezTo>
                    <a:pt x="649" y="898"/>
                    <a:pt x="649" y="898"/>
                    <a:pt x="649" y="899"/>
                  </a:cubicBezTo>
                  <a:cubicBezTo>
                    <a:pt x="649" y="900"/>
                    <a:pt x="649" y="900"/>
                    <a:pt x="649" y="901"/>
                  </a:cubicBezTo>
                  <a:cubicBezTo>
                    <a:pt x="648" y="902"/>
                    <a:pt x="647" y="903"/>
                    <a:pt x="646" y="905"/>
                  </a:cubicBezTo>
                  <a:cubicBezTo>
                    <a:pt x="645" y="906"/>
                    <a:pt x="644" y="907"/>
                    <a:pt x="642" y="909"/>
                  </a:cubicBezTo>
                  <a:cubicBezTo>
                    <a:pt x="640" y="911"/>
                    <a:pt x="639" y="912"/>
                    <a:pt x="638" y="913"/>
                  </a:cubicBezTo>
                  <a:cubicBezTo>
                    <a:pt x="636" y="914"/>
                    <a:pt x="635" y="915"/>
                    <a:pt x="634" y="916"/>
                  </a:cubicBezTo>
                  <a:cubicBezTo>
                    <a:pt x="633" y="916"/>
                    <a:pt x="633" y="916"/>
                    <a:pt x="632" y="916"/>
                  </a:cubicBezTo>
                  <a:cubicBezTo>
                    <a:pt x="631" y="916"/>
                    <a:pt x="631" y="916"/>
                    <a:pt x="630" y="915"/>
                  </a:cubicBezTo>
                  <a:lnTo>
                    <a:pt x="536" y="821"/>
                  </a:lnTo>
                  <a:cubicBezTo>
                    <a:pt x="535" y="820"/>
                    <a:pt x="535" y="820"/>
                    <a:pt x="535" y="819"/>
                  </a:cubicBezTo>
                  <a:cubicBezTo>
                    <a:pt x="535" y="818"/>
                    <a:pt x="535" y="818"/>
                    <a:pt x="535" y="817"/>
                  </a:cubicBezTo>
                  <a:cubicBezTo>
                    <a:pt x="536" y="816"/>
                    <a:pt x="537" y="815"/>
                    <a:pt x="538" y="813"/>
                  </a:cubicBezTo>
                  <a:cubicBezTo>
                    <a:pt x="539" y="812"/>
                    <a:pt x="540" y="811"/>
                    <a:pt x="542" y="809"/>
                  </a:cubicBezTo>
                  <a:cubicBezTo>
                    <a:pt x="544" y="807"/>
                    <a:pt x="545" y="806"/>
                    <a:pt x="546" y="805"/>
                  </a:cubicBezTo>
                  <a:cubicBezTo>
                    <a:pt x="548" y="804"/>
                    <a:pt x="549" y="803"/>
                    <a:pt x="550" y="802"/>
                  </a:cubicBezTo>
                  <a:cubicBezTo>
                    <a:pt x="551" y="802"/>
                    <a:pt x="552" y="802"/>
                    <a:pt x="552" y="802"/>
                  </a:cubicBezTo>
                  <a:cubicBezTo>
                    <a:pt x="553" y="802"/>
                    <a:pt x="553" y="802"/>
                    <a:pt x="554" y="803"/>
                  </a:cubicBezTo>
                  <a:lnTo>
                    <a:pt x="648" y="897"/>
                  </a:lnTo>
                  <a:close/>
                  <a:moveTo>
                    <a:pt x="690" y="788"/>
                  </a:moveTo>
                  <a:cubicBezTo>
                    <a:pt x="692" y="790"/>
                    <a:pt x="693" y="793"/>
                    <a:pt x="693" y="795"/>
                  </a:cubicBezTo>
                  <a:cubicBezTo>
                    <a:pt x="693" y="797"/>
                    <a:pt x="692" y="799"/>
                    <a:pt x="690" y="800"/>
                  </a:cubicBezTo>
                  <a:lnTo>
                    <a:pt x="651" y="839"/>
                  </a:lnTo>
                  <a:cubicBezTo>
                    <a:pt x="654" y="842"/>
                    <a:pt x="657" y="844"/>
                    <a:pt x="660" y="846"/>
                  </a:cubicBezTo>
                  <a:cubicBezTo>
                    <a:pt x="663" y="847"/>
                    <a:pt x="666" y="848"/>
                    <a:pt x="669" y="848"/>
                  </a:cubicBezTo>
                  <a:cubicBezTo>
                    <a:pt x="672" y="848"/>
                    <a:pt x="675" y="848"/>
                    <a:pt x="678" y="846"/>
                  </a:cubicBezTo>
                  <a:cubicBezTo>
                    <a:pt x="681" y="845"/>
                    <a:pt x="684" y="843"/>
                    <a:pt x="687" y="840"/>
                  </a:cubicBezTo>
                  <a:cubicBezTo>
                    <a:pt x="690" y="836"/>
                    <a:pt x="693" y="833"/>
                    <a:pt x="694" y="831"/>
                  </a:cubicBezTo>
                  <a:cubicBezTo>
                    <a:pt x="696" y="828"/>
                    <a:pt x="698" y="825"/>
                    <a:pt x="699" y="823"/>
                  </a:cubicBezTo>
                  <a:cubicBezTo>
                    <a:pt x="700" y="821"/>
                    <a:pt x="701" y="819"/>
                    <a:pt x="702" y="817"/>
                  </a:cubicBezTo>
                  <a:cubicBezTo>
                    <a:pt x="703" y="815"/>
                    <a:pt x="703" y="814"/>
                    <a:pt x="704" y="814"/>
                  </a:cubicBezTo>
                  <a:cubicBezTo>
                    <a:pt x="705" y="813"/>
                    <a:pt x="705" y="813"/>
                    <a:pt x="705" y="813"/>
                  </a:cubicBezTo>
                  <a:cubicBezTo>
                    <a:pt x="706" y="813"/>
                    <a:pt x="706" y="813"/>
                    <a:pt x="707" y="813"/>
                  </a:cubicBezTo>
                  <a:cubicBezTo>
                    <a:pt x="708" y="813"/>
                    <a:pt x="708" y="814"/>
                    <a:pt x="709" y="814"/>
                  </a:cubicBezTo>
                  <a:cubicBezTo>
                    <a:pt x="710" y="815"/>
                    <a:pt x="711" y="816"/>
                    <a:pt x="712" y="817"/>
                  </a:cubicBezTo>
                  <a:cubicBezTo>
                    <a:pt x="713" y="818"/>
                    <a:pt x="714" y="819"/>
                    <a:pt x="715" y="820"/>
                  </a:cubicBezTo>
                  <a:cubicBezTo>
                    <a:pt x="716" y="821"/>
                    <a:pt x="716" y="821"/>
                    <a:pt x="717" y="822"/>
                  </a:cubicBezTo>
                  <a:cubicBezTo>
                    <a:pt x="717" y="823"/>
                    <a:pt x="717" y="823"/>
                    <a:pt x="718" y="824"/>
                  </a:cubicBezTo>
                  <a:cubicBezTo>
                    <a:pt x="718" y="824"/>
                    <a:pt x="718" y="825"/>
                    <a:pt x="718" y="826"/>
                  </a:cubicBezTo>
                  <a:cubicBezTo>
                    <a:pt x="718" y="826"/>
                    <a:pt x="718" y="828"/>
                    <a:pt x="717" y="830"/>
                  </a:cubicBezTo>
                  <a:cubicBezTo>
                    <a:pt x="716" y="832"/>
                    <a:pt x="715" y="834"/>
                    <a:pt x="713" y="837"/>
                  </a:cubicBezTo>
                  <a:cubicBezTo>
                    <a:pt x="711" y="839"/>
                    <a:pt x="710" y="842"/>
                    <a:pt x="707" y="845"/>
                  </a:cubicBezTo>
                  <a:cubicBezTo>
                    <a:pt x="705" y="849"/>
                    <a:pt x="702" y="852"/>
                    <a:pt x="699" y="855"/>
                  </a:cubicBezTo>
                  <a:cubicBezTo>
                    <a:pt x="693" y="861"/>
                    <a:pt x="687" y="865"/>
                    <a:pt x="682" y="868"/>
                  </a:cubicBezTo>
                  <a:cubicBezTo>
                    <a:pt x="676" y="871"/>
                    <a:pt x="670" y="872"/>
                    <a:pt x="664" y="872"/>
                  </a:cubicBezTo>
                  <a:cubicBezTo>
                    <a:pt x="659" y="872"/>
                    <a:pt x="653" y="870"/>
                    <a:pt x="647" y="867"/>
                  </a:cubicBezTo>
                  <a:cubicBezTo>
                    <a:pt x="641" y="864"/>
                    <a:pt x="635" y="860"/>
                    <a:pt x="629" y="854"/>
                  </a:cubicBezTo>
                  <a:cubicBezTo>
                    <a:pt x="623" y="848"/>
                    <a:pt x="619" y="842"/>
                    <a:pt x="616" y="836"/>
                  </a:cubicBezTo>
                  <a:cubicBezTo>
                    <a:pt x="613" y="830"/>
                    <a:pt x="611" y="824"/>
                    <a:pt x="611" y="818"/>
                  </a:cubicBezTo>
                  <a:cubicBezTo>
                    <a:pt x="610" y="812"/>
                    <a:pt x="611" y="806"/>
                    <a:pt x="614" y="800"/>
                  </a:cubicBezTo>
                  <a:cubicBezTo>
                    <a:pt x="616" y="795"/>
                    <a:pt x="620" y="789"/>
                    <a:pt x="625" y="784"/>
                  </a:cubicBezTo>
                  <a:cubicBezTo>
                    <a:pt x="630" y="779"/>
                    <a:pt x="636" y="775"/>
                    <a:pt x="641" y="773"/>
                  </a:cubicBezTo>
                  <a:cubicBezTo>
                    <a:pt x="647" y="771"/>
                    <a:pt x="652" y="770"/>
                    <a:pt x="657" y="770"/>
                  </a:cubicBezTo>
                  <a:cubicBezTo>
                    <a:pt x="662" y="770"/>
                    <a:pt x="667" y="772"/>
                    <a:pt x="672" y="775"/>
                  </a:cubicBezTo>
                  <a:cubicBezTo>
                    <a:pt x="677" y="777"/>
                    <a:pt x="682" y="781"/>
                    <a:pt x="687" y="785"/>
                  </a:cubicBezTo>
                  <a:lnTo>
                    <a:pt x="690" y="788"/>
                  </a:lnTo>
                  <a:close/>
                  <a:moveTo>
                    <a:pt x="667" y="801"/>
                  </a:moveTo>
                  <a:cubicBezTo>
                    <a:pt x="662" y="795"/>
                    <a:pt x="657" y="792"/>
                    <a:pt x="652" y="792"/>
                  </a:cubicBezTo>
                  <a:cubicBezTo>
                    <a:pt x="647" y="791"/>
                    <a:pt x="642" y="793"/>
                    <a:pt x="637" y="797"/>
                  </a:cubicBezTo>
                  <a:cubicBezTo>
                    <a:pt x="635" y="800"/>
                    <a:pt x="633" y="802"/>
                    <a:pt x="633" y="805"/>
                  </a:cubicBezTo>
                  <a:cubicBezTo>
                    <a:pt x="632" y="807"/>
                    <a:pt x="632" y="810"/>
                    <a:pt x="632" y="812"/>
                  </a:cubicBezTo>
                  <a:cubicBezTo>
                    <a:pt x="632" y="815"/>
                    <a:pt x="633" y="818"/>
                    <a:pt x="634" y="820"/>
                  </a:cubicBezTo>
                  <a:cubicBezTo>
                    <a:pt x="636" y="823"/>
                    <a:pt x="638" y="825"/>
                    <a:pt x="640" y="828"/>
                  </a:cubicBezTo>
                  <a:lnTo>
                    <a:pt x="667" y="801"/>
                  </a:lnTo>
                  <a:close/>
                  <a:moveTo>
                    <a:pt x="782" y="743"/>
                  </a:moveTo>
                  <a:cubicBezTo>
                    <a:pt x="783" y="745"/>
                    <a:pt x="784" y="746"/>
                    <a:pt x="785" y="747"/>
                  </a:cubicBezTo>
                  <a:cubicBezTo>
                    <a:pt x="785" y="748"/>
                    <a:pt x="786" y="748"/>
                    <a:pt x="787" y="749"/>
                  </a:cubicBezTo>
                  <a:cubicBezTo>
                    <a:pt x="787" y="750"/>
                    <a:pt x="787" y="750"/>
                    <a:pt x="788" y="751"/>
                  </a:cubicBezTo>
                  <a:cubicBezTo>
                    <a:pt x="788" y="751"/>
                    <a:pt x="788" y="752"/>
                    <a:pt x="788" y="753"/>
                  </a:cubicBezTo>
                  <a:cubicBezTo>
                    <a:pt x="788" y="755"/>
                    <a:pt x="787" y="756"/>
                    <a:pt x="787" y="758"/>
                  </a:cubicBezTo>
                  <a:cubicBezTo>
                    <a:pt x="786" y="761"/>
                    <a:pt x="785" y="763"/>
                    <a:pt x="784" y="765"/>
                  </a:cubicBezTo>
                  <a:cubicBezTo>
                    <a:pt x="783" y="768"/>
                    <a:pt x="782" y="770"/>
                    <a:pt x="780" y="773"/>
                  </a:cubicBezTo>
                  <a:cubicBezTo>
                    <a:pt x="778" y="775"/>
                    <a:pt x="776" y="777"/>
                    <a:pt x="774" y="780"/>
                  </a:cubicBezTo>
                  <a:cubicBezTo>
                    <a:pt x="769" y="784"/>
                    <a:pt x="764" y="788"/>
                    <a:pt x="759" y="790"/>
                  </a:cubicBezTo>
                  <a:cubicBezTo>
                    <a:pt x="753" y="793"/>
                    <a:pt x="748" y="794"/>
                    <a:pt x="742" y="793"/>
                  </a:cubicBezTo>
                  <a:cubicBezTo>
                    <a:pt x="737" y="793"/>
                    <a:pt x="731" y="791"/>
                    <a:pt x="725" y="788"/>
                  </a:cubicBezTo>
                  <a:cubicBezTo>
                    <a:pt x="720" y="785"/>
                    <a:pt x="714" y="781"/>
                    <a:pt x="709" y="775"/>
                  </a:cubicBezTo>
                  <a:cubicBezTo>
                    <a:pt x="702" y="769"/>
                    <a:pt x="698" y="762"/>
                    <a:pt x="695" y="756"/>
                  </a:cubicBezTo>
                  <a:cubicBezTo>
                    <a:pt x="691" y="750"/>
                    <a:pt x="690" y="744"/>
                    <a:pt x="690" y="738"/>
                  </a:cubicBezTo>
                  <a:cubicBezTo>
                    <a:pt x="689" y="732"/>
                    <a:pt x="691" y="726"/>
                    <a:pt x="693" y="721"/>
                  </a:cubicBezTo>
                  <a:cubicBezTo>
                    <a:pt x="695" y="715"/>
                    <a:pt x="699" y="710"/>
                    <a:pt x="704" y="706"/>
                  </a:cubicBezTo>
                  <a:cubicBezTo>
                    <a:pt x="706" y="704"/>
                    <a:pt x="708" y="702"/>
                    <a:pt x="710" y="701"/>
                  </a:cubicBezTo>
                  <a:cubicBezTo>
                    <a:pt x="712" y="699"/>
                    <a:pt x="714" y="698"/>
                    <a:pt x="716" y="697"/>
                  </a:cubicBezTo>
                  <a:cubicBezTo>
                    <a:pt x="719" y="696"/>
                    <a:pt x="721" y="695"/>
                    <a:pt x="723" y="694"/>
                  </a:cubicBezTo>
                  <a:cubicBezTo>
                    <a:pt x="725" y="694"/>
                    <a:pt x="726" y="694"/>
                    <a:pt x="727" y="694"/>
                  </a:cubicBezTo>
                  <a:cubicBezTo>
                    <a:pt x="728" y="694"/>
                    <a:pt x="729" y="694"/>
                    <a:pt x="730" y="694"/>
                  </a:cubicBezTo>
                  <a:cubicBezTo>
                    <a:pt x="730" y="694"/>
                    <a:pt x="731" y="694"/>
                    <a:pt x="732" y="695"/>
                  </a:cubicBezTo>
                  <a:cubicBezTo>
                    <a:pt x="732" y="695"/>
                    <a:pt x="733" y="696"/>
                    <a:pt x="734" y="697"/>
                  </a:cubicBezTo>
                  <a:cubicBezTo>
                    <a:pt x="735" y="697"/>
                    <a:pt x="736" y="698"/>
                    <a:pt x="737" y="699"/>
                  </a:cubicBezTo>
                  <a:cubicBezTo>
                    <a:pt x="740" y="702"/>
                    <a:pt x="742" y="704"/>
                    <a:pt x="742" y="706"/>
                  </a:cubicBezTo>
                  <a:cubicBezTo>
                    <a:pt x="743" y="708"/>
                    <a:pt x="743" y="709"/>
                    <a:pt x="742" y="710"/>
                  </a:cubicBezTo>
                  <a:cubicBezTo>
                    <a:pt x="741" y="710"/>
                    <a:pt x="740" y="711"/>
                    <a:pt x="738" y="711"/>
                  </a:cubicBezTo>
                  <a:cubicBezTo>
                    <a:pt x="737" y="711"/>
                    <a:pt x="735" y="712"/>
                    <a:pt x="733" y="712"/>
                  </a:cubicBezTo>
                  <a:cubicBezTo>
                    <a:pt x="731" y="713"/>
                    <a:pt x="729" y="713"/>
                    <a:pt x="726" y="714"/>
                  </a:cubicBezTo>
                  <a:cubicBezTo>
                    <a:pt x="724" y="715"/>
                    <a:pt x="722" y="717"/>
                    <a:pt x="719" y="720"/>
                  </a:cubicBezTo>
                  <a:cubicBezTo>
                    <a:pt x="714" y="724"/>
                    <a:pt x="713" y="730"/>
                    <a:pt x="714" y="736"/>
                  </a:cubicBezTo>
                  <a:cubicBezTo>
                    <a:pt x="715" y="742"/>
                    <a:pt x="719" y="748"/>
                    <a:pt x="726" y="755"/>
                  </a:cubicBezTo>
                  <a:cubicBezTo>
                    <a:pt x="729" y="759"/>
                    <a:pt x="733" y="762"/>
                    <a:pt x="736" y="764"/>
                  </a:cubicBezTo>
                  <a:cubicBezTo>
                    <a:pt x="739" y="766"/>
                    <a:pt x="742" y="767"/>
                    <a:pt x="745" y="767"/>
                  </a:cubicBezTo>
                  <a:cubicBezTo>
                    <a:pt x="748" y="768"/>
                    <a:pt x="751" y="768"/>
                    <a:pt x="754" y="767"/>
                  </a:cubicBezTo>
                  <a:cubicBezTo>
                    <a:pt x="757" y="766"/>
                    <a:pt x="759" y="764"/>
                    <a:pt x="762" y="762"/>
                  </a:cubicBezTo>
                  <a:cubicBezTo>
                    <a:pt x="764" y="759"/>
                    <a:pt x="766" y="757"/>
                    <a:pt x="767" y="754"/>
                  </a:cubicBezTo>
                  <a:cubicBezTo>
                    <a:pt x="768" y="752"/>
                    <a:pt x="769" y="749"/>
                    <a:pt x="769" y="747"/>
                  </a:cubicBezTo>
                  <a:cubicBezTo>
                    <a:pt x="770" y="745"/>
                    <a:pt x="770" y="743"/>
                    <a:pt x="770" y="741"/>
                  </a:cubicBezTo>
                  <a:cubicBezTo>
                    <a:pt x="770" y="740"/>
                    <a:pt x="771" y="738"/>
                    <a:pt x="771" y="738"/>
                  </a:cubicBezTo>
                  <a:cubicBezTo>
                    <a:pt x="772" y="737"/>
                    <a:pt x="772" y="737"/>
                    <a:pt x="773" y="737"/>
                  </a:cubicBezTo>
                  <a:cubicBezTo>
                    <a:pt x="773" y="737"/>
                    <a:pt x="774" y="737"/>
                    <a:pt x="775" y="738"/>
                  </a:cubicBezTo>
                  <a:cubicBezTo>
                    <a:pt x="776" y="738"/>
                    <a:pt x="777" y="739"/>
                    <a:pt x="778" y="740"/>
                  </a:cubicBezTo>
                  <a:cubicBezTo>
                    <a:pt x="779" y="741"/>
                    <a:pt x="780" y="742"/>
                    <a:pt x="782" y="743"/>
                  </a:cubicBezTo>
                  <a:close/>
                  <a:moveTo>
                    <a:pt x="832" y="701"/>
                  </a:moveTo>
                  <a:cubicBezTo>
                    <a:pt x="834" y="703"/>
                    <a:pt x="835" y="705"/>
                    <a:pt x="836" y="707"/>
                  </a:cubicBezTo>
                  <a:cubicBezTo>
                    <a:pt x="837" y="708"/>
                    <a:pt x="837" y="709"/>
                    <a:pt x="837" y="710"/>
                  </a:cubicBezTo>
                  <a:cubicBezTo>
                    <a:pt x="837" y="711"/>
                    <a:pt x="837" y="712"/>
                    <a:pt x="837" y="713"/>
                  </a:cubicBezTo>
                  <a:cubicBezTo>
                    <a:pt x="836" y="714"/>
                    <a:pt x="836" y="716"/>
                    <a:pt x="835" y="717"/>
                  </a:cubicBezTo>
                  <a:cubicBezTo>
                    <a:pt x="834" y="718"/>
                    <a:pt x="833" y="720"/>
                    <a:pt x="832" y="721"/>
                  </a:cubicBezTo>
                  <a:cubicBezTo>
                    <a:pt x="830" y="723"/>
                    <a:pt x="829" y="724"/>
                    <a:pt x="828" y="725"/>
                  </a:cubicBezTo>
                  <a:cubicBezTo>
                    <a:pt x="824" y="729"/>
                    <a:pt x="821" y="732"/>
                    <a:pt x="817" y="733"/>
                  </a:cubicBezTo>
                  <a:cubicBezTo>
                    <a:pt x="814" y="735"/>
                    <a:pt x="810" y="736"/>
                    <a:pt x="806" y="736"/>
                  </a:cubicBezTo>
                  <a:cubicBezTo>
                    <a:pt x="803" y="736"/>
                    <a:pt x="799" y="735"/>
                    <a:pt x="795" y="732"/>
                  </a:cubicBezTo>
                  <a:cubicBezTo>
                    <a:pt x="792" y="730"/>
                    <a:pt x="788" y="727"/>
                    <a:pt x="784" y="723"/>
                  </a:cubicBezTo>
                  <a:lnTo>
                    <a:pt x="751" y="691"/>
                  </a:lnTo>
                  <a:lnTo>
                    <a:pt x="744" y="698"/>
                  </a:lnTo>
                  <a:cubicBezTo>
                    <a:pt x="743" y="699"/>
                    <a:pt x="741" y="699"/>
                    <a:pt x="740" y="699"/>
                  </a:cubicBezTo>
                  <a:cubicBezTo>
                    <a:pt x="738" y="698"/>
                    <a:pt x="736" y="696"/>
                    <a:pt x="733" y="694"/>
                  </a:cubicBezTo>
                  <a:cubicBezTo>
                    <a:pt x="732" y="692"/>
                    <a:pt x="731" y="691"/>
                    <a:pt x="730" y="690"/>
                  </a:cubicBezTo>
                  <a:cubicBezTo>
                    <a:pt x="729" y="689"/>
                    <a:pt x="729" y="688"/>
                    <a:pt x="728" y="687"/>
                  </a:cubicBezTo>
                  <a:cubicBezTo>
                    <a:pt x="728" y="687"/>
                    <a:pt x="728" y="686"/>
                    <a:pt x="728" y="685"/>
                  </a:cubicBezTo>
                  <a:cubicBezTo>
                    <a:pt x="728" y="685"/>
                    <a:pt x="728" y="684"/>
                    <a:pt x="729" y="684"/>
                  </a:cubicBezTo>
                  <a:lnTo>
                    <a:pt x="737" y="676"/>
                  </a:lnTo>
                  <a:lnTo>
                    <a:pt x="722" y="662"/>
                  </a:lnTo>
                  <a:cubicBezTo>
                    <a:pt x="722" y="661"/>
                    <a:pt x="722" y="661"/>
                    <a:pt x="721" y="660"/>
                  </a:cubicBezTo>
                  <a:cubicBezTo>
                    <a:pt x="721" y="659"/>
                    <a:pt x="721" y="659"/>
                    <a:pt x="722" y="658"/>
                  </a:cubicBezTo>
                  <a:cubicBezTo>
                    <a:pt x="722" y="657"/>
                    <a:pt x="723" y="656"/>
                    <a:pt x="724" y="654"/>
                  </a:cubicBezTo>
                  <a:cubicBezTo>
                    <a:pt x="725" y="653"/>
                    <a:pt x="727" y="651"/>
                    <a:pt x="728" y="650"/>
                  </a:cubicBezTo>
                  <a:cubicBezTo>
                    <a:pt x="730" y="648"/>
                    <a:pt x="732" y="647"/>
                    <a:pt x="733" y="645"/>
                  </a:cubicBezTo>
                  <a:cubicBezTo>
                    <a:pt x="734" y="644"/>
                    <a:pt x="735" y="644"/>
                    <a:pt x="736" y="643"/>
                  </a:cubicBezTo>
                  <a:cubicBezTo>
                    <a:pt x="737" y="643"/>
                    <a:pt x="738" y="643"/>
                    <a:pt x="739" y="643"/>
                  </a:cubicBezTo>
                  <a:cubicBezTo>
                    <a:pt x="739" y="643"/>
                    <a:pt x="740" y="643"/>
                    <a:pt x="740" y="644"/>
                  </a:cubicBezTo>
                  <a:lnTo>
                    <a:pt x="755" y="658"/>
                  </a:lnTo>
                  <a:lnTo>
                    <a:pt x="769" y="644"/>
                  </a:lnTo>
                  <a:cubicBezTo>
                    <a:pt x="769" y="644"/>
                    <a:pt x="770" y="643"/>
                    <a:pt x="770" y="643"/>
                  </a:cubicBezTo>
                  <a:cubicBezTo>
                    <a:pt x="771" y="643"/>
                    <a:pt x="771" y="643"/>
                    <a:pt x="772" y="643"/>
                  </a:cubicBezTo>
                  <a:cubicBezTo>
                    <a:pt x="773" y="644"/>
                    <a:pt x="774" y="644"/>
                    <a:pt x="775" y="645"/>
                  </a:cubicBezTo>
                  <a:cubicBezTo>
                    <a:pt x="776" y="646"/>
                    <a:pt x="777" y="647"/>
                    <a:pt x="779" y="649"/>
                  </a:cubicBezTo>
                  <a:cubicBezTo>
                    <a:pt x="781" y="651"/>
                    <a:pt x="783" y="653"/>
                    <a:pt x="784" y="655"/>
                  </a:cubicBezTo>
                  <a:cubicBezTo>
                    <a:pt x="784" y="656"/>
                    <a:pt x="784" y="658"/>
                    <a:pt x="783" y="659"/>
                  </a:cubicBezTo>
                  <a:lnTo>
                    <a:pt x="769" y="673"/>
                  </a:lnTo>
                  <a:lnTo>
                    <a:pt x="799" y="703"/>
                  </a:lnTo>
                  <a:cubicBezTo>
                    <a:pt x="803" y="706"/>
                    <a:pt x="806" y="708"/>
                    <a:pt x="809" y="709"/>
                  </a:cubicBezTo>
                  <a:cubicBezTo>
                    <a:pt x="812" y="710"/>
                    <a:pt x="815" y="708"/>
                    <a:pt x="817" y="706"/>
                  </a:cubicBezTo>
                  <a:cubicBezTo>
                    <a:pt x="818" y="705"/>
                    <a:pt x="819" y="704"/>
                    <a:pt x="820" y="703"/>
                  </a:cubicBezTo>
                  <a:cubicBezTo>
                    <a:pt x="820" y="702"/>
                    <a:pt x="821" y="701"/>
                    <a:pt x="821" y="700"/>
                  </a:cubicBezTo>
                  <a:cubicBezTo>
                    <a:pt x="822" y="699"/>
                    <a:pt x="822" y="699"/>
                    <a:pt x="822" y="698"/>
                  </a:cubicBezTo>
                  <a:cubicBezTo>
                    <a:pt x="822" y="698"/>
                    <a:pt x="823" y="697"/>
                    <a:pt x="823" y="697"/>
                  </a:cubicBezTo>
                  <a:cubicBezTo>
                    <a:pt x="823" y="696"/>
                    <a:pt x="824" y="696"/>
                    <a:pt x="824" y="696"/>
                  </a:cubicBezTo>
                  <a:cubicBezTo>
                    <a:pt x="824" y="696"/>
                    <a:pt x="825" y="696"/>
                    <a:pt x="826" y="697"/>
                  </a:cubicBezTo>
                  <a:cubicBezTo>
                    <a:pt x="826" y="697"/>
                    <a:pt x="827" y="697"/>
                    <a:pt x="828" y="698"/>
                  </a:cubicBezTo>
                  <a:cubicBezTo>
                    <a:pt x="829" y="699"/>
                    <a:pt x="830" y="700"/>
                    <a:pt x="832" y="701"/>
                  </a:cubicBezTo>
                  <a:close/>
                  <a:moveTo>
                    <a:pt x="840" y="590"/>
                  </a:moveTo>
                  <a:cubicBezTo>
                    <a:pt x="841" y="592"/>
                    <a:pt x="843" y="593"/>
                    <a:pt x="844" y="594"/>
                  </a:cubicBezTo>
                  <a:cubicBezTo>
                    <a:pt x="845" y="595"/>
                    <a:pt x="845" y="596"/>
                    <a:pt x="846" y="597"/>
                  </a:cubicBezTo>
                  <a:cubicBezTo>
                    <a:pt x="846" y="598"/>
                    <a:pt x="846" y="599"/>
                    <a:pt x="846" y="599"/>
                  </a:cubicBezTo>
                  <a:cubicBezTo>
                    <a:pt x="846" y="600"/>
                    <a:pt x="846" y="600"/>
                    <a:pt x="846" y="601"/>
                  </a:cubicBezTo>
                  <a:cubicBezTo>
                    <a:pt x="845" y="601"/>
                    <a:pt x="845" y="602"/>
                    <a:pt x="844" y="602"/>
                  </a:cubicBezTo>
                  <a:cubicBezTo>
                    <a:pt x="843" y="602"/>
                    <a:pt x="843" y="602"/>
                    <a:pt x="842" y="603"/>
                  </a:cubicBezTo>
                  <a:cubicBezTo>
                    <a:pt x="841" y="603"/>
                    <a:pt x="840" y="604"/>
                    <a:pt x="839" y="604"/>
                  </a:cubicBezTo>
                  <a:cubicBezTo>
                    <a:pt x="838" y="605"/>
                    <a:pt x="838" y="606"/>
                    <a:pt x="837" y="606"/>
                  </a:cubicBezTo>
                  <a:cubicBezTo>
                    <a:pt x="836" y="607"/>
                    <a:pt x="835" y="609"/>
                    <a:pt x="834" y="610"/>
                  </a:cubicBezTo>
                  <a:cubicBezTo>
                    <a:pt x="834" y="611"/>
                    <a:pt x="833" y="613"/>
                    <a:pt x="833" y="615"/>
                  </a:cubicBezTo>
                  <a:cubicBezTo>
                    <a:pt x="833" y="617"/>
                    <a:pt x="833" y="619"/>
                    <a:pt x="833" y="622"/>
                  </a:cubicBezTo>
                  <a:cubicBezTo>
                    <a:pt x="833" y="625"/>
                    <a:pt x="834" y="628"/>
                    <a:pt x="835" y="631"/>
                  </a:cubicBezTo>
                  <a:lnTo>
                    <a:pt x="875" y="671"/>
                  </a:lnTo>
                  <a:cubicBezTo>
                    <a:pt x="875" y="671"/>
                    <a:pt x="875" y="672"/>
                    <a:pt x="875" y="673"/>
                  </a:cubicBezTo>
                  <a:cubicBezTo>
                    <a:pt x="876" y="673"/>
                    <a:pt x="875" y="674"/>
                    <a:pt x="875" y="675"/>
                  </a:cubicBezTo>
                  <a:cubicBezTo>
                    <a:pt x="874" y="676"/>
                    <a:pt x="874" y="677"/>
                    <a:pt x="873" y="678"/>
                  </a:cubicBezTo>
                  <a:cubicBezTo>
                    <a:pt x="872" y="680"/>
                    <a:pt x="870" y="681"/>
                    <a:pt x="868" y="683"/>
                  </a:cubicBezTo>
                  <a:cubicBezTo>
                    <a:pt x="867" y="685"/>
                    <a:pt x="865" y="686"/>
                    <a:pt x="864" y="687"/>
                  </a:cubicBezTo>
                  <a:cubicBezTo>
                    <a:pt x="863" y="688"/>
                    <a:pt x="862" y="689"/>
                    <a:pt x="861" y="689"/>
                  </a:cubicBezTo>
                  <a:cubicBezTo>
                    <a:pt x="860" y="690"/>
                    <a:pt x="859" y="690"/>
                    <a:pt x="858" y="690"/>
                  </a:cubicBezTo>
                  <a:cubicBezTo>
                    <a:pt x="858" y="690"/>
                    <a:pt x="857" y="690"/>
                    <a:pt x="857" y="689"/>
                  </a:cubicBezTo>
                  <a:lnTo>
                    <a:pt x="792" y="625"/>
                  </a:lnTo>
                  <a:cubicBezTo>
                    <a:pt x="792" y="624"/>
                    <a:pt x="792" y="624"/>
                    <a:pt x="792" y="623"/>
                  </a:cubicBezTo>
                  <a:cubicBezTo>
                    <a:pt x="791" y="623"/>
                    <a:pt x="792" y="622"/>
                    <a:pt x="792" y="621"/>
                  </a:cubicBezTo>
                  <a:cubicBezTo>
                    <a:pt x="792" y="620"/>
                    <a:pt x="793" y="619"/>
                    <a:pt x="794" y="618"/>
                  </a:cubicBezTo>
                  <a:cubicBezTo>
                    <a:pt x="795" y="617"/>
                    <a:pt x="796" y="616"/>
                    <a:pt x="797" y="614"/>
                  </a:cubicBezTo>
                  <a:cubicBezTo>
                    <a:pt x="799" y="613"/>
                    <a:pt x="800" y="612"/>
                    <a:pt x="801" y="611"/>
                  </a:cubicBezTo>
                  <a:cubicBezTo>
                    <a:pt x="802" y="610"/>
                    <a:pt x="803" y="609"/>
                    <a:pt x="804" y="609"/>
                  </a:cubicBezTo>
                  <a:cubicBezTo>
                    <a:pt x="805" y="609"/>
                    <a:pt x="806" y="609"/>
                    <a:pt x="806" y="609"/>
                  </a:cubicBezTo>
                  <a:cubicBezTo>
                    <a:pt x="807" y="609"/>
                    <a:pt x="807" y="609"/>
                    <a:pt x="808" y="610"/>
                  </a:cubicBezTo>
                  <a:lnTo>
                    <a:pt x="816" y="618"/>
                  </a:lnTo>
                  <a:cubicBezTo>
                    <a:pt x="815" y="613"/>
                    <a:pt x="815" y="610"/>
                    <a:pt x="815" y="607"/>
                  </a:cubicBezTo>
                  <a:cubicBezTo>
                    <a:pt x="815" y="604"/>
                    <a:pt x="815" y="601"/>
                    <a:pt x="815" y="599"/>
                  </a:cubicBezTo>
                  <a:cubicBezTo>
                    <a:pt x="816" y="597"/>
                    <a:pt x="816" y="595"/>
                    <a:pt x="817" y="593"/>
                  </a:cubicBezTo>
                  <a:cubicBezTo>
                    <a:pt x="818" y="591"/>
                    <a:pt x="820" y="590"/>
                    <a:pt x="821" y="588"/>
                  </a:cubicBezTo>
                  <a:cubicBezTo>
                    <a:pt x="821" y="588"/>
                    <a:pt x="822" y="587"/>
                    <a:pt x="823" y="587"/>
                  </a:cubicBezTo>
                  <a:cubicBezTo>
                    <a:pt x="824" y="586"/>
                    <a:pt x="825" y="585"/>
                    <a:pt x="826" y="585"/>
                  </a:cubicBezTo>
                  <a:cubicBezTo>
                    <a:pt x="827" y="584"/>
                    <a:pt x="827" y="584"/>
                    <a:pt x="828" y="583"/>
                  </a:cubicBezTo>
                  <a:cubicBezTo>
                    <a:pt x="829" y="583"/>
                    <a:pt x="830" y="583"/>
                    <a:pt x="830" y="583"/>
                  </a:cubicBezTo>
                  <a:cubicBezTo>
                    <a:pt x="831" y="583"/>
                    <a:pt x="831" y="583"/>
                    <a:pt x="831" y="583"/>
                  </a:cubicBezTo>
                  <a:cubicBezTo>
                    <a:pt x="832" y="583"/>
                    <a:pt x="832" y="583"/>
                    <a:pt x="833" y="584"/>
                  </a:cubicBezTo>
                  <a:cubicBezTo>
                    <a:pt x="834" y="584"/>
                    <a:pt x="834" y="585"/>
                    <a:pt x="835" y="586"/>
                  </a:cubicBezTo>
                  <a:cubicBezTo>
                    <a:pt x="836" y="587"/>
                    <a:pt x="838" y="588"/>
                    <a:pt x="840" y="590"/>
                  </a:cubicBezTo>
                  <a:close/>
                  <a:moveTo>
                    <a:pt x="945" y="535"/>
                  </a:moveTo>
                  <a:cubicBezTo>
                    <a:pt x="951" y="540"/>
                    <a:pt x="955" y="546"/>
                    <a:pt x="958" y="552"/>
                  </a:cubicBezTo>
                  <a:cubicBezTo>
                    <a:pt x="961" y="558"/>
                    <a:pt x="963" y="564"/>
                    <a:pt x="963" y="570"/>
                  </a:cubicBezTo>
                  <a:cubicBezTo>
                    <a:pt x="963" y="576"/>
                    <a:pt x="962" y="583"/>
                    <a:pt x="960" y="589"/>
                  </a:cubicBezTo>
                  <a:cubicBezTo>
                    <a:pt x="957" y="595"/>
                    <a:pt x="953" y="601"/>
                    <a:pt x="947" y="607"/>
                  </a:cubicBezTo>
                  <a:cubicBezTo>
                    <a:pt x="941" y="613"/>
                    <a:pt x="935" y="617"/>
                    <a:pt x="930" y="619"/>
                  </a:cubicBezTo>
                  <a:cubicBezTo>
                    <a:pt x="924" y="622"/>
                    <a:pt x="918" y="623"/>
                    <a:pt x="912" y="623"/>
                  </a:cubicBezTo>
                  <a:cubicBezTo>
                    <a:pt x="906" y="623"/>
                    <a:pt x="901" y="621"/>
                    <a:pt x="895" y="618"/>
                  </a:cubicBezTo>
                  <a:cubicBezTo>
                    <a:pt x="889" y="615"/>
                    <a:pt x="884" y="611"/>
                    <a:pt x="878" y="605"/>
                  </a:cubicBezTo>
                  <a:cubicBezTo>
                    <a:pt x="872" y="600"/>
                    <a:pt x="868" y="594"/>
                    <a:pt x="865" y="588"/>
                  </a:cubicBezTo>
                  <a:cubicBezTo>
                    <a:pt x="862" y="582"/>
                    <a:pt x="860" y="576"/>
                    <a:pt x="860" y="570"/>
                  </a:cubicBezTo>
                  <a:cubicBezTo>
                    <a:pt x="860" y="563"/>
                    <a:pt x="861" y="557"/>
                    <a:pt x="863" y="551"/>
                  </a:cubicBezTo>
                  <a:cubicBezTo>
                    <a:pt x="866" y="545"/>
                    <a:pt x="870" y="539"/>
                    <a:pt x="876" y="533"/>
                  </a:cubicBezTo>
                  <a:cubicBezTo>
                    <a:pt x="882" y="527"/>
                    <a:pt x="888" y="523"/>
                    <a:pt x="893" y="520"/>
                  </a:cubicBezTo>
                  <a:cubicBezTo>
                    <a:pt x="899" y="518"/>
                    <a:pt x="905" y="517"/>
                    <a:pt x="911" y="517"/>
                  </a:cubicBezTo>
                  <a:cubicBezTo>
                    <a:pt x="917" y="517"/>
                    <a:pt x="922" y="519"/>
                    <a:pt x="928" y="522"/>
                  </a:cubicBezTo>
                  <a:cubicBezTo>
                    <a:pt x="934" y="525"/>
                    <a:pt x="940" y="529"/>
                    <a:pt x="945" y="535"/>
                  </a:cubicBezTo>
                  <a:close/>
                  <a:moveTo>
                    <a:pt x="927" y="554"/>
                  </a:moveTo>
                  <a:cubicBezTo>
                    <a:pt x="924" y="551"/>
                    <a:pt x="921" y="549"/>
                    <a:pt x="918" y="546"/>
                  </a:cubicBezTo>
                  <a:cubicBezTo>
                    <a:pt x="915" y="544"/>
                    <a:pt x="912" y="543"/>
                    <a:pt x="908" y="542"/>
                  </a:cubicBezTo>
                  <a:cubicBezTo>
                    <a:pt x="905" y="541"/>
                    <a:pt x="902" y="541"/>
                    <a:pt x="899" y="542"/>
                  </a:cubicBezTo>
                  <a:cubicBezTo>
                    <a:pt x="896" y="543"/>
                    <a:pt x="893" y="545"/>
                    <a:pt x="890" y="548"/>
                  </a:cubicBezTo>
                  <a:cubicBezTo>
                    <a:pt x="887" y="551"/>
                    <a:pt x="885" y="554"/>
                    <a:pt x="884" y="557"/>
                  </a:cubicBezTo>
                  <a:cubicBezTo>
                    <a:pt x="883" y="560"/>
                    <a:pt x="883" y="563"/>
                    <a:pt x="884" y="566"/>
                  </a:cubicBezTo>
                  <a:cubicBezTo>
                    <a:pt x="884" y="569"/>
                    <a:pt x="886" y="572"/>
                    <a:pt x="888" y="576"/>
                  </a:cubicBezTo>
                  <a:cubicBezTo>
                    <a:pt x="890" y="579"/>
                    <a:pt x="892" y="582"/>
                    <a:pt x="896" y="586"/>
                  </a:cubicBezTo>
                  <a:cubicBezTo>
                    <a:pt x="899" y="589"/>
                    <a:pt x="902" y="591"/>
                    <a:pt x="905" y="594"/>
                  </a:cubicBezTo>
                  <a:cubicBezTo>
                    <a:pt x="908" y="596"/>
                    <a:pt x="912" y="597"/>
                    <a:pt x="915" y="598"/>
                  </a:cubicBezTo>
                  <a:cubicBezTo>
                    <a:pt x="918" y="599"/>
                    <a:pt x="921" y="599"/>
                    <a:pt x="924" y="598"/>
                  </a:cubicBezTo>
                  <a:cubicBezTo>
                    <a:pt x="927" y="597"/>
                    <a:pt x="930" y="595"/>
                    <a:pt x="933" y="592"/>
                  </a:cubicBezTo>
                  <a:cubicBezTo>
                    <a:pt x="936" y="589"/>
                    <a:pt x="938" y="586"/>
                    <a:pt x="939" y="583"/>
                  </a:cubicBezTo>
                  <a:cubicBezTo>
                    <a:pt x="940" y="580"/>
                    <a:pt x="940" y="577"/>
                    <a:pt x="939" y="574"/>
                  </a:cubicBezTo>
                  <a:cubicBezTo>
                    <a:pt x="939" y="571"/>
                    <a:pt x="938" y="568"/>
                    <a:pt x="935" y="564"/>
                  </a:cubicBezTo>
                  <a:cubicBezTo>
                    <a:pt x="933" y="561"/>
                    <a:pt x="931" y="558"/>
                    <a:pt x="927" y="554"/>
                  </a:cubicBezTo>
                  <a:close/>
                  <a:moveTo>
                    <a:pt x="1054" y="492"/>
                  </a:moveTo>
                  <a:cubicBezTo>
                    <a:pt x="1054" y="493"/>
                    <a:pt x="1054" y="493"/>
                    <a:pt x="1054" y="494"/>
                  </a:cubicBezTo>
                  <a:cubicBezTo>
                    <a:pt x="1054" y="494"/>
                    <a:pt x="1054" y="495"/>
                    <a:pt x="1054" y="496"/>
                  </a:cubicBezTo>
                  <a:cubicBezTo>
                    <a:pt x="1053" y="497"/>
                    <a:pt x="1053" y="498"/>
                    <a:pt x="1052" y="499"/>
                  </a:cubicBezTo>
                  <a:cubicBezTo>
                    <a:pt x="1051" y="501"/>
                    <a:pt x="1049" y="502"/>
                    <a:pt x="1047" y="504"/>
                  </a:cubicBezTo>
                  <a:cubicBezTo>
                    <a:pt x="1046" y="506"/>
                    <a:pt x="1044" y="507"/>
                    <a:pt x="1043" y="508"/>
                  </a:cubicBezTo>
                  <a:cubicBezTo>
                    <a:pt x="1042" y="509"/>
                    <a:pt x="1040" y="510"/>
                    <a:pt x="1040" y="510"/>
                  </a:cubicBezTo>
                  <a:cubicBezTo>
                    <a:pt x="1039" y="511"/>
                    <a:pt x="1038" y="511"/>
                    <a:pt x="1037" y="511"/>
                  </a:cubicBezTo>
                  <a:cubicBezTo>
                    <a:pt x="1037" y="511"/>
                    <a:pt x="1036" y="511"/>
                    <a:pt x="1035" y="510"/>
                  </a:cubicBezTo>
                  <a:lnTo>
                    <a:pt x="999" y="474"/>
                  </a:lnTo>
                  <a:cubicBezTo>
                    <a:pt x="996" y="470"/>
                    <a:pt x="993" y="468"/>
                    <a:pt x="991" y="467"/>
                  </a:cubicBezTo>
                  <a:cubicBezTo>
                    <a:pt x="989" y="466"/>
                    <a:pt x="987" y="465"/>
                    <a:pt x="984" y="464"/>
                  </a:cubicBezTo>
                  <a:cubicBezTo>
                    <a:pt x="982" y="464"/>
                    <a:pt x="980" y="464"/>
                    <a:pt x="978" y="465"/>
                  </a:cubicBezTo>
                  <a:cubicBezTo>
                    <a:pt x="976" y="465"/>
                    <a:pt x="974" y="467"/>
                    <a:pt x="972" y="468"/>
                  </a:cubicBezTo>
                  <a:cubicBezTo>
                    <a:pt x="970" y="471"/>
                    <a:pt x="969" y="474"/>
                    <a:pt x="968" y="478"/>
                  </a:cubicBezTo>
                  <a:cubicBezTo>
                    <a:pt x="967" y="482"/>
                    <a:pt x="967" y="487"/>
                    <a:pt x="968" y="493"/>
                  </a:cubicBezTo>
                  <a:lnTo>
                    <a:pt x="1010" y="535"/>
                  </a:lnTo>
                  <a:cubicBezTo>
                    <a:pt x="1011" y="536"/>
                    <a:pt x="1011" y="536"/>
                    <a:pt x="1011" y="537"/>
                  </a:cubicBezTo>
                  <a:cubicBezTo>
                    <a:pt x="1011" y="538"/>
                    <a:pt x="1011" y="538"/>
                    <a:pt x="1011" y="539"/>
                  </a:cubicBezTo>
                  <a:cubicBezTo>
                    <a:pt x="1010" y="540"/>
                    <a:pt x="1009" y="541"/>
                    <a:pt x="1008" y="543"/>
                  </a:cubicBezTo>
                  <a:cubicBezTo>
                    <a:pt x="1007" y="544"/>
                    <a:pt x="1006" y="545"/>
                    <a:pt x="1004" y="547"/>
                  </a:cubicBezTo>
                  <a:cubicBezTo>
                    <a:pt x="1002" y="549"/>
                    <a:pt x="1001" y="550"/>
                    <a:pt x="1000" y="551"/>
                  </a:cubicBezTo>
                  <a:cubicBezTo>
                    <a:pt x="998" y="552"/>
                    <a:pt x="997" y="553"/>
                    <a:pt x="996" y="554"/>
                  </a:cubicBezTo>
                  <a:cubicBezTo>
                    <a:pt x="995" y="554"/>
                    <a:pt x="995" y="554"/>
                    <a:pt x="994" y="554"/>
                  </a:cubicBezTo>
                  <a:cubicBezTo>
                    <a:pt x="993" y="554"/>
                    <a:pt x="993" y="554"/>
                    <a:pt x="992" y="553"/>
                  </a:cubicBezTo>
                  <a:lnTo>
                    <a:pt x="928" y="489"/>
                  </a:lnTo>
                  <a:cubicBezTo>
                    <a:pt x="928" y="489"/>
                    <a:pt x="927" y="488"/>
                    <a:pt x="927" y="488"/>
                  </a:cubicBezTo>
                  <a:cubicBezTo>
                    <a:pt x="927" y="487"/>
                    <a:pt x="927" y="486"/>
                    <a:pt x="928" y="485"/>
                  </a:cubicBezTo>
                  <a:cubicBezTo>
                    <a:pt x="928" y="485"/>
                    <a:pt x="929" y="484"/>
                    <a:pt x="930" y="482"/>
                  </a:cubicBezTo>
                  <a:cubicBezTo>
                    <a:pt x="930" y="481"/>
                    <a:pt x="932" y="480"/>
                    <a:pt x="933" y="479"/>
                  </a:cubicBezTo>
                  <a:cubicBezTo>
                    <a:pt x="935" y="477"/>
                    <a:pt x="936" y="476"/>
                    <a:pt x="937" y="475"/>
                  </a:cubicBezTo>
                  <a:cubicBezTo>
                    <a:pt x="938" y="474"/>
                    <a:pt x="939" y="473"/>
                    <a:pt x="940" y="473"/>
                  </a:cubicBezTo>
                  <a:cubicBezTo>
                    <a:pt x="941" y="473"/>
                    <a:pt x="941" y="473"/>
                    <a:pt x="942" y="473"/>
                  </a:cubicBezTo>
                  <a:cubicBezTo>
                    <a:pt x="943" y="473"/>
                    <a:pt x="943" y="473"/>
                    <a:pt x="944" y="474"/>
                  </a:cubicBezTo>
                  <a:lnTo>
                    <a:pt x="951" y="481"/>
                  </a:lnTo>
                  <a:cubicBezTo>
                    <a:pt x="951" y="474"/>
                    <a:pt x="952" y="467"/>
                    <a:pt x="953" y="462"/>
                  </a:cubicBezTo>
                  <a:cubicBezTo>
                    <a:pt x="955" y="456"/>
                    <a:pt x="958" y="451"/>
                    <a:pt x="962" y="447"/>
                  </a:cubicBezTo>
                  <a:cubicBezTo>
                    <a:pt x="966" y="443"/>
                    <a:pt x="971" y="440"/>
                    <a:pt x="975" y="439"/>
                  </a:cubicBezTo>
                  <a:cubicBezTo>
                    <a:pt x="979" y="437"/>
                    <a:pt x="984" y="437"/>
                    <a:pt x="988" y="437"/>
                  </a:cubicBezTo>
                  <a:cubicBezTo>
                    <a:pt x="992" y="438"/>
                    <a:pt x="997" y="439"/>
                    <a:pt x="1001" y="442"/>
                  </a:cubicBezTo>
                  <a:cubicBezTo>
                    <a:pt x="1005" y="444"/>
                    <a:pt x="1009" y="448"/>
                    <a:pt x="1014" y="453"/>
                  </a:cubicBezTo>
                  <a:lnTo>
                    <a:pt x="1054" y="492"/>
                  </a:lnTo>
                  <a:close/>
                  <a:moveTo>
                    <a:pt x="1090" y="456"/>
                  </a:moveTo>
                  <a:cubicBezTo>
                    <a:pt x="1090" y="456"/>
                    <a:pt x="1090" y="457"/>
                    <a:pt x="1090" y="458"/>
                  </a:cubicBezTo>
                  <a:cubicBezTo>
                    <a:pt x="1091" y="458"/>
                    <a:pt x="1090" y="459"/>
                    <a:pt x="1090" y="460"/>
                  </a:cubicBezTo>
                  <a:cubicBezTo>
                    <a:pt x="1089" y="461"/>
                    <a:pt x="1089" y="462"/>
                    <a:pt x="1088" y="463"/>
                  </a:cubicBezTo>
                  <a:cubicBezTo>
                    <a:pt x="1087" y="465"/>
                    <a:pt x="1085" y="466"/>
                    <a:pt x="1083" y="468"/>
                  </a:cubicBezTo>
                  <a:cubicBezTo>
                    <a:pt x="1082" y="470"/>
                    <a:pt x="1080" y="471"/>
                    <a:pt x="1079" y="472"/>
                  </a:cubicBezTo>
                  <a:cubicBezTo>
                    <a:pt x="1078" y="473"/>
                    <a:pt x="1077" y="474"/>
                    <a:pt x="1076" y="474"/>
                  </a:cubicBezTo>
                  <a:cubicBezTo>
                    <a:pt x="1075" y="475"/>
                    <a:pt x="1074" y="475"/>
                    <a:pt x="1073" y="475"/>
                  </a:cubicBezTo>
                  <a:cubicBezTo>
                    <a:pt x="1073" y="475"/>
                    <a:pt x="1072" y="475"/>
                    <a:pt x="1072" y="474"/>
                  </a:cubicBezTo>
                  <a:lnTo>
                    <a:pt x="1008" y="410"/>
                  </a:lnTo>
                  <a:cubicBezTo>
                    <a:pt x="1007" y="410"/>
                    <a:pt x="1007" y="409"/>
                    <a:pt x="1007" y="408"/>
                  </a:cubicBezTo>
                  <a:cubicBezTo>
                    <a:pt x="1007" y="408"/>
                    <a:pt x="1007" y="407"/>
                    <a:pt x="1007" y="406"/>
                  </a:cubicBezTo>
                  <a:cubicBezTo>
                    <a:pt x="1008" y="405"/>
                    <a:pt x="1008" y="404"/>
                    <a:pt x="1009" y="403"/>
                  </a:cubicBezTo>
                  <a:cubicBezTo>
                    <a:pt x="1010" y="401"/>
                    <a:pt x="1012" y="400"/>
                    <a:pt x="1014" y="398"/>
                  </a:cubicBezTo>
                  <a:cubicBezTo>
                    <a:pt x="1015" y="396"/>
                    <a:pt x="1017" y="395"/>
                    <a:pt x="1018" y="394"/>
                  </a:cubicBezTo>
                  <a:cubicBezTo>
                    <a:pt x="1020" y="393"/>
                    <a:pt x="1021" y="392"/>
                    <a:pt x="1022" y="392"/>
                  </a:cubicBezTo>
                  <a:cubicBezTo>
                    <a:pt x="1023" y="391"/>
                    <a:pt x="1023" y="391"/>
                    <a:pt x="1024" y="391"/>
                  </a:cubicBezTo>
                  <a:cubicBezTo>
                    <a:pt x="1025" y="391"/>
                    <a:pt x="1025" y="392"/>
                    <a:pt x="1026" y="392"/>
                  </a:cubicBezTo>
                  <a:lnTo>
                    <a:pt x="1090" y="456"/>
                  </a:lnTo>
                  <a:close/>
                  <a:moveTo>
                    <a:pt x="1005" y="369"/>
                  </a:moveTo>
                  <a:cubicBezTo>
                    <a:pt x="1009" y="373"/>
                    <a:pt x="1011" y="376"/>
                    <a:pt x="1011" y="379"/>
                  </a:cubicBezTo>
                  <a:cubicBezTo>
                    <a:pt x="1010" y="382"/>
                    <a:pt x="1008" y="385"/>
                    <a:pt x="1004" y="389"/>
                  </a:cubicBezTo>
                  <a:cubicBezTo>
                    <a:pt x="1000" y="393"/>
                    <a:pt x="997" y="395"/>
                    <a:pt x="994" y="395"/>
                  </a:cubicBezTo>
                  <a:cubicBezTo>
                    <a:pt x="991" y="395"/>
                    <a:pt x="988" y="394"/>
                    <a:pt x="985" y="390"/>
                  </a:cubicBezTo>
                  <a:cubicBezTo>
                    <a:pt x="981" y="386"/>
                    <a:pt x="979" y="383"/>
                    <a:pt x="979" y="380"/>
                  </a:cubicBezTo>
                  <a:cubicBezTo>
                    <a:pt x="979" y="377"/>
                    <a:pt x="981" y="374"/>
                    <a:pt x="986" y="370"/>
                  </a:cubicBezTo>
                  <a:cubicBezTo>
                    <a:pt x="990" y="366"/>
                    <a:pt x="993" y="364"/>
                    <a:pt x="996" y="364"/>
                  </a:cubicBezTo>
                  <a:cubicBezTo>
                    <a:pt x="999" y="364"/>
                    <a:pt x="1002" y="365"/>
                    <a:pt x="1005" y="369"/>
                  </a:cubicBezTo>
                  <a:close/>
                  <a:moveTo>
                    <a:pt x="1144" y="381"/>
                  </a:moveTo>
                  <a:cubicBezTo>
                    <a:pt x="1145" y="383"/>
                    <a:pt x="1146" y="384"/>
                    <a:pt x="1147" y="385"/>
                  </a:cubicBezTo>
                  <a:cubicBezTo>
                    <a:pt x="1148" y="386"/>
                    <a:pt x="1148" y="386"/>
                    <a:pt x="1149" y="387"/>
                  </a:cubicBezTo>
                  <a:cubicBezTo>
                    <a:pt x="1149" y="388"/>
                    <a:pt x="1149" y="388"/>
                    <a:pt x="1150" y="389"/>
                  </a:cubicBezTo>
                  <a:cubicBezTo>
                    <a:pt x="1150" y="389"/>
                    <a:pt x="1150" y="390"/>
                    <a:pt x="1150" y="391"/>
                  </a:cubicBezTo>
                  <a:cubicBezTo>
                    <a:pt x="1150" y="393"/>
                    <a:pt x="1149" y="394"/>
                    <a:pt x="1149" y="396"/>
                  </a:cubicBezTo>
                  <a:cubicBezTo>
                    <a:pt x="1148" y="399"/>
                    <a:pt x="1147" y="401"/>
                    <a:pt x="1146" y="403"/>
                  </a:cubicBezTo>
                  <a:cubicBezTo>
                    <a:pt x="1145" y="406"/>
                    <a:pt x="1144" y="408"/>
                    <a:pt x="1142" y="411"/>
                  </a:cubicBezTo>
                  <a:cubicBezTo>
                    <a:pt x="1140" y="413"/>
                    <a:pt x="1138" y="415"/>
                    <a:pt x="1136" y="418"/>
                  </a:cubicBezTo>
                  <a:cubicBezTo>
                    <a:pt x="1131" y="422"/>
                    <a:pt x="1126" y="426"/>
                    <a:pt x="1121" y="428"/>
                  </a:cubicBezTo>
                  <a:cubicBezTo>
                    <a:pt x="1115" y="431"/>
                    <a:pt x="1110" y="432"/>
                    <a:pt x="1104" y="431"/>
                  </a:cubicBezTo>
                  <a:cubicBezTo>
                    <a:pt x="1099" y="431"/>
                    <a:pt x="1093" y="429"/>
                    <a:pt x="1088" y="426"/>
                  </a:cubicBezTo>
                  <a:cubicBezTo>
                    <a:pt x="1082" y="423"/>
                    <a:pt x="1076" y="419"/>
                    <a:pt x="1071" y="413"/>
                  </a:cubicBezTo>
                  <a:cubicBezTo>
                    <a:pt x="1064" y="407"/>
                    <a:pt x="1060" y="400"/>
                    <a:pt x="1057" y="394"/>
                  </a:cubicBezTo>
                  <a:cubicBezTo>
                    <a:pt x="1053" y="388"/>
                    <a:pt x="1052" y="382"/>
                    <a:pt x="1052" y="376"/>
                  </a:cubicBezTo>
                  <a:cubicBezTo>
                    <a:pt x="1051" y="370"/>
                    <a:pt x="1053" y="364"/>
                    <a:pt x="1055" y="359"/>
                  </a:cubicBezTo>
                  <a:cubicBezTo>
                    <a:pt x="1057" y="353"/>
                    <a:pt x="1061" y="348"/>
                    <a:pt x="1066" y="344"/>
                  </a:cubicBezTo>
                  <a:cubicBezTo>
                    <a:pt x="1068" y="342"/>
                    <a:pt x="1070" y="340"/>
                    <a:pt x="1072" y="339"/>
                  </a:cubicBezTo>
                  <a:cubicBezTo>
                    <a:pt x="1074" y="337"/>
                    <a:pt x="1076" y="336"/>
                    <a:pt x="1078" y="335"/>
                  </a:cubicBezTo>
                  <a:cubicBezTo>
                    <a:pt x="1081" y="334"/>
                    <a:pt x="1083" y="333"/>
                    <a:pt x="1085" y="332"/>
                  </a:cubicBezTo>
                  <a:cubicBezTo>
                    <a:pt x="1087" y="332"/>
                    <a:pt x="1088" y="332"/>
                    <a:pt x="1089" y="332"/>
                  </a:cubicBezTo>
                  <a:cubicBezTo>
                    <a:pt x="1090" y="332"/>
                    <a:pt x="1091" y="332"/>
                    <a:pt x="1092" y="332"/>
                  </a:cubicBezTo>
                  <a:cubicBezTo>
                    <a:pt x="1092" y="332"/>
                    <a:pt x="1093" y="332"/>
                    <a:pt x="1094" y="333"/>
                  </a:cubicBezTo>
                  <a:cubicBezTo>
                    <a:pt x="1094" y="333"/>
                    <a:pt x="1095" y="334"/>
                    <a:pt x="1096" y="334"/>
                  </a:cubicBezTo>
                  <a:cubicBezTo>
                    <a:pt x="1097" y="335"/>
                    <a:pt x="1098" y="336"/>
                    <a:pt x="1099" y="337"/>
                  </a:cubicBezTo>
                  <a:cubicBezTo>
                    <a:pt x="1102" y="340"/>
                    <a:pt x="1104" y="342"/>
                    <a:pt x="1104" y="344"/>
                  </a:cubicBezTo>
                  <a:cubicBezTo>
                    <a:pt x="1105" y="346"/>
                    <a:pt x="1105" y="347"/>
                    <a:pt x="1104" y="348"/>
                  </a:cubicBezTo>
                  <a:cubicBezTo>
                    <a:pt x="1103" y="348"/>
                    <a:pt x="1102" y="349"/>
                    <a:pt x="1101" y="349"/>
                  </a:cubicBezTo>
                  <a:cubicBezTo>
                    <a:pt x="1099" y="349"/>
                    <a:pt x="1097" y="350"/>
                    <a:pt x="1095" y="350"/>
                  </a:cubicBezTo>
                  <a:cubicBezTo>
                    <a:pt x="1093" y="351"/>
                    <a:pt x="1091" y="351"/>
                    <a:pt x="1088" y="352"/>
                  </a:cubicBezTo>
                  <a:cubicBezTo>
                    <a:pt x="1086" y="353"/>
                    <a:pt x="1084" y="355"/>
                    <a:pt x="1081" y="358"/>
                  </a:cubicBezTo>
                  <a:cubicBezTo>
                    <a:pt x="1076" y="362"/>
                    <a:pt x="1075" y="368"/>
                    <a:pt x="1076" y="374"/>
                  </a:cubicBezTo>
                  <a:cubicBezTo>
                    <a:pt x="1077" y="380"/>
                    <a:pt x="1081" y="386"/>
                    <a:pt x="1088" y="393"/>
                  </a:cubicBezTo>
                  <a:cubicBezTo>
                    <a:pt x="1091" y="397"/>
                    <a:pt x="1095" y="400"/>
                    <a:pt x="1098" y="402"/>
                  </a:cubicBezTo>
                  <a:cubicBezTo>
                    <a:pt x="1101" y="404"/>
                    <a:pt x="1104" y="405"/>
                    <a:pt x="1107" y="405"/>
                  </a:cubicBezTo>
                  <a:cubicBezTo>
                    <a:pt x="1110" y="406"/>
                    <a:pt x="1113" y="406"/>
                    <a:pt x="1116" y="405"/>
                  </a:cubicBezTo>
                  <a:cubicBezTo>
                    <a:pt x="1119" y="404"/>
                    <a:pt x="1121" y="402"/>
                    <a:pt x="1124" y="400"/>
                  </a:cubicBezTo>
                  <a:cubicBezTo>
                    <a:pt x="1126" y="397"/>
                    <a:pt x="1128" y="395"/>
                    <a:pt x="1129" y="392"/>
                  </a:cubicBezTo>
                  <a:cubicBezTo>
                    <a:pt x="1130" y="390"/>
                    <a:pt x="1131" y="387"/>
                    <a:pt x="1131" y="385"/>
                  </a:cubicBezTo>
                  <a:cubicBezTo>
                    <a:pt x="1132" y="383"/>
                    <a:pt x="1132" y="381"/>
                    <a:pt x="1132" y="379"/>
                  </a:cubicBezTo>
                  <a:cubicBezTo>
                    <a:pt x="1132" y="377"/>
                    <a:pt x="1133" y="376"/>
                    <a:pt x="1133" y="376"/>
                  </a:cubicBezTo>
                  <a:cubicBezTo>
                    <a:pt x="1134" y="375"/>
                    <a:pt x="1134" y="375"/>
                    <a:pt x="1135" y="375"/>
                  </a:cubicBezTo>
                  <a:cubicBezTo>
                    <a:pt x="1135" y="375"/>
                    <a:pt x="1136" y="375"/>
                    <a:pt x="1137" y="376"/>
                  </a:cubicBezTo>
                  <a:cubicBezTo>
                    <a:pt x="1138" y="376"/>
                    <a:pt x="1139" y="377"/>
                    <a:pt x="1140" y="378"/>
                  </a:cubicBezTo>
                  <a:cubicBezTo>
                    <a:pt x="1141" y="379"/>
                    <a:pt x="1142" y="380"/>
                    <a:pt x="1144" y="381"/>
                  </a:cubicBezTo>
                  <a:close/>
                  <a:moveTo>
                    <a:pt x="1189" y="320"/>
                  </a:moveTo>
                  <a:cubicBezTo>
                    <a:pt x="1193" y="324"/>
                    <a:pt x="1195" y="328"/>
                    <a:pt x="1197" y="332"/>
                  </a:cubicBezTo>
                  <a:cubicBezTo>
                    <a:pt x="1198" y="336"/>
                    <a:pt x="1198" y="340"/>
                    <a:pt x="1198" y="345"/>
                  </a:cubicBezTo>
                  <a:cubicBezTo>
                    <a:pt x="1197" y="349"/>
                    <a:pt x="1196" y="353"/>
                    <a:pt x="1193" y="358"/>
                  </a:cubicBezTo>
                  <a:cubicBezTo>
                    <a:pt x="1191" y="362"/>
                    <a:pt x="1187" y="366"/>
                    <a:pt x="1183" y="370"/>
                  </a:cubicBezTo>
                  <a:cubicBezTo>
                    <a:pt x="1181" y="373"/>
                    <a:pt x="1179" y="375"/>
                    <a:pt x="1176" y="377"/>
                  </a:cubicBezTo>
                  <a:cubicBezTo>
                    <a:pt x="1174" y="378"/>
                    <a:pt x="1171" y="380"/>
                    <a:pt x="1169" y="381"/>
                  </a:cubicBezTo>
                  <a:cubicBezTo>
                    <a:pt x="1167" y="382"/>
                    <a:pt x="1165" y="383"/>
                    <a:pt x="1163" y="384"/>
                  </a:cubicBezTo>
                  <a:cubicBezTo>
                    <a:pt x="1161" y="384"/>
                    <a:pt x="1160" y="385"/>
                    <a:pt x="1159" y="385"/>
                  </a:cubicBezTo>
                  <a:cubicBezTo>
                    <a:pt x="1158" y="385"/>
                    <a:pt x="1157" y="384"/>
                    <a:pt x="1155" y="383"/>
                  </a:cubicBezTo>
                  <a:cubicBezTo>
                    <a:pt x="1154" y="383"/>
                    <a:pt x="1152" y="381"/>
                    <a:pt x="1150" y="379"/>
                  </a:cubicBezTo>
                  <a:cubicBezTo>
                    <a:pt x="1149" y="378"/>
                    <a:pt x="1148" y="377"/>
                    <a:pt x="1147" y="376"/>
                  </a:cubicBezTo>
                  <a:cubicBezTo>
                    <a:pt x="1146" y="375"/>
                    <a:pt x="1145" y="374"/>
                    <a:pt x="1145" y="373"/>
                  </a:cubicBezTo>
                  <a:cubicBezTo>
                    <a:pt x="1145" y="372"/>
                    <a:pt x="1145" y="372"/>
                    <a:pt x="1145" y="371"/>
                  </a:cubicBezTo>
                  <a:cubicBezTo>
                    <a:pt x="1145" y="371"/>
                    <a:pt x="1145" y="371"/>
                    <a:pt x="1146" y="370"/>
                  </a:cubicBezTo>
                  <a:cubicBezTo>
                    <a:pt x="1146" y="370"/>
                    <a:pt x="1147" y="369"/>
                    <a:pt x="1149" y="369"/>
                  </a:cubicBezTo>
                  <a:cubicBezTo>
                    <a:pt x="1151" y="368"/>
                    <a:pt x="1153" y="368"/>
                    <a:pt x="1155" y="367"/>
                  </a:cubicBezTo>
                  <a:cubicBezTo>
                    <a:pt x="1157" y="366"/>
                    <a:pt x="1159" y="365"/>
                    <a:pt x="1162" y="363"/>
                  </a:cubicBezTo>
                  <a:cubicBezTo>
                    <a:pt x="1165" y="362"/>
                    <a:pt x="1167" y="360"/>
                    <a:pt x="1170" y="357"/>
                  </a:cubicBezTo>
                  <a:cubicBezTo>
                    <a:pt x="1172" y="356"/>
                    <a:pt x="1173" y="354"/>
                    <a:pt x="1174" y="353"/>
                  </a:cubicBezTo>
                  <a:cubicBezTo>
                    <a:pt x="1175" y="351"/>
                    <a:pt x="1175" y="349"/>
                    <a:pt x="1176" y="348"/>
                  </a:cubicBezTo>
                  <a:cubicBezTo>
                    <a:pt x="1176" y="346"/>
                    <a:pt x="1176" y="345"/>
                    <a:pt x="1175" y="343"/>
                  </a:cubicBezTo>
                  <a:cubicBezTo>
                    <a:pt x="1175" y="342"/>
                    <a:pt x="1174" y="341"/>
                    <a:pt x="1173" y="339"/>
                  </a:cubicBezTo>
                  <a:cubicBezTo>
                    <a:pt x="1171" y="338"/>
                    <a:pt x="1170" y="337"/>
                    <a:pt x="1168" y="337"/>
                  </a:cubicBezTo>
                  <a:cubicBezTo>
                    <a:pt x="1166" y="337"/>
                    <a:pt x="1164" y="337"/>
                    <a:pt x="1162" y="338"/>
                  </a:cubicBezTo>
                  <a:cubicBezTo>
                    <a:pt x="1159" y="339"/>
                    <a:pt x="1157" y="339"/>
                    <a:pt x="1155" y="341"/>
                  </a:cubicBezTo>
                  <a:cubicBezTo>
                    <a:pt x="1152" y="342"/>
                    <a:pt x="1149" y="343"/>
                    <a:pt x="1147" y="344"/>
                  </a:cubicBezTo>
                  <a:cubicBezTo>
                    <a:pt x="1144" y="345"/>
                    <a:pt x="1141" y="346"/>
                    <a:pt x="1138" y="347"/>
                  </a:cubicBezTo>
                  <a:cubicBezTo>
                    <a:pt x="1135" y="348"/>
                    <a:pt x="1132" y="348"/>
                    <a:pt x="1129" y="348"/>
                  </a:cubicBezTo>
                  <a:cubicBezTo>
                    <a:pt x="1126" y="348"/>
                    <a:pt x="1123" y="347"/>
                    <a:pt x="1120" y="346"/>
                  </a:cubicBezTo>
                  <a:cubicBezTo>
                    <a:pt x="1117" y="345"/>
                    <a:pt x="1114" y="343"/>
                    <a:pt x="1111" y="340"/>
                  </a:cubicBezTo>
                  <a:cubicBezTo>
                    <a:pt x="1108" y="337"/>
                    <a:pt x="1106" y="333"/>
                    <a:pt x="1105" y="329"/>
                  </a:cubicBezTo>
                  <a:cubicBezTo>
                    <a:pt x="1103" y="326"/>
                    <a:pt x="1103" y="322"/>
                    <a:pt x="1103" y="318"/>
                  </a:cubicBezTo>
                  <a:cubicBezTo>
                    <a:pt x="1104" y="314"/>
                    <a:pt x="1105" y="309"/>
                    <a:pt x="1107" y="305"/>
                  </a:cubicBezTo>
                  <a:cubicBezTo>
                    <a:pt x="1109" y="301"/>
                    <a:pt x="1112" y="297"/>
                    <a:pt x="1116" y="293"/>
                  </a:cubicBezTo>
                  <a:cubicBezTo>
                    <a:pt x="1119" y="291"/>
                    <a:pt x="1121" y="289"/>
                    <a:pt x="1123" y="287"/>
                  </a:cubicBezTo>
                  <a:cubicBezTo>
                    <a:pt x="1125" y="286"/>
                    <a:pt x="1127" y="284"/>
                    <a:pt x="1129" y="283"/>
                  </a:cubicBezTo>
                  <a:cubicBezTo>
                    <a:pt x="1131" y="282"/>
                    <a:pt x="1133" y="281"/>
                    <a:pt x="1134" y="281"/>
                  </a:cubicBezTo>
                  <a:cubicBezTo>
                    <a:pt x="1136" y="280"/>
                    <a:pt x="1137" y="280"/>
                    <a:pt x="1138" y="280"/>
                  </a:cubicBezTo>
                  <a:cubicBezTo>
                    <a:pt x="1139" y="280"/>
                    <a:pt x="1139" y="280"/>
                    <a:pt x="1140" y="280"/>
                  </a:cubicBezTo>
                  <a:cubicBezTo>
                    <a:pt x="1140" y="280"/>
                    <a:pt x="1141" y="280"/>
                    <a:pt x="1142" y="281"/>
                  </a:cubicBezTo>
                  <a:cubicBezTo>
                    <a:pt x="1142" y="281"/>
                    <a:pt x="1143" y="282"/>
                    <a:pt x="1144" y="282"/>
                  </a:cubicBezTo>
                  <a:cubicBezTo>
                    <a:pt x="1145" y="283"/>
                    <a:pt x="1145" y="284"/>
                    <a:pt x="1147" y="285"/>
                  </a:cubicBezTo>
                  <a:cubicBezTo>
                    <a:pt x="1148" y="286"/>
                    <a:pt x="1149" y="287"/>
                    <a:pt x="1150" y="288"/>
                  </a:cubicBezTo>
                  <a:cubicBezTo>
                    <a:pt x="1150" y="289"/>
                    <a:pt x="1151" y="290"/>
                    <a:pt x="1151" y="291"/>
                  </a:cubicBezTo>
                  <a:cubicBezTo>
                    <a:pt x="1152" y="291"/>
                    <a:pt x="1152" y="292"/>
                    <a:pt x="1152" y="292"/>
                  </a:cubicBezTo>
                  <a:cubicBezTo>
                    <a:pt x="1151" y="293"/>
                    <a:pt x="1151" y="293"/>
                    <a:pt x="1151" y="294"/>
                  </a:cubicBezTo>
                  <a:cubicBezTo>
                    <a:pt x="1150" y="294"/>
                    <a:pt x="1149" y="294"/>
                    <a:pt x="1148" y="295"/>
                  </a:cubicBezTo>
                  <a:cubicBezTo>
                    <a:pt x="1147" y="295"/>
                    <a:pt x="1145" y="296"/>
                    <a:pt x="1143" y="297"/>
                  </a:cubicBezTo>
                  <a:cubicBezTo>
                    <a:pt x="1141" y="297"/>
                    <a:pt x="1139" y="298"/>
                    <a:pt x="1137" y="300"/>
                  </a:cubicBezTo>
                  <a:cubicBezTo>
                    <a:pt x="1134" y="301"/>
                    <a:pt x="1132" y="303"/>
                    <a:pt x="1130" y="305"/>
                  </a:cubicBezTo>
                  <a:cubicBezTo>
                    <a:pt x="1128" y="307"/>
                    <a:pt x="1127" y="308"/>
                    <a:pt x="1126" y="310"/>
                  </a:cubicBezTo>
                  <a:cubicBezTo>
                    <a:pt x="1125" y="311"/>
                    <a:pt x="1125" y="313"/>
                    <a:pt x="1124" y="314"/>
                  </a:cubicBezTo>
                  <a:cubicBezTo>
                    <a:pt x="1124" y="316"/>
                    <a:pt x="1124" y="317"/>
                    <a:pt x="1125" y="318"/>
                  </a:cubicBezTo>
                  <a:cubicBezTo>
                    <a:pt x="1125" y="319"/>
                    <a:pt x="1126" y="320"/>
                    <a:pt x="1127" y="321"/>
                  </a:cubicBezTo>
                  <a:cubicBezTo>
                    <a:pt x="1129" y="323"/>
                    <a:pt x="1130" y="324"/>
                    <a:pt x="1132" y="324"/>
                  </a:cubicBezTo>
                  <a:cubicBezTo>
                    <a:pt x="1134" y="324"/>
                    <a:pt x="1136" y="324"/>
                    <a:pt x="1138" y="323"/>
                  </a:cubicBezTo>
                  <a:cubicBezTo>
                    <a:pt x="1141" y="322"/>
                    <a:pt x="1143" y="321"/>
                    <a:pt x="1146" y="320"/>
                  </a:cubicBezTo>
                  <a:cubicBezTo>
                    <a:pt x="1148" y="319"/>
                    <a:pt x="1151" y="318"/>
                    <a:pt x="1154" y="316"/>
                  </a:cubicBezTo>
                  <a:cubicBezTo>
                    <a:pt x="1156" y="315"/>
                    <a:pt x="1159" y="314"/>
                    <a:pt x="1162" y="313"/>
                  </a:cubicBezTo>
                  <a:cubicBezTo>
                    <a:pt x="1165" y="313"/>
                    <a:pt x="1168" y="312"/>
                    <a:pt x="1171" y="312"/>
                  </a:cubicBezTo>
                  <a:cubicBezTo>
                    <a:pt x="1174" y="312"/>
                    <a:pt x="1177" y="313"/>
                    <a:pt x="1180" y="314"/>
                  </a:cubicBezTo>
                  <a:cubicBezTo>
                    <a:pt x="1183" y="315"/>
                    <a:pt x="1186" y="317"/>
                    <a:pt x="1189" y="320"/>
                  </a:cubicBezTo>
                  <a:close/>
                  <a:moveTo>
                    <a:pt x="1209" y="145"/>
                  </a:moveTo>
                  <a:cubicBezTo>
                    <a:pt x="1214" y="159"/>
                    <a:pt x="1221" y="171"/>
                    <a:pt x="1229" y="183"/>
                  </a:cubicBezTo>
                  <a:cubicBezTo>
                    <a:pt x="1236" y="195"/>
                    <a:pt x="1246" y="206"/>
                    <a:pt x="1256" y="217"/>
                  </a:cubicBezTo>
                  <a:cubicBezTo>
                    <a:pt x="1266" y="227"/>
                    <a:pt x="1278" y="237"/>
                    <a:pt x="1290" y="244"/>
                  </a:cubicBezTo>
                  <a:cubicBezTo>
                    <a:pt x="1302" y="252"/>
                    <a:pt x="1314" y="259"/>
                    <a:pt x="1328" y="264"/>
                  </a:cubicBezTo>
                  <a:cubicBezTo>
                    <a:pt x="1329" y="265"/>
                    <a:pt x="1330" y="265"/>
                    <a:pt x="1330" y="266"/>
                  </a:cubicBezTo>
                  <a:cubicBezTo>
                    <a:pt x="1331" y="266"/>
                    <a:pt x="1331" y="267"/>
                    <a:pt x="1331" y="268"/>
                  </a:cubicBezTo>
                  <a:cubicBezTo>
                    <a:pt x="1331" y="269"/>
                    <a:pt x="1330" y="270"/>
                    <a:pt x="1329" y="271"/>
                  </a:cubicBezTo>
                  <a:cubicBezTo>
                    <a:pt x="1328" y="273"/>
                    <a:pt x="1327" y="274"/>
                    <a:pt x="1325" y="276"/>
                  </a:cubicBezTo>
                  <a:cubicBezTo>
                    <a:pt x="1324" y="278"/>
                    <a:pt x="1322" y="279"/>
                    <a:pt x="1321" y="279"/>
                  </a:cubicBezTo>
                  <a:cubicBezTo>
                    <a:pt x="1320" y="280"/>
                    <a:pt x="1319" y="281"/>
                    <a:pt x="1319" y="281"/>
                  </a:cubicBezTo>
                  <a:cubicBezTo>
                    <a:pt x="1318" y="282"/>
                    <a:pt x="1317" y="282"/>
                    <a:pt x="1316" y="282"/>
                  </a:cubicBezTo>
                  <a:cubicBezTo>
                    <a:pt x="1316" y="282"/>
                    <a:pt x="1315" y="282"/>
                    <a:pt x="1315" y="282"/>
                  </a:cubicBezTo>
                  <a:cubicBezTo>
                    <a:pt x="1307" y="280"/>
                    <a:pt x="1300" y="277"/>
                    <a:pt x="1293" y="274"/>
                  </a:cubicBezTo>
                  <a:cubicBezTo>
                    <a:pt x="1286" y="271"/>
                    <a:pt x="1279" y="267"/>
                    <a:pt x="1273" y="263"/>
                  </a:cubicBezTo>
                  <a:cubicBezTo>
                    <a:pt x="1267" y="260"/>
                    <a:pt x="1260" y="255"/>
                    <a:pt x="1255" y="251"/>
                  </a:cubicBezTo>
                  <a:cubicBezTo>
                    <a:pt x="1249" y="246"/>
                    <a:pt x="1243" y="241"/>
                    <a:pt x="1238" y="236"/>
                  </a:cubicBezTo>
                  <a:cubicBezTo>
                    <a:pt x="1232" y="230"/>
                    <a:pt x="1227" y="225"/>
                    <a:pt x="1223" y="219"/>
                  </a:cubicBezTo>
                  <a:cubicBezTo>
                    <a:pt x="1218" y="213"/>
                    <a:pt x="1214" y="207"/>
                    <a:pt x="1210" y="200"/>
                  </a:cubicBezTo>
                  <a:cubicBezTo>
                    <a:pt x="1206" y="194"/>
                    <a:pt x="1203" y="187"/>
                    <a:pt x="1199" y="180"/>
                  </a:cubicBezTo>
                  <a:cubicBezTo>
                    <a:pt x="1196" y="173"/>
                    <a:pt x="1193" y="166"/>
                    <a:pt x="1191" y="158"/>
                  </a:cubicBezTo>
                  <a:cubicBezTo>
                    <a:pt x="1191" y="158"/>
                    <a:pt x="1191" y="158"/>
                    <a:pt x="1191" y="157"/>
                  </a:cubicBezTo>
                  <a:cubicBezTo>
                    <a:pt x="1191" y="157"/>
                    <a:pt x="1191" y="156"/>
                    <a:pt x="1192" y="155"/>
                  </a:cubicBezTo>
                  <a:cubicBezTo>
                    <a:pt x="1192" y="155"/>
                    <a:pt x="1193" y="154"/>
                    <a:pt x="1194" y="153"/>
                  </a:cubicBezTo>
                  <a:cubicBezTo>
                    <a:pt x="1194" y="152"/>
                    <a:pt x="1196" y="150"/>
                    <a:pt x="1197" y="149"/>
                  </a:cubicBezTo>
                  <a:cubicBezTo>
                    <a:pt x="1199" y="147"/>
                    <a:pt x="1200" y="146"/>
                    <a:pt x="1202" y="145"/>
                  </a:cubicBezTo>
                  <a:cubicBezTo>
                    <a:pt x="1203" y="144"/>
                    <a:pt x="1204" y="143"/>
                    <a:pt x="1205" y="143"/>
                  </a:cubicBezTo>
                  <a:cubicBezTo>
                    <a:pt x="1206" y="143"/>
                    <a:pt x="1207" y="143"/>
                    <a:pt x="1207" y="143"/>
                  </a:cubicBezTo>
                  <a:cubicBezTo>
                    <a:pt x="1208" y="144"/>
                    <a:pt x="1208" y="144"/>
                    <a:pt x="1209" y="145"/>
                  </a:cubicBezTo>
                  <a:close/>
                  <a:moveTo>
                    <a:pt x="1339" y="207"/>
                  </a:moveTo>
                  <a:cubicBezTo>
                    <a:pt x="1339" y="208"/>
                    <a:pt x="1339" y="208"/>
                    <a:pt x="1339" y="209"/>
                  </a:cubicBezTo>
                  <a:cubicBezTo>
                    <a:pt x="1339" y="209"/>
                    <a:pt x="1339" y="210"/>
                    <a:pt x="1339" y="211"/>
                  </a:cubicBezTo>
                  <a:cubicBezTo>
                    <a:pt x="1338" y="212"/>
                    <a:pt x="1338" y="213"/>
                    <a:pt x="1337" y="214"/>
                  </a:cubicBezTo>
                  <a:cubicBezTo>
                    <a:pt x="1336" y="216"/>
                    <a:pt x="1334" y="217"/>
                    <a:pt x="1332" y="219"/>
                  </a:cubicBezTo>
                  <a:cubicBezTo>
                    <a:pt x="1331" y="221"/>
                    <a:pt x="1329" y="222"/>
                    <a:pt x="1328" y="223"/>
                  </a:cubicBezTo>
                  <a:cubicBezTo>
                    <a:pt x="1327" y="224"/>
                    <a:pt x="1325" y="225"/>
                    <a:pt x="1324" y="225"/>
                  </a:cubicBezTo>
                  <a:cubicBezTo>
                    <a:pt x="1324" y="226"/>
                    <a:pt x="1323" y="226"/>
                    <a:pt x="1322" y="226"/>
                  </a:cubicBezTo>
                  <a:cubicBezTo>
                    <a:pt x="1321" y="226"/>
                    <a:pt x="1321" y="226"/>
                    <a:pt x="1320" y="225"/>
                  </a:cubicBezTo>
                  <a:lnTo>
                    <a:pt x="1257" y="161"/>
                  </a:lnTo>
                  <a:cubicBezTo>
                    <a:pt x="1256" y="161"/>
                    <a:pt x="1256" y="160"/>
                    <a:pt x="1256" y="160"/>
                  </a:cubicBezTo>
                  <a:cubicBezTo>
                    <a:pt x="1256" y="159"/>
                    <a:pt x="1256" y="158"/>
                    <a:pt x="1256" y="157"/>
                  </a:cubicBezTo>
                  <a:cubicBezTo>
                    <a:pt x="1257" y="156"/>
                    <a:pt x="1257" y="155"/>
                    <a:pt x="1258" y="154"/>
                  </a:cubicBezTo>
                  <a:cubicBezTo>
                    <a:pt x="1259" y="152"/>
                    <a:pt x="1261" y="151"/>
                    <a:pt x="1263" y="149"/>
                  </a:cubicBezTo>
                  <a:cubicBezTo>
                    <a:pt x="1264" y="147"/>
                    <a:pt x="1266" y="146"/>
                    <a:pt x="1267" y="145"/>
                  </a:cubicBezTo>
                  <a:cubicBezTo>
                    <a:pt x="1268" y="144"/>
                    <a:pt x="1270" y="143"/>
                    <a:pt x="1271" y="143"/>
                  </a:cubicBezTo>
                  <a:cubicBezTo>
                    <a:pt x="1271" y="142"/>
                    <a:pt x="1272" y="142"/>
                    <a:pt x="1273" y="142"/>
                  </a:cubicBezTo>
                  <a:cubicBezTo>
                    <a:pt x="1274" y="142"/>
                    <a:pt x="1274" y="143"/>
                    <a:pt x="1275" y="143"/>
                  </a:cubicBezTo>
                  <a:lnTo>
                    <a:pt x="1339" y="207"/>
                  </a:lnTo>
                  <a:close/>
                  <a:moveTo>
                    <a:pt x="1254" y="120"/>
                  </a:moveTo>
                  <a:cubicBezTo>
                    <a:pt x="1258" y="124"/>
                    <a:pt x="1260" y="127"/>
                    <a:pt x="1259" y="130"/>
                  </a:cubicBezTo>
                  <a:cubicBezTo>
                    <a:pt x="1259" y="133"/>
                    <a:pt x="1257" y="136"/>
                    <a:pt x="1253" y="140"/>
                  </a:cubicBezTo>
                  <a:cubicBezTo>
                    <a:pt x="1249" y="144"/>
                    <a:pt x="1246" y="146"/>
                    <a:pt x="1243" y="146"/>
                  </a:cubicBezTo>
                  <a:cubicBezTo>
                    <a:pt x="1240" y="146"/>
                    <a:pt x="1237" y="145"/>
                    <a:pt x="1234" y="141"/>
                  </a:cubicBezTo>
                  <a:cubicBezTo>
                    <a:pt x="1230" y="138"/>
                    <a:pt x="1228" y="134"/>
                    <a:pt x="1228" y="131"/>
                  </a:cubicBezTo>
                  <a:cubicBezTo>
                    <a:pt x="1228" y="129"/>
                    <a:pt x="1230" y="125"/>
                    <a:pt x="1234" y="121"/>
                  </a:cubicBezTo>
                  <a:cubicBezTo>
                    <a:pt x="1238" y="117"/>
                    <a:pt x="1242" y="115"/>
                    <a:pt x="1245" y="115"/>
                  </a:cubicBezTo>
                  <a:cubicBezTo>
                    <a:pt x="1247" y="115"/>
                    <a:pt x="1251" y="116"/>
                    <a:pt x="1254" y="120"/>
                  </a:cubicBezTo>
                  <a:close/>
                  <a:moveTo>
                    <a:pt x="1380" y="98"/>
                  </a:moveTo>
                  <a:cubicBezTo>
                    <a:pt x="1382" y="100"/>
                    <a:pt x="1383" y="102"/>
                    <a:pt x="1383" y="105"/>
                  </a:cubicBezTo>
                  <a:cubicBezTo>
                    <a:pt x="1383" y="107"/>
                    <a:pt x="1382" y="108"/>
                    <a:pt x="1381" y="110"/>
                  </a:cubicBezTo>
                  <a:lnTo>
                    <a:pt x="1342" y="149"/>
                  </a:lnTo>
                  <a:cubicBezTo>
                    <a:pt x="1344" y="152"/>
                    <a:pt x="1347" y="154"/>
                    <a:pt x="1350" y="156"/>
                  </a:cubicBezTo>
                  <a:cubicBezTo>
                    <a:pt x="1353" y="157"/>
                    <a:pt x="1356" y="158"/>
                    <a:pt x="1359" y="158"/>
                  </a:cubicBezTo>
                  <a:cubicBezTo>
                    <a:pt x="1362" y="158"/>
                    <a:pt x="1365" y="158"/>
                    <a:pt x="1368" y="156"/>
                  </a:cubicBezTo>
                  <a:cubicBezTo>
                    <a:pt x="1371" y="155"/>
                    <a:pt x="1374" y="153"/>
                    <a:pt x="1377" y="150"/>
                  </a:cubicBezTo>
                  <a:cubicBezTo>
                    <a:pt x="1380" y="146"/>
                    <a:pt x="1383" y="143"/>
                    <a:pt x="1385" y="140"/>
                  </a:cubicBezTo>
                  <a:cubicBezTo>
                    <a:pt x="1387" y="138"/>
                    <a:pt x="1388" y="135"/>
                    <a:pt x="1389" y="133"/>
                  </a:cubicBezTo>
                  <a:cubicBezTo>
                    <a:pt x="1391" y="130"/>
                    <a:pt x="1391" y="129"/>
                    <a:pt x="1392" y="127"/>
                  </a:cubicBezTo>
                  <a:cubicBezTo>
                    <a:pt x="1393" y="125"/>
                    <a:pt x="1394" y="124"/>
                    <a:pt x="1394" y="123"/>
                  </a:cubicBezTo>
                  <a:cubicBezTo>
                    <a:pt x="1395" y="123"/>
                    <a:pt x="1395" y="123"/>
                    <a:pt x="1396" y="123"/>
                  </a:cubicBezTo>
                  <a:cubicBezTo>
                    <a:pt x="1396" y="122"/>
                    <a:pt x="1397" y="123"/>
                    <a:pt x="1397" y="123"/>
                  </a:cubicBezTo>
                  <a:cubicBezTo>
                    <a:pt x="1398" y="123"/>
                    <a:pt x="1399" y="124"/>
                    <a:pt x="1399" y="124"/>
                  </a:cubicBezTo>
                  <a:cubicBezTo>
                    <a:pt x="1400" y="125"/>
                    <a:pt x="1401" y="126"/>
                    <a:pt x="1403" y="127"/>
                  </a:cubicBezTo>
                  <a:cubicBezTo>
                    <a:pt x="1404" y="128"/>
                    <a:pt x="1404" y="129"/>
                    <a:pt x="1405" y="130"/>
                  </a:cubicBezTo>
                  <a:cubicBezTo>
                    <a:pt x="1406" y="131"/>
                    <a:pt x="1406" y="131"/>
                    <a:pt x="1407" y="132"/>
                  </a:cubicBezTo>
                  <a:cubicBezTo>
                    <a:pt x="1407" y="133"/>
                    <a:pt x="1408" y="133"/>
                    <a:pt x="1408" y="134"/>
                  </a:cubicBezTo>
                  <a:cubicBezTo>
                    <a:pt x="1408" y="134"/>
                    <a:pt x="1408" y="135"/>
                    <a:pt x="1408" y="136"/>
                  </a:cubicBezTo>
                  <a:cubicBezTo>
                    <a:pt x="1408" y="136"/>
                    <a:pt x="1408" y="137"/>
                    <a:pt x="1407" y="139"/>
                  </a:cubicBezTo>
                  <a:cubicBezTo>
                    <a:pt x="1406" y="141"/>
                    <a:pt x="1405" y="144"/>
                    <a:pt x="1403" y="146"/>
                  </a:cubicBezTo>
                  <a:cubicBezTo>
                    <a:pt x="1402" y="149"/>
                    <a:pt x="1400" y="152"/>
                    <a:pt x="1397" y="155"/>
                  </a:cubicBezTo>
                  <a:cubicBezTo>
                    <a:pt x="1395" y="158"/>
                    <a:pt x="1392" y="162"/>
                    <a:pt x="1389" y="165"/>
                  </a:cubicBezTo>
                  <a:cubicBezTo>
                    <a:pt x="1383" y="170"/>
                    <a:pt x="1378" y="175"/>
                    <a:pt x="1372" y="178"/>
                  </a:cubicBezTo>
                  <a:cubicBezTo>
                    <a:pt x="1366" y="180"/>
                    <a:pt x="1360" y="182"/>
                    <a:pt x="1355" y="182"/>
                  </a:cubicBezTo>
                  <a:cubicBezTo>
                    <a:pt x="1349" y="182"/>
                    <a:pt x="1343" y="180"/>
                    <a:pt x="1337" y="177"/>
                  </a:cubicBezTo>
                  <a:cubicBezTo>
                    <a:pt x="1331" y="174"/>
                    <a:pt x="1325" y="170"/>
                    <a:pt x="1319" y="164"/>
                  </a:cubicBezTo>
                  <a:cubicBezTo>
                    <a:pt x="1314" y="158"/>
                    <a:pt x="1309" y="152"/>
                    <a:pt x="1306" y="146"/>
                  </a:cubicBezTo>
                  <a:cubicBezTo>
                    <a:pt x="1303" y="140"/>
                    <a:pt x="1301" y="134"/>
                    <a:pt x="1301" y="128"/>
                  </a:cubicBezTo>
                  <a:cubicBezTo>
                    <a:pt x="1301" y="122"/>
                    <a:pt x="1302" y="116"/>
                    <a:pt x="1304" y="110"/>
                  </a:cubicBezTo>
                  <a:cubicBezTo>
                    <a:pt x="1306" y="105"/>
                    <a:pt x="1310" y="99"/>
                    <a:pt x="1315" y="94"/>
                  </a:cubicBezTo>
                  <a:cubicBezTo>
                    <a:pt x="1321" y="89"/>
                    <a:pt x="1326" y="85"/>
                    <a:pt x="1331" y="83"/>
                  </a:cubicBezTo>
                  <a:cubicBezTo>
                    <a:pt x="1337" y="81"/>
                    <a:pt x="1342" y="80"/>
                    <a:pt x="1347" y="80"/>
                  </a:cubicBezTo>
                  <a:cubicBezTo>
                    <a:pt x="1352" y="80"/>
                    <a:pt x="1358" y="82"/>
                    <a:pt x="1363" y="85"/>
                  </a:cubicBezTo>
                  <a:cubicBezTo>
                    <a:pt x="1368" y="87"/>
                    <a:pt x="1372" y="91"/>
                    <a:pt x="1377" y="95"/>
                  </a:cubicBezTo>
                  <a:lnTo>
                    <a:pt x="1380" y="98"/>
                  </a:lnTo>
                  <a:close/>
                  <a:moveTo>
                    <a:pt x="1357" y="111"/>
                  </a:moveTo>
                  <a:cubicBezTo>
                    <a:pt x="1352" y="105"/>
                    <a:pt x="1347" y="102"/>
                    <a:pt x="1342" y="102"/>
                  </a:cubicBezTo>
                  <a:cubicBezTo>
                    <a:pt x="1337" y="101"/>
                    <a:pt x="1332" y="103"/>
                    <a:pt x="1327" y="107"/>
                  </a:cubicBezTo>
                  <a:cubicBezTo>
                    <a:pt x="1325" y="110"/>
                    <a:pt x="1324" y="112"/>
                    <a:pt x="1323" y="115"/>
                  </a:cubicBezTo>
                  <a:cubicBezTo>
                    <a:pt x="1322" y="117"/>
                    <a:pt x="1322" y="120"/>
                    <a:pt x="1322" y="122"/>
                  </a:cubicBezTo>
                  <a:cubicBezTo>
                    <a:pt x="1322" y="125"/>
                    <a:pt x="1323" y="128"/>
                    <a:pt x="1325" y="130"/>
                  </a:cubicBezTo>
                  <a:cubicBezTo>
                    <a:pt x="1326" y="133"/>
                    <a:pt x="1328" y="135"/>
                    <a:pt x="1330" y="138"/>
                  </a:cubicBezTo>
                  <a:lnTo>
                    <a:pt x="1357" y="111"/>
                  </a:lnTo>
                  <a:close/>
                  <a:moveTo>
                    <a:pt x="1426" y="47"/>
                  </a:moveTo>
                  <a:cubicBezTo>
                    <a:pt x="1432" y="52"/>
                    <a:pt x="1437" y="58"/>
                    <a:pt x="1441" y="64"/>
                  </a:cubicBezTo>
                  <a:cubicBezTo>
                    <a:pt x="1446" y="70"/>
                    <a:pt x="1450" y="76"/>
                    <a:pt x="1454" y="82"/>
                  </a:cubicBezTo>
                  <a:cubicBezTo>
                    <a:pt x="1458" y="89"/>
                    <a:pt x="1462" y="95"/>
                    <a:pt x="1465" y="102"/>
                  </a:cubicBezTo>
                  <a:cubicBezTo>
                    <a:pt x="1468" y="109"/>
                    <a:pt x="1471" y="116"/>
                    <a:pt x="1473" y="124"/>
                  </a:cubicBezTo>
                  <a:cubicBezTo>
                    <a:pt x="1473" y="124"/>
                    <a:pt x="1473" y="125"/>
                    <a:pt x="1473" y="126"/>
                  </a:cubicBezTo>
                  <a:cubicBezTo>
                    <a:pt x="1473" y="126"/>
                    <a:pt x="1473" y="127"/>
                    <a:pt x="1472" y="128"/>
                  </a:cubicBezTo>
                  <a:cubicBezTo>
                    <a:pt x="1472" y="129"/>
                    <a:pt x="1471" y="130"/>
                    <a:pt x="1470" y="131"/>
                  </a:cubicBezTo>
                  <a:cubicBezTo>
                    <a:pt x="1469" y="132"/>
                    <a:pt x="1468" y="133"/>
                    <a:pt x="1467" y="134"/>
                  </a:cubicBezTo>
                  <a:cubicBezTo>
                    <a:pt x="1465" y="136"/>
                    <a:pt x="1463" y="138"/>
                    <a:pt x="1462" y="138"/>
                  </a:cubicBezTo>
                  <a:cubicBezTo>
                    <a:pt x="1461" y="139"/>
                    <a:pt x="1460" y="140"/>
                    <a:pt x="1459" y="140"/>
                  </a:cubicBezTo>
                  <a:cubicBezTo>
                    <a:pt x="1458" y="140"/>
                    <a:pt x="1457" y="140"/>
                    <a:pt x="1457" y="139"/>
                  </a:cubicBezTo>
                  <a:cubicBezTo>
                    <a:pt x="1456" y="139"/>
                    <a:pt x="1456" y="138"/>
                    <a:pt x="1455" y="137"/>
                  </a:cubicBezTo>
                  <a:cubicBezTo>
                    <a:pt x="1450" y="124"/>
                    <a:pt x="1443" y="111"/>
                    <a:pt x="1435" y="99"/>
                  </a:cubicBezTo>
                  <a:cubicBezTo>
                    <a:pt x="1427" y="87"/>
                    <a:pt x="1418" y="76"/>
                    <a:pt x="1408" y="65"/>
                  </a:cubicBezTo>
                  <a:cubicBezTo>
                    <a:pt x="1397" y="55"/>
                    <a:pt x="1386" y="46"/>
                    <a:pt x="1374" y="38"/>
                  </a:cubicBezTo>
                  <a:cubicBezTo>
                    <a:pt x="1362" y="30"/>
                    <a:pt x="1349" y="23"/>
                    <a:pt x="1336" y="18"/>
                  </a:cubicBezTo>
                  <a:cubicBezTo>
                    <a:pt x="1335" y="18"/>
                    <a:pt x="1335" y="17"/>
                    <a:pt x="1334" y="16"/>
                  </a:cubicBezTo>
                  <a:cubicBezTo>
                    <a:pt x="1334" y="16"/>
                    <a:pt x="1334" y="15"/>
                    <a:pt x="1334" y="14"/>
                  </a:cubicBezTo>
                  <a:cubicBezTo>
                    <a:pt x="1334" y="13"/>
                    <a:pt x="1335" y="12"/>
                    <a:pt x="1336" y="11"/>
                  </a:cubicBezTo>
                  <a:cubicBezTo>
                    <a:pt x="1336" y="10"/>
                    <a:pt x="1338" y="8"/>
                    <a:pt x="1340" y="6"/>
                  </a:cubicBezTo>
                  <a:cubicBezTo>
                    <a:pt x="1341" y="5"/>
                    <a:pt x="1342" y="4"/>
                    <a:pt x="1343" y="3"/>
                  </a:cubicBezTo>
                  <a:cubicBezTo>
                    <a:pt x="1344" y="2"/>
                    <a:pt x="1345" y="1"/>
                    <a:pt x="1346" y="1"/>
                  </a:cubicBezTo>
                  <a:cubicBezTo>
                    <a:pt x="1347" y="0"/>
                    <a:pt x="1347" y="0"/>
                    <a:pt x="1348" y="0"/>
                  </a:cubicBezTo>
                  <a:cubicBezTo>
                    <a:pt x="1348" y="0"/>
                    <a:pt x="1349" y="0"/>
                    <a:pt x="1349" y="0"/>
                  </a:cubicBezTo>
                  <a:cubicBezTo>
                    <a:pt x="1364" y="5"/>
                    <a:pt x="1378" y="12"/>
                    <a:pt x="1391" y="19"/>
                  </a:cubicBezTo>
                  <a:cubicBezTo>
                    <a:pt x="1404" y="27"/>
                    <a:pt x="1416" y="36"/>
                    <a:pt x="1426"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noEditPoints="1"/>
            </p:cNvSpPr>
            <p:nvPr/>
          </p:nvSpPr>
          <p:spPr bwMode="auto">
            <a:xfrm>
              <a:off x="1712" y="3362"/>
              <a:ext cx="427" cy="415"/>
            </a:xfrm>
            <a:custGeom>
              <a:avLst/>
              <a:gdLst/>
              <a:ahLst/>
              <a:cxnLst>
                <a:cxn ang="0">
                  <a:pos x="40" y="1591"/>
                </a:cxn>
                <a:cxn ang="0">
                  <a:pos x="227" y="1557"/>
                </a:cxn>
                <a:cxn ang="0">
                  <a:pos x="184" y="1600"/>
                </a:cxn>
                <a:cxn ang="0">
                  <a:pos x="88" y="1504"/>
                </a:cxn>
                <a:cxn ang="0">
                  <a:pos x="267" y="1495"/>
                </a:cxn>
                <a:cxn ang="0">
                  <a:pos x="279" y="1511"/>
                </a:cxn>
                <a:cxn ang="0">
                  <a:pos x="217" y="1453"/>
                </a:cxn>
                <a:cxn ang="0">
                  <a:pos x="300" y="1384"/>
                </a:cxn>
                <a:cxn ang="0">
                  <a:pos x="264" y="1383"/>
                </a:cxn>
                <a:cxn ang="0">
                  <a:pos x="302" y="1355"/>
                </a:cxn>
                <a:cxn ang="0">
                  <a:pos x="397" y="1284"/>
                </a:cxn>
                <a:cxn ang="0">
                  <a:pos x="355" y="1326"/>
                </a:cxn>
                <a:cxn ang="0">
                  <a:pos x="325" y="1323"/>
                </a:cxn>
                <a:cxn ang="0">
                  <a:pos x="417" y="1244"/>
                </a:cxn>
                <a:cxn ang="0">
                  <a:pos x="494" y="1271"/>
                </a:cxn>
                <a:cxn ang="0">
                  <a:pos x="457" y="1227"/>
                </a:cxn>
                <a:cxn ang="0">
                  <a:pos x="507" y="1220"/>
                </a:cxn>
                <a:cxn ang="0">
                  <a:pos x="576" y="1209"/>
                </a:cxn>
                <a:cxn ang="0">
                  <a:pos x="626" y="1004"/>
                </a:cxn>
                <a:cxn ang="0">
                  <a:pos x="553" y="1070"/>
                </a:cxn>
                <a:cxn ang="0">
                  <a:pos x="712" y="1040"/>
                </a:cxn>
                <a:cxn ang="0">
                  <a:pos x="757" y="1028"/>
                </a:cxn>
                <a:cxn ang="0">
                  <a:pos x="710" y="993"/>
                </a:cxn>
                <a:cxn ang="0">
                  <a:pos x="784" y="995"/>
                </a:cxn>
                <a:cxn ang="0">
                  <a:pos x="787" y="948"/>
                </a:cxn>
                <a:cxn ang="0">
                  <a:pos x="767" y="891"/>
                </a:cxn>
                <a:cxn ang="0">
                  <a:pos x="763" y="933"/>
                </a:cxn>
                <a:cxn ang="0">
                  <a:pos x="839" y="924"/>
                </a:cxn>
                <a:cxn ang="0">
                  <a:pos x="777" y="837"/>
                </a:cxn>
                <a:cxn ang="0">
                  <a:pos x="863" y="895"/>
                </a:cxn>
                <a:cxn ang="0">
                  <a:pos x="935" y="846"/>
                </a:cxn>
                <a:cxn ang="0">
                  <a:pos x="993" y="795"/>
                </a:cxn>
                <a:cxn ang="0">
                  <a:pos x="993" y="762"/>
                </a:cxn>
                <a:cxn ang="0">
                  <a:pos x="952" y="699"/>
                </a:cxn>
                <a:cxn ang="0">
                  <a:pos x="942" y="736"/>
                </a:cxn>
                <a:cxn ang="0">
                  <a:pos x="1043" y="743"/>
                </a:cxn>
                <a:cxn ang="0">
                  <a:pos x="1047" y="701"/>
                </a:cxn>
                <a:cxn ang="0">
                  <a:pos x="1012" y="641"/>
                </a:cxn>
                <a:cxn ang="0">
                  <a:pos x="1001" y="683"/>
                </a:cxn>
                <a:cxn ang="0">
                  <a:pos x="1139" y="644"/>
                </a:cxn>
                <a:cxn ang="0">
                  <a:pos x="1044" y="606"/>
                </a:cxn>
                <a:cxn ang="0">
                  <a:pos x="1088" y="563"/>
                </a:cxn>
                <a:cxn ang="0">
                  <a:pos x="1215" y="541"/>
                </a:cxn>
                <a:cxn ang="0">
                  <a:pos x="1118" y="546"/>
                </a:cxn>
                <a:cxn ang="0">
                  <a:pos x="1218" y="371"/>
                </a:cxn>
                <a:cxn ang="0">
                  <a:pos x="1247" y="461"/>
                </a:cxn>
                <a:cxn ang="0">
                  <a:pos x="1367" y="419"/>
                </a:cxn>
                <a:cxn ang="0">
                  <a:pos x="1267" y="381"/>
                </a:cxn>
                <a:cxn ang="0">
                  <a:pos x="1314" y="360"/>
                </a:cxn>
                <a:cxn ang="0">
                  <a:pos x="1413" y="313"/>
                </a:cxn>
                <a:cxn ang="0">
                  <a:pos x="1440" y="337"/>
                </a:cxn>
                <a:cxn ang="0">
                  <a:pos x="1395" y="288"/>
                </a:cxn>
                <a:cxn ang="0">
                  <a:pos x="1557" y="229"/>
                </a:cxn>
                <a:cxn ang="0">
                  <a:pos x="1515" y="271"/>
                </a:cxn>
                <a:cxn ang="0">
                  <a:pos x="1473" y="313"/>
                </a:cxn>
                <a:cxn ang="0">
                  <a:pos x="1443" y="204"/>
                </a:cxn>
                <a:cxn ang="0">
                  <a:pos x="1640" y="144"/>
                </a:cxn>
                <a:cxn ang="0">
                  <a:pos x="1525" y="125"/>
                </a:cxn>
                <a:cxn ang="0">
                  <a:pos x="1622" y="93"/>
                </a:cxn>
                <a:cxn ang="0">
                  <a:pos x="1604" y="113"/>
                </a:cxn>
                <a:cxn ang="0">
                  <a:pos x="1610" y="37"/>
                </a:cxn>
              </a:cxnLst>
              <a:rect l="0" t="0" r="r" b="b"/>
              <a:pathLst>
                <a:path w="1709" h="1667">
                  <a:moveTo>
                    <a:pt x="77" y="1539"/>
                  </a:moveTo>
                  <a:cubicBezTo>
                    <a:pt x="79" y="1540"/>
                    <a:pt x="80" y="1541"/>
                    <a:pt x="81" y="1542"/>
                  </a:cubicBezTo>
                  <a:cubicBezTo>
                    <a:pt x="81" y="1543"/>
                    <a:pt x="82" y="1544"/>
                    <a:pt x="82" y="1545"/>
                  </a:cubicBezTo>
                  <a:cubicBezTo>
                    <a:pt x="83" y="1546"/>
                    <a:pt x="83" y="1547"/>
                    <a:pt x="83" y="1547"/>
                  </a:cubicBezTo>
                  <a:cubicBezTo>
                    <a:pt x="83" y="1548"/>
                    <a:pt x="82" y="1549"/>
                    <a:pt x="82" y="1549"/>
                  </a:cubicBezTo>
                  <a:lnTo>
                    <a:pt x="59" y="1572"/>
                  </a:lnTo>
                  <a:lnTo>
                    <a:pt x="134" y="1647"/>
                  </a:lnTo>
                  <a:cubicBezTo>
                    <a:pt x="134" y="1648"/>
                    <a:pt x="134" y="1648"/>
                    <a:pt x="134" y="1649"/>
                  </a:cubicBezTo>
                  <a:cubicBezTo>
                    <a:pt x="135" y="1650"/>
                    <a:pt x="134" y="1651"/>
                    <a:pt x="134" y="1651"/>
                  </a:cubicBezTo>
                  <a:cubicBezTo>
                    <a:pt x="133" y="1652"/>
                    <a:pt x="133" y="1654"/>
                    <a:pt x="132" y="1655"/>
                  </a:cubicBezTo>
                  <a:cubicBezTo>
                    <a:pt x="130" y="1656"/>
                    <a:pt x="129" y="1658"/>
                    <a:pt x="127" y="1660"/>
                  </a:cubicBezTo>
                  <a:cubicBezTo>
                    <a:pt x="125" y="1662"/>
                    <a:pt x="124" y="1663"/>
                    <a:pt x="122" y="1664"/>
                  </a:cubicBezTo>
                  <a:cubicBezTo>
                    <a:pt x="121" y="1665"/>
                    <a:pt x="120" y="1666"/>
                    <a:pt x="119" y="1666"/>
                  </a:cubicBezTo>
                  <a:cubicBezTo>
                    <a:pt x="118" y="1667"/>
                    <a:pt x="117" y="1667"/>
                    <a:pt x="116" y="1667"/>
                  </a:cubicBezTo>
                  <a:cubicBezTo>
                    <a:pt x="116" y="1667"/>
                    <a:pt x="115" y="1667"/>
                    <a:pt x="115" y="1666"/>
                  </a:cubicBezTo>
                  <a:lnTo>
                    <a:pt x="40" y="1591"/>
                  </a:lnTo>
                  <a:lnTo>
                    <a:pt x="17" y="1615"/>
                  </a:lnTo>
                  <a:cubicBezTo>
                    <a:pt x="16" y="1615"/>
                    <a:pt x="15" y="1615"/>
                    <a:pt x="15" y="1615"/>
                  </a:cubicBezTo>
                  <a:cubicBezTo>
                    <a:pt x="14" y="1615"/>
                    <a:pt x="14" y="1615"/>
                    <a:pt x="13" y="1615"/>
                  </a:cubicBezTo>
                  <a:cubicBezTo>
                    <a:pt x="12" y="1615"/>
                    <a:pt x="11" y="1614"/>
                    <a:pt x="10" y="1613"/>
                  </a:cubicBezTo>
                  <a:cubicBezTo>
                    <a:pt x="9" y="1612"/>
                    <a:pt x="7" y="1611"/>
                    <a:pt x="6" y="1610"/>
                  </a:cubicBezTo>
                  <a:cubicBezTo>
                    <a:pt x="5" y="1608"/>
                    <a:pt x="3" y="1607"/>
                    <a:pt x="3" y="1606"/>
                  </a:cubicBezTo>
                  <a:cubicBezTo>
                    <a:pt x="2" y="1605"/>
                    <a:pt x="1" y="1604"/>
                    <a:pt x="1" y="1603"/>
                  </a:cubicBezTo>
                  <a:cubicBezTo>
                    <a:pt x="0" y="1602"/>
                    <a:pt x="0" y="1601"/>
                    <a:pt x="0" y="1601"/>
                  </a:cubicBezTo>
                  <a:cubicBezTo>
                    <a:pt x="0" y="1600"/>
                    <a:pt x="1" y="1600"/>
                    <a:pt x="1" y="1599"/>
                  </a:cubicBezTo>
                  <a:lnTo>
                    <a:pt x="67" y="1534"/>
                  </a:lnTo>
                  <a:cubicBezTo>
                    <a:pt x="67" y="1533"/>
                    <a:pt x="68" y="1533"/>
                    <a:pt x="68" y="1533"/>
                  </a:cubicBezTo>
                  <a:cubicBezTo>
                    <a:pt x="69" y="1533"/>
                    <a:pt x="70" y="1533"/>
                    <a:pt x="70" y="1533"/>
                  </a:cubicBezTo>
                  <a:cubicBezTo>
                    <a:pt x="71" y="1534"/>
                    <a:pt x="72" y="1534"/>
                    <a:pt x="73" y="1535"/>
                  </a:cubicBezTo>
                  <a:cubicBezTo>
                    <a:pt x="74" y="1536"/>
                    <a:pt x="76" y="1537"/>
                    <a:pt x="77" y="1539"/>
                  </a:cubicBezTo>
                  <a:close/>
                  <a:moveTo>
                    <a:pt x="226" y="1555"/>
                  </a:moveTo>
                  <a:cubicBezTo>
                    <a:pt x="226" y="1556"/>
                    <a:pt x="227" y="1556"/>
                    <a:pt x="227" y="1557"/>
                  </a:cubicBezTo>
                  <a:cubicBezTo>
                    <a:pt x="227" y="1557"/>
                    <a:pt x="227" y="1558"/>
                    <a:pt x="226" y="1559"/>
                  </a:cubicBezTo>
                  <a:cubicBezTo>
                    <a:pt x="226" y="1560"/>
                    <a:pt x="225" y="1561"/>
                    <a:pt x="224" y="1562"/>
                  </a:cubicBezTo>
                  <a:cubicBezTo>
                    <a:pt x="223" y="1564"/>
                    <a:pt x="222" y="1565"/>
                    <a:pt x="220" y="1567"/>
                  </a:cubicBezTo>
                  <a:cubicBezTo>
                    <a:pt x="218" y="1569"/>
                    <a:pt x="217" y="1570"/>
                    <a:pt x="215" y="1571"/>
                  </a:cubicBezTo>
                  <a:cubicBezTo>
                    <a:pt x="214" y="1572"/>
                    <a:pt x="213" y="1573"/>
                    <a:pt x="212" y="1573"/>
                  </a:cubicBezTo>
                  <a:cubicBezTo>
                    <a:pt x="211" y="1574"/>
                    <a:pt x="210" y="1574"/>
                    <a:pt x="210" y="1574"/>
                  </a:cubicBezTo>
                  <a:cubicBezTo>
                    <a:pt x="209" y="1574"/>
                    <a:pt x="208" y="1574"/>
                    <a:pt x="208" y="1573"/>
                  </a:cubicBezTo>
                  <a:lnTo>
                    <a:pt x="171" y="1537"/>
                  </a:lnTo>
                  <a:cubicBezTo>
                    <a:pt x="168" y="1533"/>
                    <a:pt x="166" y="1531"/>
                    <a:pt x="163" y="1530"/>
                  </a:cubicBezTo>
                  <a:cubicBezTo>
                    <a:pt x="161" y="1529"/>
                    <a:pt x="159" y="1528"/>
                    <a:pt x="157" y="1527"/>
                  </a:cubicBezTo>
                  <a:cubicBezTo>
                    <a:pt x="155" y="1527"/>
                    <a:pt x="153" y="1527"/>
                    <a:pt x="151" y="1528"/>
                  </a:cubicBezTo>
                  <a:cubicBezTo>
                    <a:pt x="149" y="1528"/>
                    <a:pt x="147" y="1530"/>
                    <a:pt x="145" y="1532"/>
                  </a:cubicBezTo>
                  <a:cubicBezTo>
                    <a:pt x="142" y="1534"/>
                    <a:pt x="141" y="1537"/>
                    <a:pt x="140" y="1541"/>
                  </a:cubicBezTo>
                  <a:cubicBezTo>
                    <a:pt x="140" y="1545"/>
                    <a:pt x="140" y="1550"/>
                    <a:pt x="140" y="1556"/>
                  </a:cubicBezTo>
                  <a:lnTo>
                    <a:pt x="183" y="1598"/>
                  </a:lnTo>
                  <a:cubicBezTo>
                    <a:pt x="183" y="1599"/>
                    <a:pt x="184" y="1599"/>
                    <a:pt x="184" y="1600"/>
                  </a:cubicBezTo>
                  <a:cubicBezTo>
                    <a:pt x="184" y="1601"/>
                    <a:pt x="184" y="1601"/>
                    <a:pt x="183" y="1602"/>
                  </a:cubicBezTo>
                  <a:cubicBezTo>
                    <a:pt x="183" y="1603"/>
                    <a:pt x="182" y="1604"/>
                    <a:pt x="181" y="1606"/>
                  </a:cubicBezTo>
                  <a:cubicBezTo>
                    <a:pt x="180" y="1607"/>
                    <a:pt x="179" y="1608"/>
                    <a:pt x="177" y="1610"/>
                  </a:cubicBezTo>
                  <a:cubicBezTo>
                    <a:pt x="175" y="1612"/>
                    <a:pt x="173" y="1613"/>
                    <a:pt x="172" y="1614"/>
                  </a:cubicBezTo>
                  <a:cubicBezTo>
                    <a:pt x="171" y="1615"/>
                    <a:pt x="170" y="1616"/>
                    <a:pt x="169" y="1617"/>
                  </a:cubicBezTo>
                  <a:cubicBezTo>
                    <a:pt x="168" y="1617"/>
                    <a:pt x="167" y="1617"/>
                    <a:pt x="167" y="1617"/>
                  </a:cubicBezTo>
                  <a:cubicBezTo>
                    <a:pt x="166" y="1617"/>
                    <a:pt x="165" y="1617"/>
                    <a:pt x="165" y="1616"/>
                  </a:cubicBezTo>
                  <a:lnTo>
                    <a:pt x="70" y="1522"/>
                  </a:lnTo>
                  <a:cubicBezTo>
                    <a:pt x="70" y="1521"/>
                    <a:pt x="70" y="1521"/>
                    <a:pt x="70" y="1520"/>
                  </a:cubicBezTo>
                  <a:cubicBezTo>
                    <a:pt x="69" y="1519"/>
                    <a:pt x="70" y="1519"/>
                    <a:pt x="70" y="1518"/>
                  </a:cubicBezTo>
                  <a:cubicBezTo>
                    <a:pt x="70" y="1517"/>
                    <a:pt x="71" y="1516"/>
                    <a:pt x="72" y="1514"/>
                  </a:cubicBezTo>
                  <a:cubicBezTo>
                    <a:pt x="73" y="1513"/>
                    <a:pt x="75" y="1512"/>
                    <a:pt x="76" y="1510"/>
                  </a:cubicBezTo>
                  <a:cubicBezTo>
                    <a:pt x="78" y="1508"/>
                    <a:pt x="80" y="1507"/>
                    <a:pt x="81" y="1506"/>
                  </a:cubicBezTo>
                  <a:cubicBezTo>
                    <a:pt x="82" y="1505"/>
                    <a:pt x="83" y="1504"/>
                    <a:pt x="84" y="1503"/>
                  </a:cubicBezTo>
                  <a:cubicBezTo>
                    <a:pt x="85" y="1503"/>
                    <a:pt x="86" y="1503"/>
                    <a:pt x="87" y="1503"/>
                  </a:cubicBezTo>
                  <a:cubicBezTo>
                    <a:pt x="87" y="1503"/>
                    <a:pt x="88" y="1503"/>
                    <a:pt x="88" y="1504"/>
                  </a:cubicBezTo>
                  <a:lnTo>
                    <a:pt x="124" y="1539"/>
                  </a:lnTo>
                  <a:cubicBezTo>
                    <a:pt x="124" y="1533"/>
                    <a:pt x="125" y="1528"/>
                    <a:pt x="127" y="1523"/>
                  </a:cubicBezTo>
                  <a:cubicBezTo>
                    <a:pt x="128" y="1518"/>
                    <a:pt x="131" y="1514"/>
                    <a:pt x="134" y="1510"/>
                  </a:cubicBezTo>
                  <a:cubicBezTo>
                    <a:pt x="139" y="1506"/>
                    <a:pt x="143" y="1503"/>
                    <a:pt x="148" y="1502"/>
                  </a:cubicBezTo>
                  <a:cubicBezTo>
                    <a:pt x="152" y="1500"/>
                    <a:pt x="156" y="1500"/>
                    <a:pt x="161" y="1500"/>
                  </a:cubicBezTo>
                  <a:cubicBezTo>
                    <a:pt x="165" y="1501"/>
                    <a:pt x="169" y="1502"/>
                    <a:pt x="173" y="1505"/>
                  </a:cubicBezTo>
                  <a:cubicBezTo>
                    <a:pt x="178" y="1507"/>
                    <a:pt x="182" y="1511"/>
                    <a:pt x="187" y="1516"/>
                  </a:cubicBezTo>
                  <a:lnTo>
                    <a:pt x="226" y="1555"/>
                  </a:lnTo>
                  <a:close/>
                  <a:moveTo>
                    <a:pt x="269" y="1444"/>
                  </a:moveTo>
                  <a:cubicBezTo>
                    <a:pt x="272" y="1446"/>
                    <a:pt x="273" y="1448"/>
                    <a:pt x="273" y="1450"/>
                  </a:cubicBezTo>
                  <a:cubicBezTo>
                    <a:pt x="273" y="1452"/>
                    <a:pt x="272" y="1454"/>
                    <a:pt x="270" y="1456"/>
                  </a:cubicBezTo>
                  <a:lnTo>
                    <a:pt x="231" y="1495"/>
                  </a:lnTo>
                  <a:cubicBezTo>
                    <a:pt x="234" y="1498"/>
                    <a:pt x="237" y="1500"/>
                    <a:pt x="240" y="1502"/>
                  </a:cubicBezTo>
                  <a:cubicBezTo>
                    <a:pt x="243" y="1503"/>
                    <a:pt x="245" y="1504"/>
                    <a:pt x="248" y="1504"/>
                  </a:cubicBezTo>
                  <a:cubicBezTo>
                    <a:pt x="251" y="1504"/>
                    <a:pt x="254" y="1504"/>
                    <a:pt x="257" y="1502"/>
                  </a:cubicBezTo>
                  <a:cubicBezTo>
                    <a:pt x="260" y="1501"/>
                    <a:pt x="264" y="1499"/>
                    <a:pt x="267" y="1495"/>
                  </a:cubicBezTo>
                  <a:cubicBezTo>
                    <a:pt x="270" y="1492"/>
                    <a:pt x="272" y="1489"/>
                    <a:pt x="274" y="1486"/>
                  </a:cubicBezTo>
                  <a:cubicBezTo>
                    <a:pt x="276" y="1484"/>
                    <a:pt x="278" y="1481"/>
                    <a:pt x="279" y="1479"/>
                  </a:cubicBezTo>
                  <a:cubicBezTo>
                    <a:pt x="280" y="1476"/>
                    <a:pt x="281" y="1474"/>
                    <a:pt x="282" y="1473"/>
                  </a:cubicBezTo>
                  <a:cubicBezTo>
                    <a:pt x="283" y="1471"/>
                    <a:pt x="283" y="1470"/>
                    <a:pt x="284" y="1469"/>
                  </a:cubicBezTo>
                  <a:cubicBezTo>
                    <a:pt x="284" y="1469"/>
                    <a:pt x="285" y="1469"/>
                    <a:pt x="285" y="1469"/>
                  </a:cubicBezTo>
                  <a:cubicBezTo>
                    <a:pt x="286" y="1468"/>
                    <a:pt x="286" y="1468"/>
                    <a:pt x="287" y="1469"/>
                  </a:cubicBezTo>
                  <a:cubicBezTo>
                    <a:pt x="288" y="1469"/>
                    <a:pt x="288" y="1469"/>
                    <a:pt x="289" y="1470"/>
                  </a:cubicBezTo>
                  <a:cubicBezTo>
                    <a:pt x="290" y="1471"/>
                    <a:pt x="291" y="1472"/>
                    <a:pt x="292" y="1473"/>
                  </a:cubicBezTo>
                  <a:cubicBezTo>
                    <a:pt x="293" y="1474"/>
                    <a:pt x="294" y="1475"/>
                    <a:pt x="295" y="1476"/>
                  </a:cubicBezTo>
                  <a:cubicBezTo>
                    <a:pt x="296" y="1477"/>
                    <a:pt x="296" y="1477"/>
                    <a:pt x="297" y="1478"/>
                  </a:cubicBezTo>
                  <a:cubicBezTo>
                    <a:pt x="297" y="1479"/>
                    <a:pt x="297" y="1479"/>
                    <a:pt x="297" y="1480"/>
                  </a:cubicBezTo>
                  <a:cubicBezTo>
                    <a:pt x="298" y="1480"/>
                    <a:pt x="298" y="1481"/>
                    <a:pt x="298" y="1481"/>
                  </a:cubicBezTo>
                  <a:cubicBezTo>
                    <a:pt x="298" y="1482"/>
                    <a:pt x="297" y="1483"/>
                    <a:pt x="297" y="1485"/>
                  </a:cubicBezTo>
                  <a:cubicBezTo>
                    <a:pt x="296" y="1487"/>
                    <a:pt x="295" y="1490"/>
                    <a:pt x="293" y="1492"/>
                  </a:cubicBezTo>
                  <a:cubicBezTo>
                    <a:pt x="291" y="1495"/>
                    <a:pt x="289" y="1498"/>
                    <a:pt x="287" y="1501"/>
                  </a:cubicBezTo>
                  <a:cubicBezTo>
                    <a:pt x="285" y="1504"/>
                    <a:pt x="282" y="1508"/>
                    <a:pt x="279" y="1511"/>
                  </a:cubicBezTo>
                  <a:cubicBezTo>
                    <a:pt x="273" y="1516"/>
                    <a:pt x="267" y="1521"/>
                    <a:pt x="262" y="1524"/>
                  </a:cubicBezTo>
                  <a:cubicBezTo>
                    <a:pt x="256" y="1526"/>
                    <a:pt x="250" y="1528"/>
                    <a:pt x="244" y="1528"/>
                  </a:cubicBezTo>
                  <a:cubicBezTo>
                    <a:pt x="238" y="1528"/>
                    <a:pt x="233" y="1526"/>
                    <a:pt x="227" y="1523"/>
                  </a:cubicBezTo>
                  <a:cubicBezTo>
                    <a:pt x="221" y="1520"/>
                    <a:pt x="215" y="1516"/>
                    <a:pt x="209" y="1510"/>
                  </a:cubicBezTo>
                  <a:cubicBezTo>
                    <a:pt x="203" y="1504"/>
                    <a:pt x="199" y="1498"/>
                    <a:pt x="196" y="1492"/>
                  </a:cubicBezTo>
                  <a:cubicBezTo>
                    <a:pt x="193" y="1486"/>
                    <a:pt x="191" y="1480"/>
                    <a:pt x="191" y="1474"/>
                  </a:cubicBezTo>
                  <a:cubicBezTo>
                    <a:pt x="190" y="1468"/>
                    <a:pt x="191" y="1462"/>
                    <a:pt x="194" y="1456"/>
                  </a:cubicBezTo>
                  <a:cubicBezTo>
                    <a:pt x="196" y="1451"/>
                    <a:pt x="200" y="1445"/>
                    <a:pt x="205" y="1440"/>
                  </a:cubicBezTo>
                  <a:cubicBezTo>
                    <a:pt x="210" y="1435"/>
                    <a:pt x="216" y="1431"/>
                    <a:pt x="221" y="1429"/>
                  </a:cubicBezTo>
                  <a:cubicBezTo>
                    <a:pt x="226" y="1426"/>
                    <a:pt x="232" y="1425"/>
                    <a:pt x="237" y="1426"/>
                  </a:cubicBezTo>
                  <a:cubicBezTo>
                    <a:pt x="242" y="1426"/>
                    <a:pt x="247" y="1428"/>
                    <a:pt x="252" y="1430"/>
                  </a:cubicBezTo>
                  <a:cubicBezTo>
                    <a:pt x="257" y="1433"/>
                    <a:pt x="262" y="1437"/>
                    <a:pt x="266" y="1441"/>
                  </a:cubicBezTo>
                  <a:lnTo>
                    <a:pt x="269" y="1444"/>
                  </a:lnTo>
                  <a:close/>
                  <a:moveTo>
                    <a:pt x="247" y="1456"/>
                  </a:moveTo>
                  <a:cubicBezTo>
                    <a:pt x="242" y="1451"/>
                    <a:pt x="237" y="1448"/>
                    <a:pt x="232" y="1448"/>
                  </a:cubicBezTo>
                  <a:cubicBezTo>
                    <a:pt x="227" y="1447"/>
                    <a:pt x="222" y="1449"/>
                    <a:pt x="217" y="1453"/>
                  </a:cubicBezTo>
                  <a:cubicBezTo>
                    <a:pt x="215" y="1456"/>
                    <a:pt x="213" y="1458"/>
                    <a:pt x="212" y="1461"/>
                  </a:cubicBezTo>
                  <a:cubicBezTo>
                    <a:pt x="212" y="1463"/>
                    <a:pt x="211" y="1466"/>
                    <a:pt x="212" y="1468"/>
                  </a:cubicBezTo>
                  <a:cubicBezTo>
                    <a:pt x="212" y="1471"/>
                    <a:pt x="213" y="1473"/>
                    <a:pt x="214" y="1476"/>
                  </a:cubicBezTo>
                  <a:cubicBezTo>
                    <a:pt x="216" y="1479"/>
                    <a:pt x="217" y="1481"/>
                    <a:pt x="220" y="1483"/>
                  </a:cubicBezTo>
                  <a:lnTo>
                    <a:pt x="247" y="1456"/>
                  </a:lnTo>
                  <a:close/>
                  <a:moveTo>
                    <a:pt x="306" y="1359"/>
                  </a:moveTo>
                  <a:cubicBezTo>
                    <a:pt x="308" y="1360"/>
                    <a:pt x="309" y="1362"/>
                    <a:pt x="310" y="1363"/>
                  </a:cubicBezTo>
                  <a:cubicBezTo>
                    <a:pt x="311" y="1364"/>
                    <a:pt x="312" y="1365"/>
                    <a:pt x="313" y="1366"/>
                  </a:cubicBezTo>
                  <a:cubicBezTo>
                    <a:pt x="313" y="1367"/>
                    <a:pt x="313" y="1368"/>
                    <a:pt x="313" y="1368"/>
                  </a:cubicBezTo>
                  <a:cubicBezTo>
                    <a:pt x="313" y="1369"/>
                    <a:pt x="313" y="1369"/>
                    <a:pt x="312" y="1370"/>
                  </a:cubicBezTo>
                  <a:cubicBezTo>
                    <a:pt x="312" y="1370"/>
                    <a:pt x="311" y="1370"/>
                    <a:pt x="311" y="1371"/>
                  </a:cubicBezTo>
                  <a:cubicBezTo>
                    <a:pt x="310" y="1371"/>
                    <a:pt x="309" y="1371"/>
                    <a:pt x="309" y="1372"/>
                  </a:cubicBezTo>
                  <a:cubicBezTo>
                    <a:pt x="308" y="1372"/>
                    <a:pt x="307" y="1373"/>
                    <a:pt x="306" y="1373"/>
                  </a:cubicBezTo>
                  <a:cubicBezTo>
                    <a:pt x="305" y="1374"/>
                    <a:pt x="304" y="1374"/>
                    <a:pt x="303" y="1375"/>
                  </a:cubicBezTo>
                  <a:cubicBezTo>
                    <a:pt x="302" y="1376"/>
                    <a:pt x="302" y="1378"/>
                    <a:pt x="301" y="1379"/>
                  </a:cubicBezTo>
                  <a:cubicBezTo>
                    <a:pt x="300" y="1380"/>
                    <a:pt x="300" y="1382"/>
                    <a:pt x="300" y="1384"/>
                  </a:cubicBezTo>
                  <a:cubicBezTo>
                    <a:pt x="300" y="1386"/>
                    <a:pt x="300" y="1388"/>
                    <a:pt x="300" y="1391"/>
                  </a:cubicBezTo>
                  <a:cubicBezTo>
                    <a:pt x="300" y="1393"/>
                    <a:pt x="301" y="1396"/>
                    <a:pt x="301" y="1400"/>
                  </a:cubicBezTo>
                  <a:lnTo>
                    <a:pt x="341" y="1440"/>
                  </a:lnTo>
                  <a:cubicBezTo>
                    <a:pt x="342" y="1440"/>
                    <a:pt x="342" y="1441"/>
                    <a:pt x="342" y="1442"/>
                  </a:cubicBezTo>
                  <a:cubicBezTo>
                    <a:pt x="342" y="1442"/>
                    <a:pt x="342" y="1443"/>
                    <a:pt x="342" y="1444"/>
                  </a:cubicBezTo>
                  <a:cubicBezTo>
                    <a:pt x="341" y="1445"/>
                    <a:pt x="340" y="1446"/>
                    <a:pt x="339" y="1447"/>
                  </a:cubicBezTo>
                  <a:cubicBezTo>
                    <a:pt x="338" y="1448"/>
                    <a:pt x="337" y="1450"/>
                    <a:pt x="335" y="1452"/>
                  </a:cubicBezTo>
                  <a:cubicBezTo>
                    <a:pt x="333" y="1454"/>
                    <a:pt x="332" y="1455"/>
                    <a:pt x="331" y="1456"/>
                  </a:cubicBezTo>
                  <a:cubicBezTo>
                    <a:pt x="329" y="1457"/>
                    <a:pt x="328" y="1458"/>
                    <a:pt x="327" y="1458"/>
                  </a:cubicBezTo>
                  <a:cubicBezTo>
                    <a:pt x="326" y="1459"/>
                    <a:pt x="326" y="1459"/>
                    <a:pt x="325" y="1459"/>
                  </a:cubicBezTo>
                  <a:cubicBezTo>
                    <a:pt x="324" y="1459"/>
                    <a:pt x="324" y="1458"/>
                    <a:pt x="323" y="1458"/>
                  </a:cubicBezTo>
                  <a:lnTo>
                    <a:pt x="259" y="1394"/>
                  </a:lnTo>
                  <a:cubicBezTo>
                    <a:pt x="259" y="1393"/>
                    <a:pt x="258" y="1393"/>
                    <a:pt x="258" y="1392"/>
                  </a:cubicBezTo>
                  <a:cubicBezTo>
                    <a:pt x="258" y="1392"/>
                    <a:pt x="258" y="1391"/>
                    <a:pt x="259" y="1390"/>
                  </a:cubicBezTo>
                  <a:cubicBezTo>
                    <a:pt x="259" y="1389"/>
                    <a:pt x="260" y="1388"/>
                    <a:pt x="261" y="1387"/>
                  </a:cubicBezTo>
                  <a:cubicBezTo>
                    <a:pt x="261" y="1386"/>
                    <a:pt x="263" y="1385"/>
                    <a:pt x="264" y="1383"/>
                  </a:cubicBezTo>
                  <a:cubicBezTo>
                    <a:pt x="266" y="1382"/>
                    <a:pt x="267" y="1381"/>
                    <a:pt x="268" y="1380"/>
                  </a:cubicBezTo>
                  <a:cubicBezTo>
                    <a:pt x="269" y="1379"/>
                    <a:pt x="270" y="1378"/>
                    <a:pt x="271" y="1378"/>
                  </a:cubicBezTo>
                  <a:cubicBezTo>
                    <a:pt x="272" y="1378"/>
                    <a:pt x="272" y="1377"/>
                    <a:pt x="273" y="1378"/>
                  </a:cubicBezTo>
                  <a:cubicBezTo>
                    <a:pt x="274" y="1378"/>
                    <a:pt x="274" y="1378"/>
                    <a:pt x="275" y="1378"/>
                  </a:cubicBezTo>
                  <a:lnTo>
                    <a:pt x="283" y="1386"/>
                  </a:lnTo>
                  <a:cubicBezTo>
                    <a:pt x="282" y="1382"/>
                    <a:pt x="281" y="1379"/>
                    <a:pt x="281" y="1376"/>
                  </a:cubicBezTo>
                  <a:cubicBezTo>
                    <a:pt x="281" y="1373"/>
                    <a:pt x="281" y="1370"/>
                    <a:pt x="282" y="1368"/>
                  </a:cubicBezTo>
                  <a:cubicBezTo>
                    <a:pt x="282" y="1366"/>
                    <a:pt x="283" y="1364"/>
                    <a:pt x="284" y="1362"/>
                  </a:cubicBezTo>
                  <a:cubicBezTo>
                    <a:pt x="285" y="1360"/>
                    <a:pt x="286" y="1359"/>
                    <a:pt x="288" y="1357"/>
                  </a:cubicBezTo>
                  <a:cubicBezTo>
                    <a:pt x="288" y="1357"/>
                    <a:pt x="289" y="1356"/>
                    <a:pt x="290" y="1355"/>
                  </a:cubicBezTo>
                  <a:cubicBezTo>
                    <a:pt x="290" y="1355"/>
                    <a:pt x="291" y="1354"/>
                    <a:pt x="292" y="1354"/>
                  </a:cubicBezTo>
                  <a:cubicBezTo>
                    <a:pt x="293" y="1353"/>
                    <a:pt x="294" y="1352"/>
                    <a:pt x="295" y="1352"/>
                  </a:cubicBezTo>
                  <a:cubicBezTo>
                    <a:pt x="296" y="1352"/>
                    <a:pt x="296" y="1352"/>
                    <a:pt x="297" y="1352"/>
                  </a:cubicBezTo>
                  <a:cubicBezTo>
                    <a:pt x="297" y="1352"/>
                    <a:pt x="298" y="1352"/>
                    <a:pt x="298" y="1352"/>
                  </a:cubicBezTo>
                  <a:cubicBezTo>
                    <a:pt x="299" y="1352"/>
                    <a:pt x="299" y="1352"/>
                    <a:pt x="300" y="1353"/>
                  </a:cubicBezTo>
                  <a:cubicBezTo>
                    <a:pt x="300" y="1353"/>
                    <a:pt x="301" y="1354"/>
                    <a:pt x="302" y="1355"/>
                  </a:cubicBezTo>
                  <a:cubicBezTo>
                    <a:pt x="303" y="1356"/>
                    <a:pt x="305" y="1357"/>
                    <a:pt x="306" y="1359"/>
                  </a:cubicBezTo>
                  <a:close/>
                  <a:moveTo>
                    <a:pt x="482" y="1299"/>
                  </a:moveTo>
                  <a:cubicBezTo>
                    <a:pt x="482" y="1300"/>
                    <a:pt x="482" y="1300"/>
                    <a:pt x="483" y="1301"/>
                  </a:cubicBezTo>
                  <a:cubicBezTo>
                    <a:pt x="483" y="1302"/>
                    <a:pt x="482" y="1303"/>
                    <a:pt x="482" y="1303"/>
                  </a:cubicBezTo>
                  <a:cubicBezTo>
                    <a:pt x="482" y="1304"/>
                    <a:pt x="481" y="1305"/>
                    <a:pt x="480" y="1307"/>
                  </a:cubicBezTo>
                  <a:cubicBezTo>
                    <a:pt x="479" y="1308"/>
                    <a:pt x="477" y="1310"/>
                    <a:pt x="476" y="1311"/>
                  </a:cubicBezTo>
                  <a:cubicBezTo>
                    <a:pt x="474" y="1313"/>
                    <a:pt x="472" y="1315"/>
                    <a:pt x="471" y="1316"/>
                  </a:cubicBezTo>
                  <a:cubicBezTo>
                    <a:pt x="470" y="1317"/>
                    <a:pt x="469" y="1317"/>
                    <a:pt x="468" y="1318"/>
                  </a:cubicBezTo>
                  <a:cubicBezTo>
                    <a:pt x="467" y="1318"/>
                    <a:pt x="466" y="1318"/>
                    <a:pt x="465" y="1318"/>
                  </a:cubicBezTo>
                  <a:cubicBezTo>
                    <a:pt x="465" y="1318"/>
                    <a:pt x="464" y="1318"/>
                    <a:pt x="464" y="1317"/>
                  </a:cubicBezTo>
                  <a:lnTo>
                    <a:pt x="426" y="1279"/>
                  </a:lnTo>
                  <a:cubicBezTo>
                    <a:pt x="424" y="1277"/>
                    <a:pt x="421" y="1276"/>
                    <a:pt x="419" y="1274"/>
                  </a:cubicBezTo>
                  <a:cubicBezTo>
                    <a:pt x="417" y="1273"/>
                    <a:pt x="415" y="1272"/>
                    <a:pt x="413" y="1272"/>
                  </a:cubicBezTo>
                  <a:cubicBezTo>
                    <a:pt x="411" y="1271"/>
                    <a:pt x="409" y="1271"/>
                    <a:pt x="407" y="1272"/>
                  </a:cubicBezTo>
                  <a:cubicBezTo>
                    <a:pt x="405" y="1272"/>
                    <a:pt x="403" y="1273"/>
                    <a:pt x="401" y="1275"/>
                  </a:cubicBezTo>
                  <a:cubicBezTo>
                    <a:pt x="399" y="1277"/>
                    <a:pt x="398" y="1280"/>
                    <a:pt x="397" y="1284"/>
                  </a:cubicBezTo>
                  <a:cubicBezTo>
                    <a:pt x="397" y="1288"/>
                    <a:pt x="397" y="1293"/>
                    <a:pt x="397" y="1299"/>
                  </a:cubicBezTo>
                  <a:lnTo>
                    <a:pt x="440" y="1341"/>
                  </a:lnTo>
                  <a:cubicBezTo>
                    <a:pt x="440" y="1342"/>
                    <a:pt x="441" y="1342"/>
                    <a:pt x="441" y="1343"/>
                  </a:cubicBezTo>
                  <a:cubicBezTo>
                    <a:pt x="441" y="1344"/>
                    <a:pt x="440" y="1345"/>
                    <a:pt x="440" y="1345"/>
                  </a:cubicBezTo>
                  <a:cubicBezTo>
                    <a:pt x="440" y="1346"/>
                    <a:pt x="439" y="1347"/>
                    <a:pt x="438" y="1349"/>
                  </a:cubicBezTo>
                  <a:cubicBezTo>
                    <a:pt x="437" y="1350"/>
                    <a:pt x="435" y="1352"/>
                    <a:pt x="434" y="1353"/>
                  </a:cubicBezTo>
                  <a:cubicBezTo>
                    <a:pt x="432" y="1355"/>
                    <a:pt x="430" y="1356"/>
                    <a:pt x="429" y="1357"/>
                  </a:cubicBezTo>
                  <a:cubicBezTo>
                    <a:pt x="428" y="1358"/>
                    <a:pt x="427" y="1359"/>
                    <a:pt x="426" y="1360"/>
                  </a:cubicBezTo>
                  <a:cubicBezTo>
                    <a:pt x="425" y="1360"/>
                    <a:pt x="424" y="1360"/>
                    <a:pt x="423" y="1360"/>
                  </a:cubicBezTo>
                  <a:cubicBezTo>
                    <a:pt x="423" y="1360"/>
                    <a:pt x="422" y="1360"/>
                    <a:pt x="422" y="1359"/>
                  </a:cubicBezTo>
                  <a:lnTo>
                    <a:pt x="384" y="1321"/>
                  </a:lnTo>
                  <a:cubicBezTo>
                    <a:pt x="382" y="1319"/>
                    <a:pt x="379" y="1318"/>
                    <a:pt x="377" y="1316"/>
                  </a:cubicBezTo>
                  <a:cubicBezTo>
                    <a:pt x="375" y="1315"/>
                    <a:pt x="373" y="1314"/>
                    <a:pt x="371" y="1313"/>
                  </a:cubicBezTo>
                  <a:cubicBezTo>
                    <a:pt x="369" y="1313"/>
                    <a:pt x="367" y="1313"/>
                    <a:pt x="365" y="1314"/>
                  </a:cubicBezTo>
                  <a:cubicBezTo>
                    <a:pt x="363" y="1314"/>
                    <a:pt x="361" y="1315"/>
                    <a:pt x="359" y="1317"/>
                  </a:cubicBezTo>
                  <a:cubicBezTo>
                    <a:pt x="357" y="1319"/>
                    <a:pt x="356" y="1322"/>
                    <a:pt x="355" y="1326"/>
                  </a:cubicBezTo>
                  <a:cubicBezTo>
                    <a:pt x="355" y="1330"/>
                    <a:pt x="355" y="1335"/>
                    <a:pt x="355" y="1341"/>
                  </a:cubicBezTo>
                  <a:lnTo>
                    <a:pt x="398" y="1383"/>
                  </a:lnTo>
                  <a:cubicBezTo>
                    <a:pt x="398" y="1384"/>
                    <a:pt x="399" y="1384"/>
                    <a:pt x="399" y="1385"/>
                  </a:cubicBezTo>
                  <a:cubicBezTo>
                    <a:pt x="399" y="1386"/>
                    <a:pt x="399" y="1386"/>
                    <a:pt x="398" y="1387"/>
                  </a:cubicBezTo>
                  <a:cubicBezTo>
                    <a:pt x="398" y="1388"/>
                    <a:pt x="397" y="1389"/>
                    <a:pt x="396" y="1391"/>
                  </a:cubicBezTo>
                  <a:cubicBezTo>
                    <a:pt x="395" y="1392"/>
                    <a:pt x="393" y="1393"/>
                    <a:pt x="392" y="1395"/>
                  </a:cubicBezTo>
                  <a:cubicBezTo>
                    <a:pt x="390" y="1397"/>
                    <a:pt x="388" y="1398"/>
                    <a:pt x="387" y="1399"/>
                  </a:cubicBezTo>
                  <a:cubicBezTo>
                    <a:pt x="386" y="1400"/>
                    <a:pt x="385" y="1401"/>
                    <a:pt x="384" y="1402"/>
                  </a:cubicBezTo>
                  <a:cubicBezTo>
                    <a:pt x="383" y="1402"/>
                    <a:pt x="382" y="1402"/>
                    <a:pt x="381" y="1402"/>
                  </a:cubicBezTo>
                  <a:cubicBezTo>
                    <a:pt x="381" y="1402"/>
                    <a:pt x="380" y="1402"/>
                    <a:pt x="380" y="1401"/>
                  </a:cubicBezTo>
                  <a:lnTo>
                    <a:pt x="316" y="1337"/>
                  </a:lnTo>
                  <a:cubicBezTo>
                    <a:pt x="315" y="1337"/>
                    <a:pt x="315" y="1336"/>
                    <a:pt x="315" y="1336"/>
                  </a:cubicBezTo>
                  <a:cubicBezTo>
                    <a:pt x="315" y="1335"/>
                    <a:pt x="315" y="1334"/>
                    <a:pt x="315" y="1333"/>
                  </a:cubicBezTo>
                  <a:cubicBezTo>
                    <a:pt x="316" y="1333"/>
                    <a:pt x="316" y="1332"/>
                    <a:pt x="317" y="1331"/>
                  </a:cubicBezTo>
                  <a:cubicBezTo>
                    <a:pt x="318" y="1329"/>
                    <a:pt x="319" y="1328"/>
                    <a:pt x="321" y="1327"/>
                  </a:cubicBezTo>
                  <a:cubicBezTo>
                    <a:pt x="322" y="1325"/>
                    <a:pt x="323" y="1324"/>
                    <a:pt x="325" y="1323"/>
                  </a:cubicBezTo>
                  <a:cubicBezTo>
                    <a:pt x="326" y="1322"/>
                    <a:pt x="327" y="1322"/>
                    <a:pt x="327" y="1321"/>
                  </a:cubicBezTo>
                  <a:cubicBezTo>
                    <a:pt x="328" y="1321"/>
                    <a:pt x="329" y="1321"/>
                    <a:pt x="330" y="1321"/>
                  </a:cubicBezTo>
                  <a:cubicBezTo>
                    <a:pt x="330" y="1321"/>
                    <a:pt x="331" y="1321"/>
                    <a:pt x="331" y="1322"/>
                  </a:cubicBezTo>
                  <a:lnTo>
                    <a:pt x="339" y="1329"/>
                  </a:lnTo>
                  <a:cubicBezTo>
                    <a:pt x="338" y="1322"/>
                    <a:pt x="339" y="1315"/>
                    <a:pt x="341" y="1310"/>
                  </a:cubicBezTo>
                  <a:cubicBezTo>
                    <a:pt x="342" y="1305"/>
                    <a:pt x="345" y="1300"/>
                    <a:pt x="349" y="1296"/>
                  </a:cubicBezTo>
                  <a:cubicBezTo>
                    <a:pt x="351" y="1294"/>
                    <a:pt x="354" y="1291"/>
                    <a:pt x="357" y="1290"/>
                  </a:cubicBezTo>
                  <a:cubicBezTo>
                    <a:pt x="359" y="1288"/>
                    <a:pt x="362" y="1287"/>
                    <a:pt x="365" y="1287"/>
                  </a:cubicBezTo>
                  <a:cubicBezTo>
                    <a:pt x="367" y="1286"/>
                    <a:pt x="370" y="1286"/>
                    <a:pt x="373" y="1286"/>
                  </a:cubicBezTo>
                  <a:cubicBezTo>
                    <a:pt x="375" y="1286"/>
                    <a:pt x="378" y="1287"/>
                    <a:pt x="380" y="1288"/>
                  </a:cubicBezTo>
                  <a:cubicBezTo>
                    <a:pt x="380" y="1284"/>
                    <a:pt x="380" y="1280"/>
                    <a:pt x="381" y="1277"/>
                  </a:cubicBezTo>
                  <a:cubicBezTo>
                    <a:pt x="381" y="1274"/>
                    <a:pt x="382" y="1271"/>
                    <a:pt x="383" y="1268"/>
                  </a:cubicBezTo>
                  <a:cubicBezTo>
                    <a:pt x="383" y="1265"/>
                    <a:pt x="385" y="1263"/>
                    <a:pt x="386" y="1260"/>
                  </a:cubicBezTo>
                  <a:cubicBezTo>
                    <a:pt x="387" y="1258"/>
                    <a:pt x="389" y="1256"/>
                    <a:pt x="391" y="1254"/>
                  </a:cubicBezTo>
                  <a:cubicBezTo>
                    <a:pt x="395" y="1250"/>
                    <a:pt x="399" y="1247"/>
                    <a:pt x="404" y="1246"/>
                  </a:cubicBezTo>
                  <a:cubicBezTo>
                    <a:pt x="408" y="1244"/>
                    <a:pt x="412" y="1244"/>
                    <a:pt x="417" y="1244"/>
                  </a:cubicBezTo>
                  <a:cubicBezTo>
                    <a:pt x="421" y="1245"/>
                    <a:pt x="425" y="1247"/>
                    <a:pt x="429" y="1249"/>
                  </a:cubicBezTo>
                  <a:cubicBezTo>
                    <a:pt x="433" y="1252"/>
                    <a:pt x="437" y="1255"/>
                    <a:pt x="441" y="1258"/>
                  </a:cubicBezTo>
                  <a:lnTo>
                    <a:pt x="482" y="1299"/>
                  </a:lnTo>
                  <a:close/>
                  <a:moveTo>
                    <a:pt x="559" y="1223"/>
                  </a:moveTo>
                  <a:cubicBezTo>
                    <a:pt x="560" y="1223"/>
                    <a:pt x="560" y="1224"/>
                    <a:pt x="560" y="1225"/>
                  </a:cubicBezTo>
                  <a:cubicBezTo>
                    <a:pt x="560" y="1226"/>
                    <a:pt x="559" y="1227"/>
                    <a:pt x="558" y="1228"/>
                  </a:cubicBezTo>
                  <a:cubicBezTo>
                    <a:pt x="558" y="1229"/>
                    <a:pt x="556" y="1231"/>
                    <a:pt x="554" y="1233"/>
                  </a:cubicBezTo>
                  <a:cubicBezTo>
                    <a:pt x="552" y="1235"/>
                    <a:pt x="550" y="1236"/>
                    <a:pt x="549" y="1237"/>
                  </a:cubicBezTo>
                  <a:cubicBezTo>
                    <a:pt x="548" y="1238"/>
                    <a:pt x="547" y="1238"/>
                    <a:pt x="546" y="1238"/>
                  </a:cubicBezTo>
                  <a:cubicBezTo>
                    <a:pt x="546" y="1238"/>
                    <a:pt x="545" y="1238"/>
                    <a:pt x="544" y="1237"/>
                  </a:cubicBezTo>
                  <a:lnTo>
                    <a:pt x="539" y="1232"/>
                  </a:lnTo>
                  <a:cubicBezTo>
                    <a:pt x="539" y="1238"/>
                    <a:pt x="538" y="1243"/>
                    <a:pt x="537" y="1248"/>
                  </a:cubicBezTo>
                  <a:cubicBezTo>
                    <a:pt x="535" y="1253"/>
                    <a:pt x="532" y="1257"/>
                    <a:pt x="528" y="1262"/>
                  </a:cubicBezTo>
                  <a:cubicBezTo>
                    <a:pt x="524" y="1265"/>
                    <a:pt x="521" y="1268"/>
                    <a:pt x="517" y="1270"/>
                  </a:cubicBezTo>
                  <a:cubicBezTo>
                    <a:pt x="513" y="1272"/>
                    <a:pt x="510" y="1273"/>
                    <a:pt x="506" y="1273"/>
                  </a:cubicBezTo>
                  <a:cubicBezTo>
                    <a:pt x="502" y="1273"/>
                    <a:pt x="498" y="1273"/>
                    <a:pt x="494" y="1271"/>
                  </a:cubicBezTo>
                  <a:cubicBezTo>
                    <a:pt x="491" y="1270"/>
                    <a:pt x="487" y="1268"/>
                    <a:pt x="484" y="1264"/>
                  </a:cubicBezTo>
                  <a:cubicBezTo>
                    <a:pt x="480" y="1260"/>
                    <a:pt x="477" y="1256"/>
                    <a:pt x="476" y="1252"/>
                  </a:cubicBezTo>
                  <a:cubicBezTo>
                    <a:pt x="475" y="1248"/>
                    <a:pt x="475" y="1244"/>
                    <a:pt x="476" y="1239"/>
                  </a:cubicBezTo>
                  <a:cubicBezTo>
                    <a:pt x="477" y="1234"/>
                    <a:pt x="479" y="1229"/>
                    <a:pt x="483" y="1224"/>
                  </a:cubicBezTo>
                  <a:cubicBezTo>
                    <a:pt x="486" y="1219"/>
                    <a:pt x="491" y="1213"/>
                    <a:pt x="496" y="1208"/>
                  </a:cubicBezTo>
                  <a:lnTo>
                    <a:pt x="503" y="1202"/>
                  </a:lnTo>
                  <a:lnTo>
                    <a:pt x="499" y="1198"/>
                  </a:lnTo>
                  <a:cubicBezTo>
                    <a:pt x="497" y="1196"/>
                    <a:pt x="495" y="1194"/>
                    <a:pt x="493" y="1193"/>
                  </a:cubicBezTo>
                  <a:cubicBezTo>
                    <a:pt x="491" y="1192"/>
                    <a:pt x="489" y="1191"/>
                    <a:pt x="487" y="1191"/>
                  </a:cubicBezTo>
                  <a:cubicBezTo>
                    <a:pt x="485" y="1191"/>
                    <a:pt x="483" y="1192"/>
                    <a:pt x="481" y="1193"/>
                  </a:cubicBezTo>
                  <a:cubicBezTo>
                    <a:pt x="479" y="1194"/>
                    <a:pt x="477" y="1195"/>
                    <a:pt x="475" y="1198"/>
                  </a:cubicBezTo>
                  <a:cubicBezTo>
                    <a:pt x="471" y="1201"/>
                    <a:pt x="469" y="1204"/>
                    <a:pt x="467" y="1207"/>
                  </a:cubicBezTo>
                  <a:cubicBezTo>
                    <a:pt x="466" y="1210"/>
                    <a:pt x="464" y="1213"/>
                    <a:pt x="463" y="1215"/>
                  </a:cubicBezTo>
                  <a:cubicBezTo>
                    <a:pt x="462" y="1218"/>
                    <a:pt x="462" y="1220"/>
                    <a:pt x="461" y="1222"/>
                  </a:cubicBezTo>
                  <a:cubicBezTo>
                    <a:pt x="460" y="1224"/>
                    <a:pt x="460" y="1225"/>
                    <a:pt x="459" y="1226"/>
                  </a:cubicBezTo>
                  <a:cubicBezTo>
                    <a:pt x="459" y="1227"/>
                    <a:pt x="458" y="1227"/>
                    <a:pt x="457" y="1227"/>
                  </a:cubicBezTo>
                  <a:cubicBezTo>
                    <a:pt x="456" y="1227"/>
                    <a:pt x="456" y="1227"/>
                    <a:pt x="455" y="1227"/>
                  </a:cubicBezTo>
                  <a:cubicBezTo>
                    <a:pt x="454" y="1226"/>
                    <a:pt x="453" y="1226"/>
                    <a:pt x="452" y="1225"/>
                  </a:cubicBezTo>
                  <a:cubicBezTo>
                    <a:pt x="451" y="1224"/>
                    <a:pt x="450" y="1223"/>
                    <a:pt x="449" y="1222"/>
                  </a:cubicBezTo>
                  <a:cubicBezTo>
                    <a:pt x="447" y="1221"/>
                    <a:pt x="446" y="1219"/>
                    <a:pt x="445" y="1218"/>
                  </a:cubicBezTo>
                  <a:cubicBezTo>
                    <a:pt x="445" y="1217"/>
                    <a:pt x="444" y="1216"/>
                    <a:pt x="444" y="1215"/>
                  </a:cubicBezTo>
                  <a:cubicBezTo>
                    <a:pt x="444" y="1213"/>
                    <a:pt x="445" y="1211"/>
                    <a:pt x="446" y="1209"/>
                  </a:cubicBezTo>
                  <a:cubicBezTo>
                    <a:pt x="447" y="1206"/>
                    <a:pt x="448" y="1203"/>
                    <a:pt x="449" y="1201"/>
                  </a:cubicBezTo>
                  <a:cubicBezTo>
                    <a:pt x="451" y="1198"/>
                    <a:pt x="453" y="1194"/>
                    <a:pt x="455" y="1191"/>
                  </a:cubicBezTo>
                  <a:cubicBezTo>
                    <a:pt x="457" y="1188"/>
                    <a:pt x="460" y="1185"/>
                    <a:pt x="462" y="1182"/>
                  </a:cubicBezTo>
                  <a:cubicBezTo>
                    <a:pt x="467" y="1177"/>
                    <a:pt x="472" y="1174"/>
                    <a:pt x="477" y="1171"/>
                  </a:cubicBezTo>
                  <a:cubicBezTo>
                    <a:pt x="481" y="1168"/>
                    <a:pt x="486" y="1167"/>
                    <a:pt x="490" y="1167"/>
                  </a:cubicBezTo>
                  <a:cubicBezTo>
                    <a:pt x="494" y="1167"/>
                    <a:pt x="499" y="1167"/>
                    <a:pt x="503" y="1170"/>
                  </a:cubicBezTo>
                  <a:cubicBezTo>
                    <a:pt x="507" y="1172"/>
                    <a:pt x="512" y="1175"/>
                    <a:pt x="516" y="1179"/>
                  </a:cubicBezTo>
                  <a:lnTo>
                    <a:pt x="559" y="1223"/>
                  </a:lnTo>
                  <a:close/>
                  <a:moveTo>
                    <a:pt x="514" y="1213"/>
                  </a:moveTo>
                  <a:lnTo>
                    <a:pt x="507" y="1220"/>
                  </a:lnTo>
                  <a:cubicBezTo>
                    <a:pt x="504" y="1223"/>
                    <a:pt x="502" y="1225"/>
                    <a:pt x="500" y="1228"/>
                  </a:cubicBezTo>
                  <a:cubicBezTo>
                    <a:pt x="499" y="1230"/>
                    <a:pt x="497" y="1233"/>
                    <a:pt x="497" y="1235"/>
                  </a:cubicBezTo>
                  <a:cubicBezTo>
                    <a:pt x="497" y="1237"/>
                    <a:pt x="497" y="1239"/>
                    <a:pt x="497" y="1241"/>
                  </a:cubicBezTo>
                  <a:cubicBezTo>
                    <a:pt x="498" y="1243"/>
                    <a:pt x="499" y="1244"/>
                    <a:pt x="501" y="1246"/>
                  </a:cubicBezTo>
                  <a:cubicBezTo>
                    <a:pt x="503" y="1249"/>
                    <a:pt x="506" y="1250"/>
                    <a:pt x="510" y="1250"/>
                  </a:cubicBezTo>
                  <a:cubicBezTo>
                    <a:pt x="513" y="1249"/>
                    <a:pt x="516" y="1248"/>
                    <a:pt x="519" y="1245"/>
                  </a:cubicBezTo>
                  <a:cubicBezTo>
                    <a:pt x="521" y="1242"/>
                    <a:pt x="523" y="1239"/>
                    <a:pt x="524" y="1236"/>
                  </a:cubicBezTo>
                  <a:cubicBezTo>
                    <a:pt x="525" y="1233"/>
                    <a:pt x="525" y="1228"/>
                    <a:pt x="525" y="1224"/>
                  </a:cubicBezTo>
                  <a:lnTo>
                    <a:pt x="514" y="1213"/>
                  </a:lnTo>
                  <a:close/>
                  <a:moveTo>
                    <a:pt x="590" y="1191"/>
                  </a:moveTo>
                  <a:cubicBezTo>
                    <a:pt x="591" y="1191"/>
                    <a:pt x="591" y="1192"/>
                    <a:pt x="591" y="1193"/>
                  </a:cubicBezTo>
                  <a:cubicBezTo>
                    <a:pt x="591" y="1193"/>
                    <a:pt x="591" y="1194"/>
                    <a:pt x="590" y="1195"/>
                  </a:cubicBezTo>
                  <a:cubicBezTo>
                    <a:pt x="590" y="1196"/>
                    <a:pt x="589" y="1197"/>
                    <a:pt x="588" y="1198"/>
                  </a:cubicBezTo>
                  <a:cubicBezTo>
                    <a:pt x="587" y="1200"/>
                    <a:pt x="586" y="1201"/>
                    <a:pt x="584" y="1203"/>
                  </a:cubicBezTo>
                  <a:cubicBezTo>
                    <a:pt x="582" y="1205"/>
                    <a:pt x="581" y="1206"/>
                    <a:pt x="579" y="1207"/>
                  </a:cubicBezTo>
                  <a:cubicBezTo>
                    <a:pt x="578" y="1208"/>
                    <a:pt x="577" y="1209"/>
                    <a:pt x="576" y="1209"/>
                  </a:cubicBezTo>
                  <a:cubicBezTo>
                    <a:pt x="575" y="1210"/>
                    <a:pt x="574" y="1210"/>
                    <a:pt x="574" y="1210"/>
                  </a:cubicBezTo>
                  <a:cubicBezTo>
                    <a:pt x="573" y="1210"/>
                    <a:pt x="573" y="1210"/>
                    <a:pt x="572" y="1209"/>
                  </a:cubicBezTo>
                  <a:lnTo>
                    <a:pt x="478" y="1115"/>
                  </a:lnTo>
                  <a:cubicBezTo>
                    <a:pt x="477" y="1114"/>
                    <a:pt x="477" y="1114"/>
                    <a:pt x="477" y="1113"/>
                  </a:cubicBezTo>
                  <a:cubicBezTo>
                    <a:pt x="477" y="1112"/>
                    <a:pt x="477" y="1111"/>
                    <a:pt x="477" y="1110"/>
                  </a:cubicBezTo>
                  <a:cubicBezTo>
                    <a:pt x="478" y="1109"/>
                    <a:pt x="478" y="1108"/>
                    <a:pt x="479" y="1107"/>
                  </a:cubicBezTo>
                  <a:cubicBezTo>
                    <a:pt x="480" y="1106"/>
                    <a:pt x="482" y="1104"/>
                    <a:pt x="484" y="1102"/>
                  </a:cubicBezTo>
                  <a:cubicBezTo>
                    <a:pt x="485" y="1101"/>
                    <a:pt x="487" y="1099"/>
                    <a:pt x="488" y="1098"/>
                  </a:cubicBezTo>
                  <a:cubicBezTo>
                    <a:pt x="490" y="1097"/>
                    <a:pt x="491" y="1097"/>
                    <a:pt x="492" y="1096"/>
                  </a:cubicBezTo>
                  <a:cubicBezTo>
                    <a:pt x="493" y="1096"/>
                    <a:pt x="493" y="1096"/>
                    <a:pt x="494" y="1096"/>
                  </a:cubicBezTo>
                  <a:cubicBezTo>
                    <a:pt x="495" y="1096"/>
                    <a:pt x="495" y="1096"/>
                    <a:pt x="496" y="1096"/>
                  </a:cubicBezTo>
                  <a:lnTo>
                    <a:pt x="590" y="1191"/>
                  </a:lnTo>
                  <a:close/>
                  <a:moveTo>
                    <a:pt x="620" y="996"/>
                  </a:moveTo>
                  <a:cubicBezTo>
                    <a:pt x="622" y="997"/>
                    <a:pt x="623" y="998"/>
                    <a:pt x="624" y="999"/>
                  </a:cubicBezTo>
                  <a:cubicBezTo>
                    <a:pt x="624" y="1000"/>
                    <a:pt x="625" y="1001"/>
                    <a:pt x="625" y="1002"/>
                  </a:cubicBezTo>
                  <a:cubicBezTo>
                    <a:pt x="626" y="1003"/>
                    <a:pt x="626" y="1004"/>
                    <a:pt x="626" y="1004"/>
                  </a:cubicBezTo>
                  <a:cubicBezTo>
                    <a:pt x="626" y="1005"/>
                    <a:pt x="625" y="1006"/>
                    <a:pt x="625" y="1006"/>
                  </a:cubicBezTo>
                  <a:lnTo>
                    <a:pt x="602" y="1029"/>
                  </a:lnTo>
                  <a:lnTo>
                    <a:pt x="677" y="1104"/>
                  </a:lnTo>
                  <a:cubicBezTo>
                    <a:pt x="677" y="1105"/>
                    <a:pt x="677" y="1105"/>
                    <a:pt x="678" y="1106"/>
                  </a:cubicBezTo>
                  <a:cubicBezTo>
                    <a:pt x="678" y="1107"/>
                    <a:pt x="677" y="1107"/>
                    <a:pt x="677" y="1108"/>
                  </a:cubicBezTo>
                  <a:cubicBezTo>
                    <a:pt x="676" y="1109"/>
                    <a:pt x="676" y="1111"/>
                    <a:pt x="675" y="1112"/>
                  </a:cubicBezTo>
                  <a:cubicBezTo>
                    <a:pt x="674" y="1113"/>
                    <a:pt x="672" y="1115"/>
                    <a:pt x="670" y="1117"/>
                  </a:cubicBezTo>
                  <a:cubicBezTo>
                    <a:pt x="668" y="1118"/>
                    <a:pt x="667" y="1120"/>
                    <a:pt x="665" y="1121"/>
                  </a:cubicBezTo>
                  <a:cubicBezTo>
                    <a:pt x="664" y="1122"/>
                    <a:pt x="663" y="1123"/>
                    <a:pt x="662" y="1123"/>
                  </a:cubicBezTo>
                  <a:cubicBezTo>
                    <a:pt x="661" y="1124"/>
                    <a:pt x="660" y="1124"/>
                    <a:pt x="660" y="1124"/>
                  </a:cubicBezTo>
                  <a:cubicBezTo>
                    <a:pt x="659" y="1124"/>
                    <a:pt x="658" y="1124"/>
                    <a:pt x="658" y="1123"/>
                  </a:cubicBezTo>
                  <a:lnTo>
                    <a:pt x="583" y="1048"/>
                  </a:lnTo>
                  <a:lnTo>
                    <a:pt x="560" y="1071"/>
                  </a:lnTo>
                  <a:cubicBezTo>
                    <a:pt x="559" y="1072"/>
                    <a:pt x="559" y="1072"/>
                    <a:pt x="558" y="1072"/>
                  </a:cubicBezTo>
                  <a:cubicBezTo>
                    <a:pt x="557" y="1072"/>
                    <a:pt x="557" y="1072"/>
                    <a:pt x="556" y="1072"/>
                  </a:cubicBezTo>
                  <a:cubicBezTo>
                    <a:pt x="555" y="1071"/>
                    <a:pt x="554" y="1071"/>
                    <a:pt x="553" y="1070"/>
                  </a:cubicBezTo>
                  <a:cubicBezTo>
                    <a:pt x="552" y="1069"/>
                    <a:pt x="550" y="1068"/>
                    <a:pt x="549" y="1067"/>
                  </a:cubicBezTo>
                  <a:cubicBezTo>
                    <a:pt x="548" y="1065"/>
                    <a:pt x="546" y="1064"/>
                    <a:pt x="546" y="1063"/>
                  </a:cubicBezTo>
                  <a:cubicBezTo>
                    <a:pt x="545" y="1062"/>
                    <a:pt x="544" y="1061"/>
                    <a:pt x="544" y="1060"/>
                  </a:cubicBezTo>
                  <a:cubicBezTo>
                    <a:pt x="543" y="1059"/>
                    <a:pt x="543" y="1058"/>
                    <a:pt x="543" y="1058"/>
                  </a:cubicBezTo>
                  <a:cubicBezTo>
                    <a:pt x="543" y="1057"/>
                    <a:pt x="544" y="1057"/>
                    <a:pt x="544" y="1056"/>
                  </a:cubicBezTo>
                  <a:lnTo>
                    <a:pt x="610" y="991"/>
                  </a:lnTo>
                  <a:cubicBezTo>
                    <a:pt x="610" y="990"/>
                    <a:pt x="611" y="990"/>
                    <a:pt x="611" y="990"/>
                  </a:cubicBezTo>
                  <a:cubicBezTo>
                    <a:pt x="612" y="990"/>
                    <a:pt x="613" y="990"/>
                    <a:pt x="613" y="990"/>
                  </a:cubicBezTo>
                  <a:cubicBezTo>
                    <a:pt x="614" y="991"/>
                    <a:pt x="615" y="991"/>
                    <a:pt x="616" y="992"/>
                  </a:cubicBezTo>
                  <a:cubicBezTo>
                    <a:pt x="617" y="993"/>
                    <a:pt x="619" y="994"/>
                    <a:pt x="620" y="996"/>
                  </a:cubicBezTo>
                  <a:close/>
                  <a:moveTo>
                    <a:pt x="733" y="980"/>
                  </a:moveTo>
                  <a:cubicBezTo>
                    <a:pt x="735" y="982"/>
                    <a:pt x="737" y="985"/>
                    <a:pt x="737" y="987"/>
                  </a:cubicBezTo>
                  <a:cubicBezTo>
                    <a:pt x="737" y="989"/>
                    <a:pt x="736" y="990"/>
                    <a:pt x="734" y="992"/>
                  </a:cubicBezTo>
                  <a:lnTo>
                    <a:pt x="695" y="1031"/>
                  </a:lnTo>
                  <a:cubicBezTo>
                    <a:pt x="698" y="1034"/>
                    <a:pt x="701" y="1036"/>
                    <a:pt x="704" y="1038"/>
                  </a:cubicBezTo>
                  <a:cubicBezTo>
                    <a:pt x="706" y="1039"/>
                    <a:pt x="709" y="1040"/>
                    <a:pt x="712" y="1040"/>
                  </a:cubicBezTo>
                  <a:cubicBezTo>
                    <a:pt x="715" y="1040"/>
                    <a:pt x="718" y="1040"/>
                    <a:pt x="721" y="1038"/>
                  </a:cubicBezTo>
                  <a:cubicBezTo>
                    <a:pt x="724" y="1037"/>
                    <a:pt x="727" y="1035"/>
                    <a:pt x="731" y="1032"/>
                  </a:cubicBezTo>
                  <a:cubicBezTo>
                    <a:pt x="734" y="1028"/>
                    <a:pt x="736" y="1025"/>
                    <a:pt x="738" y="1023"/>
                  </a:cubicBezTo>
                  <a:cubicBezTo>
                    <a:pt x="740" y="1020"/>
                    <a:pt x="742" y="1017"/>
                    <a:pt x="743" y="1015"/>
                  </a:cubicBezTo>
                  <a:cubicBezTo>
                    <a:pt x="744" y="1013"/>
                    <a:pt x="745" y="1011"/>
                    <a:pt x="746" y="1009"/>
                  </a:cubicBezTo>
                  <a:cubicBezTo>
                    <a:pt x="746" y="1007"/>
                    <a:pt x="747" y="1006"/>
                    <a:pt x="748" y="1005"/>
                  </a:cubicBezTo>
                  <a:cubicBezTo>
                    <a:pt x="748" y="1005"/>
                    <a:pt x="749" y="1005"/>
                    <a:pt x="749" y="1005"/>
                  </a:cubicBezTo>
                  <a:cubicBezTo>
                    <a:pt x="750" y="1005"/>
                    <a:pt x="750" y="1005"/>
                    <a:pt x="751" y="1005"/>
                  </a:cubicBezTo>
                  <a:cubicBezTo>
                    <a:pt x="751" y="1005"/>
                    <a:pt x="752" y="1006"/>
                    <a:pt x="753" y="1006"/>
                  </a:cubicBezTo>
                  <a:cubicBezTo>
                    <a:pt x="754" y="1007"/>
                    <a:pt x="755" y="1008"/>
                    <a:pt x="756" y="1009"/>
                  </a:cubicBezTo>
                  <a:cubicBezTo>
                    <a:pt x="757" y="1010"/>
                    <a:pt x="758" y="1011"/>
                    <a:pt x="759" y="1012"/>
                  </a:cubicBezTo>
                  <a:cubicBezTo>
                    <a:pt x="759" y="1013"/>
                    <a:pt x="760" y="1013"/>
                    <a:pt x="760" y="1014"/>
                  </a:cubicBezTo>
                  <a:cubicBezTo>
                    <a:pt x="761" y="1015"/>
                    <a:pt x="761" y="1015"/>
                    <a:pt x="761" y="1016"/>
                  </a:cubicBezTo>
                  <a:cubicBezTo>
                    <a:pt x="761" y="1016"/>
                    <a:pt x="762" y="1017"/>
                    <a:pt x="762" y="1018"/>
                  </a:cubicBezTo>
                  <a:cubicBezTo>
                    <a:pt x="762" y="1018"/>
                    <a:pt x="761" y="1020"/>
                    <a:pt x="760" y="1021"/>
                  </a:cubicBezTo>
                  <a:cubicBezTo>
                    <a:pt x="760" y="1023"/>
                    <a:pt x="758" y="1026"/>
                    <a:pt x="757" y="1028"/>
                  </a:cubicBezTo>
                  <a:cubicBezTo>
                    <a:pt x="755" y="1031"/>
                    <a:pt x="753" y="1034"/>
                    <a:pt x="751" y="1037"/>
                  </a:cubicBezTo>
                  <a:cubicBezTo>
                    <a:pt x="748" y="1041"/>
                    <a:pt x="746" y="1044"/>
                    <a:pt x="743" y="1047"/>
                  </a:cubicBezTo>
                  <a:cubicBezTo>
                    <a:pt x="737" y="1053"/>
                    <a:pt x="731" y="1057"/>
                    <a:pt x="725" y="1060"/>
                  </a:cubicBezTo>
                  <a:cubicBezTo>
                    <a:pt x="720" y="1063"/>
                    <a:pt x="714" y="1064"/>
                    <a:pt x="708" y="1064"/>
                  </a:cubicBezTo>
                  <a:cubicBezTo>
                    <a:pt x="702" y="1064"/>
                    <a:pt x="696" y="1062"/>
                    <a:pt x="691" y="1059"/>
                  </a:cubicBezTo>
                  <a:cubicBezTo>
                    <a:pt x="685" y="1056"/>
                    <a:pt x="679" y="1052"/>
                    <a:pt x="673" y="1046"/>
                  </a:cubicBezTo>
                  <a:cubicBezTo>
                    <a:pt x="667" y="1040"/>
                    <a:pt x="663" y="1034"/>
                    <a:pt x="660" y="1028"/>
                  </a:cubicBezTo>
                  <a:cubicBezTo>
                    <a:pt x="657" y="1022"/>
                    <a:pt x="655" y="1016"/>
                    <a:pt x="654" y="1010"/>
                  </a:cubicBezTo>
                  <a:cubicBezTo>
                    <a:pt x="654" y="1004"/>
                    <a:pt x="655" y="998"/>
                    <a:pt x="658" y="992"/>
                  </a:cubicBezTo>
                  <a:cubicBezTo>
                    <a:pt x="660" y="987"/>
                    <a:pt x="664" y="981"/>
                    <a:pt x="669" y="976"/>
                  </a:cubicBezTo>
                  <a:cubicBezTo>
                    <a:pt x="674" y="971"/>
                    <a:pt x="679" y="967"/>
                    <a:pt x="685" y="965"/>
                  </a:cubicBezTo>
                  <a:cubicBezTo>
                    <a:pt x="690" y="963"/>
                    <a:pt x="696" y="962"/>
                    <a:pt x="701" y="962"/>
                  </a:cubicBezTo>
                  <a:cubicBezTo>
                    <a:pt x="706" y="962"/>
                    <a:pt x="711" y="964"/>
                    <a:pt x="716" y="967"/>
                  </a:cubicBezTo>
                  <a:cubicBezTo>
                    <a:pt x="721" y="969"/>
                    <a:pt x="726" y="973"/>
                    <a:pt x="730" y="977"/>
                  </a:cubicBezTo>
                  <a:lnTo>
                    <a:pt x="733" y="980"/>
                  </a:lnTo>
                  <a:close/>
                  <a:moveTo>
                    <a:pt x="710" y="993"/>
                  </a:moveTo>
                  <a:cubicBezTo>
                    <a:pt x="706" y="987"/>
                    <a:pt x="701" y="984"/>
                    <a:pt x="695" y="984"/>
                  </a:cubicBezTo>
                  <a:cubicBezTo>
                    <a:pt x="690" y="983"/>
                    <a:pt x="686" y="985"/>
                    <a:pt x="681" y="989"/>
                  </a:cubicBezTo>
                  <a:cubicBezTo>
                    <a:pt x="679" y="992"/>
                    <a:pt x="677" y="994"/>
                    <a:pt x="676" y="997"/>
                  </a:cubicBezTo>
                  <a:cubicBezTo>
                    <a:pt x="675" y="999"/>
                    <a:pt x="675" y="1002"/>
                    <a:pt x="676" y="1004"/>
                  </a:cubicBezTo>
                  <a:cubicBezTo>
                    <a:pt x="676" y="1007"/>
                    <a:pt x="677" y="1010"/>
                    <a:pt x="678" y="1012"/>
                  </a:cubicBezTo>
                  <a:cubicBezTo>
                    <a:pt x="680" y="1015"/>
                    <a:pt x="681" y="1017"/>
                    <a:pt x="683" y="1020"/>
                  </a:cubicBezTo>
                  <a:lnTo>
                    <a:pt x="710" y="993"/>
                  </a:lnTo>
                  <a:close/>
                  <a:moveTo>
                    <a:pt x="814" y="931"/>
                  </a:moveTo>
                  <a:cubicBezTo>
                    <a:pt x="818" y="935"/>
                    <a:pt x="820" y="938"/>
                    <a:pt x="822" y="943"/>
                  </a:cubicBezTo>
                  <a:cubicBezTo>
                    <a:pt x="823" y="947"/>
                    <a:pt x="823" y="951"/>
                    <a:pt x="823" y="955"/>
                  </a:cubicBezTo>
                  <a:cubicBezTo>
                    <a:pt x="822" y="960"/>
                    <a:pt x="821" y="964"/>
                    <a:pt x="818" y="968"/>
                  </a:cubicBezTo>
                  <a:cubicBezTo>
                    <a:pt x="816" y="973"/>
                    <a:pt x="813" y="977"/>
                    <a:pt x="809" y="981"/>
                  </a:cubicBezTo>
                  <a:cubicBezTo>
                    <a:pt x="806" y="983"/>
                    <a:pt x="804" y="985"/>
                    <a:pt x="801" y="987"/>
                  </a:cubicBezTo>
                  <a:cubicBezTo>
                    <a:pt x="799" y="989"/>
                    <a:pt x="796" y="990"/>
                    <a:pt x="794" y="992"/>
                  </a:cubicBezTo>
                  <a:cubicBezTo>
                    <a:pt x="792" y="993"/>
                    <a:pt x="790" y="994"/>
                    <a:pt x="788" y="994"/>
                  </a:cubicBezTo>
                  <a:cubicBezTo>
                    <a:pt x="786" y="995"/>
                    <a:pt x="785" y="995"/>
                    <a:pt x="784" y="995"/>
                  </a:cubicBezTo>
                  <a:cubicBezTo>
                    <a:pt x="783" y="995"/>
                    <a:pt x="782" y="995"/>
                    <a:pt x="780" y="994"/>
                  </a:cubicBezTo>
                  <a:cubicBezTo>
                    <a:pt x="779" y="993"/>
                    <a:pt x="777" y="992"/>
                    <a:pt x="775" y="990"/>
                  </a:cubicBezTo>
                  <a:cubicBezTo>
                    <a:pt x="774" y="988"/>
                    <a:pt x="773" y="987"/>
                    <a:pt x="772" y="986"/>
                  </a:cubicBezTo>
                  <a:cubicBezTo>
                    <a:pt x="771" y="985"/>
                    <a:pt x="771" y="984"/>
                    <a:pt x="770" y="984"/>
                  </a:cubicBezTo>
                  <a:cubicBezTo>
                    <a:pt x="770" y="983"/>
                    <a:pt x="770" y="982"/>
                    <a:pt x="770" y="982"/>
                  </a:cubicBezTo>
                  <a:cubicBezTo>
                    <a:pt x="770" y="982"/>
                    <a:pt x="770" y="981"/>
                    <a:pt x="771" y="981"/>
                  </a:cubicBezTo>
                  <a:cubicBezTo>
                    <a:pt x="771" y="980"/>
                    <a:pt x="772" y="980"/>
                    <a:pt x="774" y="979"/>
                  </a:cubicBezTo>
                  <a:cubicBezTo>
                    <a:pt x="776" y="979"/>
                    <a:pt x="778" y="978"/>
                    <a:pt x="780" y="977"/>
                  </a:cubicBezTo>
                  <a:cubicBezTo>
                    <a:pt x="782" y="977"/>
                    <a:pt x="785" y="975"/>
                    <a:pt x="787" y="974"/>
                  </a:cubicBezTo>
                  <a:cubicBezTo>
                    <a:pt x="790" y="973"/>
                    <a:pt x="792" y="971"/>
                    <a:pt x="795" y="968"/>
                  </a:cubicBezTo>
                  <a:cubicBezTo>
                    <a:pt x="797" y="966"/>
                    <a:pt x="798" y="965"/>
                    <a:pt x="799" y="963"/>
                  </a:cubicBezTo>
                  <a:cubicBezTo>
                    <a:pt x="800" y="962"/>
                    <a:pt x="800" y="960"/>
                    <a:pt x="801" y="958"/>
                  </a:cubicBezTo>
                  <a:cubicBezTo>
                    <a:pt x="801" y="957"/>
                    <a:pt x="801" y="955"/>
                    <a:pt x="801" y="954"/>
                  </a:cubicBezTo>
                  <a:cubicBezTo>
                    <a:pt x="800" y="952"/>
                    <a:pt x="799" y="951"/>
                    <a:pt x="798" y="950"/>
                  </a:cubicBezTo>
                  <a:cubicBezTo>
                    <a:pt x="796" y="948"/>
                    <a:pt x="795" y="948"/>
                    <a:pt x="793" y="948"/>
                  </a:cubicBezTo>
                  <a:cubicBezTo>
                    <a:pt x="791" y="947"/>
                    <a:pt x="789" y="948"/>
                    <a:pt x="787" y="948"/>
                  </a:cubicBezTo>
                  <a:cubicBezTo>
                    <a:pt x="784" y="949"/>
                    <a:pt x="782" y="950"/>
                    <a:pt x="780" y="951"/>
                  </a:cubicBezTo>
                  <a:cubicBezTo>
                    <a:pt x="777" y="952"/>
                    <a:pt x="774" y="953"/>
                    <a:pt x="772" y="955"/>
                  </a:cubicBezTo>
                  <a:cubicBezTo>
                    <a:pt x="769" y="956"/>
                    <a:pt x="766" y="957"/>
                    <a:pt x="763" y="957"/>
                  </a:cubicBezTo>
                  <a:cubicBezTo>
                    <a:pt x="760" y="958"/>
                    <a:pt x="757" y="959"/>
                    <a:pt x="754" y="959"/>
                  </a:cubicBezTo>
                  <a:cubicBezTo>
                    <a:pt x="751" y="958"/>
                    <a:pt x="748" y="958"/>
                    <a:pt x="745" y="957"/>
                  </a:cubicBezTo>
                  <a:cubicBezTo>
                    <a:pt x="742" y="955"/>
                    <a:pt x="739" y="953"/>
                    <a:pt x="736" y="950"/>
                  </a:cubicBezTo>
                  <a:cubicBezTo>
                    <a:pt x="733" y="947"/>
                    <a:pt x="731" y="944"/>
                    <a:pt x="730" y="940"/>
                  </a:cubicBezTo>
                  <a:cubicBezTo>
                    <a:pt x="728" y="936"/>
                    <a:pt x="728" y="932"/>
                    <a:pt x="728" y="928"/>
                  </a:cubicBezTo>
                  <a:cubicBezTo>
                    <a:pt x="729" y="924"/>
                    <a:pt x="730" y="920"/>
                    <a:pt x="732" y="916"/>
                  </a:cubicBezTo>
                  <a:cubicBezTo>
                    <a:pt x="734" y="911"/>
                    <a:pt x="738" y="907"/>
                    <a:pt x="742" y="903"/>
                  </a:cubicBezTo>
                  <a:cubicBezTo>
                    <a:pt x="744" y="901"/>
                    <a:pt x="746" y="899"/>
                    <a:pt x="748" y="898"/>
                  </a:cubicBezTo>
                  <a:cubicBezTo>
                    <a:pt x="750" y="896"/>
                    <a:pt x="752" y="895"/>
                    <a:pt x="754" y="894"/>
                  </a:cubicBezTo>
                  <a:cubicBezTo>
                    <a:pt x="756" y="893"/>
                    <a:pt x="758" y="892"/>
                    <a:pt x="759" y="891"/>
                  </a:cubicBezTo>
                  <a:cubicBezTo>
                    <a:pt x="761" y="891"/>
                    <a:pt x="762" y="890"/>
                    <a:pt x="763" y="890"/>
                  </a:cubicBezTo>
                  <a:cubicBezTo>
                    <a:pt x="764" y="890"/>
                    <a:pt x="764" y="890"/>
                    <a:pt x="765" y="890"/>
                  </a:cubicBezTo>
                  <a:cubicBezTo>
                    <a:pt x="765" y="891"/>
                    <a:pt x="766" y="891"/>
                    <a:pt x="767" y="891"/>
                  </a:cubicBezTo>
                  <a:cubicBezTo>
                    <a:pt x="767" y="892"/>
                    <a:pt x="768" y="892"/>
                    <a:pt x="769" y="893"/>
                  </a:cubicBezTo>
                  <a:cubicBezTo>
                    <a:pt x="770" y="894"/>
                    <a:pt x="771" y="895"/>
                    <a:pt x="772" y="896"/>
                  </a:cubicBezTo>
                  <a:cubicBezTo>
                    <a:pt x="773" y="897"/>
                    <a:pt x="774" y="898"/>
                    <a:pt x="775" y="899"/>
                  </a:cubicBezTo>
                  <a:cubicBezTo>
                    <a:pt x="775" y="900"/>
                    <a:pt x="776" y="901"/>
                    <a:pt x="776" y="901"/>
                  </a:cubicBezTo>
                  <a:cubicBezTo>
                    <a:pt x="777" y="902"/>
                    <a:pt x="777" y="902"/>
                    <a:pt x="777" y="903"/>
                  </a:cubicBezTo>
                  <a:cubicBezTo>
                    <a:pt x="776" y="903"/>
                    <a:pt x="776" y="904"/>
                    <a:pt x="776" y="904"/>
                  </a:cubicBezTo>
                  <a:cubicBezTo>
                    <a:pt x="775" y="905"/>
                    <a:pt x="774" y="905"/>
                    <a:pt x="773" y="905"/>
                  </a:cubicBezTo>
                  <a:cubicBezTo>
                    <a:pt x="772" y="906"/>
                    <a:pt x="770" y="906"/>
                    <a:pt x="768" y="907"/>
                  </a:cubicBezTo>
                  <a:cubicBezTo>
                    <a:pt x="766" y="908"/>
                    <a:pt x="764" y="909"/>
                    <a:pt x="762" y="910"/>
                  </a:cubicBezTo>
                  <a:cubicBezTo>
                    <a:pt x="759" y="912"/>
                    <a:pt x="757" y="913"/>
                    <a:pt x="755" y="916"/>
                  </a:cubicBezTo>
                  <a:cubicBezTo>
                    <a:pt x="753" y="917"/>
                    <a:pt x="752" y="919"/>
                    <a:pt x="751" y="920"/>
                  </a:cubicBezTo>
                  <a:cubicBezTo>
                    <a:pt x="750" y="922"/>
                    <a:pt x="750" y="923"/>
                    <a:pt x="750" y="925"/>
                  </a:cubicBezTo>
                  <a:cubicBezTo>
                    <a:pt x="749" y="926"/>
                    <a:pt x="750" y="927"/>
                    <a:pt x="750" y="929"/>
                  </a:cubicBezTo>
                  <a:cubicBezTo>
                    <a:pt x="750" y="930"/>
                    <a:pt x="751" y="931"/>
                    <a:pt x="752" y="932"/>
                  </a:cubicBezTo>
                  <a:cubicBezTo>
                    <a:pt x="754" y="933"/>
                    <a:pt x="755" y="934"/>
                    <a:pt x="757" y="934"/>
                  </a:cubicBezTo>
                  <a:cubicBezTo>
                    <a:pt x="759" y="934"/>
                    <a:pt x="761" y="934"/>
                    <a:pt x="763" y="933"/>
                  </a:cubicBezTo>
                  <a:cubicBezTo>
                    <a:pt x="766" y="933"/>
                    <a:pt x="768" y="932"/>
                    <a:pt x="771" y="930"/>
                  </a:cubicBezTo>
                  <a:cubicBezTo>
                    <a:pt x="773" y="929"/>
                    <a:pt x="776" y="928"/>
                    <a:pt x="779" y="927"/>
                  </a:cubicBezTo>
                  <a:cubicBezTo>
                    <a:pt x="781" y="926"/>
                    <a:pt x="784" y="925"/>
                    <a:pt x="787" y="924"/>
                  </a:cubicBezTo>
                  <a:cubicBezTo>
                    <a:pt x="790" y="923"/>
                    <a:pt x="793" y="923"/>
                    <a:pt x="796" y="923"/>
                  </a:cubicBezTo>
                  <a:cubicBezTo>
                    <a:pt x="799" y="923"/>
                    <a:pt x="802" y="923"/>
                    <a:pt x="805" y="925"/>
                  </a:cubicBezTo>
                  <a:cubicBezTo>
                    <a:pt x="808" y="926"/>
                    <a:pt x="811" y="928"/>
                    <a:pt x="814" y="931"/>
                  </a:cubicBezTo>
                  <a:close/>
                  <a:moveTo>
                    <a:pt x="875" y="893"/>
                  </a:moveTo>
                  <a:cubicBezTo>
                    <a:pt x="877" y="895"/>
                    <a:pt x="879" y="897"/>
                    <a:pt x="880" y="899"/>
                  </a:cubicBezTo>
                  <a:cubicBezTo>
                    <a:pt x="881" y="900"/>
                    <a:pt x="881" y="901"/>
                    <a:pt x="881" y="902"/>
                  </a:cubicBezTo>
                  <a:cubicBezTo>
                    <a:pt x="881" y="903"/>
                    <a:pt x="881" y="904"/>
                    <a:pt x="880" y="905"/>
                  </a:cubicBezTo>
                  <a:cubicBezTo>
                    <a:pt x="880" y="906"/>
                    <a:pt x="879" y="908"/>
                    <a:pt x="878" y="909"/>
                  </a:cubicBezTo>
                  <a:cubicBezTo>
                    <a:pt x="877" y="910"/>
                    <a:pt x="876" y="912"/>
                    <a:pt x="875" y="913"/>
                  </a:cubicBezTo>
                  <a:cubicBezTo>
                    <a:pt x="874" y="915"/>
                    <a:pt x="873" y="916"/>
                    <a:pt x="872" y="917"/>
                  </a:cubicBezTo>
                  <a:cubicBezTo>
                    <a:pt x="868" y="921"/>
                    <a:pt x="864" y="924"/>
                    <a:pt x="861" y="925"/>
                  </a:cubicBezTo>
                  <a:cubicBezTo>
                    <a:pt x="857" y="927"/>
                    <a:pt x="854" y="928"/>
                    <a:pt x="850" y="928"/>
                  </a:cubicBezTo>
                  <a:cubicBezTo>
                    <a:pt x="846" y="928"/>
                    <a:pt x="843" y="926"/>
                    <a:pt x="839" y="924"/>
                  </a:cubicBezTo>
                  <a:cubicBezTo>
                    <a:pt x="835" y="922"/>
                    <a:pt x="832" y="919"/>
                    <a:pt x="828" y="915"/>
                  </a:cubicBezTo>
                  <a:lnTo>
                    <a:pt x="795" y="883"/>
                  </a:lnTo>
                  <a:lnTo>
                    <a:pt x="787" y="890"/>
                  </a:lnTo>
                  <a:cubicBezTo>
                    <a:pt x="786" y="891"/>
                    <a:pt x="785" y="891"/>
                    <a:pt x="783" y="891"/>
                  </a:cubicBezTo>
                  <a:cubicBezTo>
                    <a:pt x="782" y="890"/>
                    <a:pt x="780" y="888"/>
                    <a:pt x="777" y="886"/>
                  </a:cubicBezTo>
                  <a:cubicBezTo>
                    <a:pt x="776" y="884"/>
                    <a:pt x="775" y="883"/>
                    <a:pt x="774" y="882"/>
                  </a:cubicBezTo>
                  <a:cubicBezTo>
                    <a:pt x="773" y="881"/>
                    <a:pt x="772" y="880"/>
                    <a:pt x="772" y="879"/>
                  </a:cubicBezTo>
                  <a:cubicBezTo>
                    <a:pt x="772" y="878"/>
                    <a:pt x="772" y="878"/>
                    <a:pt x="772" y="877"/>
                  </a:cubicBezTo>
                  <a:cubicBezTo>
                    <a:pt x="772" y="877"/>
                    <a:pt x="772" y="876"/>
                    <a:pt x="773" y="876"/>
                  </a:cubicBezTo>
                  <a:lnTo>
                    <a:pt x="780" y="868"/>
                  </a:lnTo>
                  <a:lnTo>
                    <a:pt x="766" y="854"/>
                  </a:lnTo>
                  <a:cubicBezTo>
                    <a:pt x="765" y="853"/>
                    <a:pt x="765" y="853"/>
                    <a:pt x="765" y="852"/>
                  </a:cubicBezTo>
                  <a:cubicBezTo>
                    <a:pt x="765" y="851"/>
                    <a:pt x="765" y="850"/>
                    <a:pt x="766" y="850"/>
                  </a:cubicBezTo>
                  <a:cubicBezTo>
                    <a:pt x="766" y="849"/>
                    <a:pt x="767" y="847"/>
                    <a:pt x="768" y="846"/>
                  </a:cubicBezTo>
                  <a:cubicBezTo>
                    <a:pt x="769" y="845"/>
                    <a:pt x="770" y="843"/>
                    <a:pt x="772" y="842"/>
                  </a:cubicBezTo>
                  <a:cubicBezTo>
                    <a:pt x="774" y="840"/>
                    <a:pt x="775" y="838"/>
                    <a:pt x="777" y="837"/>
                  </a:cubicBezTo>
                  <a:cubicBezTo>
                    <a:pt x="778" y="836"/>
                    <a:pt x="779" y="836"/>
                    <a:pt x="780" y="835"/>
                  </a:cubicBezTo>
                  <a:cubicBezTo>
                    <a:pt x="781" y="835"/>
                    <a:pt x="782" y="835"/>
                    <a:pt x="782" y="835"/>
                  </a:cubicBezTo>
                  <a:cubicBezTo>
                    <a:pt x="783" y="835"/>
                    <a:pt x="783" y="835"/>
                    <a:pt x="784" y="836"/>
                  </a:cubicBezTo>
                  <a:lnTo>
                    <a:pt x="798" y="850"/>
                  </a:lnTo>
                  <a:lnTo>
                    <a:pt x="812" y="836"/>
                  </a:lnTo>
                  <a:cubicBezTo>
                    <a:pt x="813" y="835"/>
                    <a:pt x="813" y="835"/>
                    <a:pt x="814" y="835"/>
                  </a:cubicBezTo>
                  <a:cubicBezTo>
                    <a:pt x="814" y="835"/>
                    <a:pt x="815" y="835"/>
                    <a:pt x="816" y="835"/>
                  </a:cubicBezTo>
                  <a:cubicBezTo>
                    <a:pt x="817" y="836"/>
                    <a:pt x="818" y="836"/>
                    <a:pt x="819" y="837"/>
                  </a:cubicBezTo>
                  <a:cubicBezTo>
                    <a:pt x="820" y="838"/>
                    <a:pt x="821" y="839"/>
                    <a:pt x="822" y="840"/>
                  </a:cubicBezTo>
                  <a:cubicBezTo>
                    <a:pt x="825" y="843"/>
                    <a:pt x="827" y="845"/>
                    <a:pt x="827" y="847"/>
                  </a:cubicBezTo>
                  <a:cubicBezTo>
                    <a:pt x="828" y="848"/>
                    <a:pt x="828" y="850"/>
                    <a:pt x="827" y="851"/>
                  </a:cubicBezTo>
                  <a:lnTo>
                    <a:pt x="813" y="865"/>
                  </a:lnTo>
                  <a:lnTo>
                    <a:pt x="843" y="895"/>
                  </a:lnTo>
                  <a:cubicBezTo>
                    <a:pt x="847" y="898"/>
                    <a:pt x="850" y="900"/>
                    <a:pt x="853" y="901"/>
                  </a:cubicBezTo>
                  <a:cubicBezTo>
                    <a:pt x="855" y="901"/>
                    <a:pt x="858" y="900"/>
                    <a:pt x="861" y="898"/>
                  </a:cubicBezTo>
                  <a:cubicBezTo>
                    <a:pt x="862" y="897"/>
                    <a:pt x="863" y="896"/>
                    <a:pt x="863" y="895"/>
                  </a:cubicBezTo>
                  <a:cubicBezTo>
                    <a:pt x="864" y="894"/>
                    <a:pt x="864" y="893"/>
                    <a:pt x="865" y="892"/>
                  </a:cubicBezTo>
                  <a:cubicBezTo>
                    <a:pt x="865" y="891"/>
                    <a:pt x="866" y="891"/>
                    <a:pt x="866" y="890"/>
                  </a:cubicBezTo>
                  <a:cubicBezTo>
                    <a:pt x="866" y="889"/>
                    <a:pt x="866" y="889"/>
                    <a:pt x="867" y="889"/>
                  </a:cubicBezTo>
                  <a:cubicBezTo>
                    <a:pt x="867" y="888"/>
                    <a:pt x="867" y="888"/>
                    <a:pt x="868" y="888"/>
                  </a:cubicBezTo>
                  <a:cubicBezTo>
                    <a:pt x="868" y="888"/>
                    <a:pt x="869" y="888"/>
                    <a:pt x="869" y="888"/>
                  </a:cubicBezTo>
                  <a:cubicBezTo>
                    <a:pt x="870" y="889"/>
                    <a:pt x="871" y="889"/>
                    <a:pt x="872" y="890"/>
                  </a:cubicBezTo>
                  <a:cubicBezTo>
                    <a:pt x="873" y="891"/>
                    <a:pt x="874" y="892"/>
                    <a:pt x="875" y="893"/>
                  </a:cubicBezTo>
                  <a:close/>
                  <a:moveTo>
                    <a:pt x="954" y="827"/>
                  </a:moveTo>
                  <a:cubicBezTo>
                    <a:pt x="955" y="827"/>
                    <a:pt x="955" y="828"/>
                    <a:pt x="955" y="829"/>
                  </a:cubicBezTo>
                  <a:cubicBezTo>
                    <a:pt x="955" y="829"/>
                    <a:pt x="955" y="830"/>
                    <a:pt x="954" y="831"/>
                  </a:cubicBezTo>
                  <a:cubicBezTo>
                    <a:pt x="954" y="832"/>
                    <a:pt x="953" y="833"/>
                    <a:pt x="952" y="834"/>
                  </a:cubicBezTo>
                  <a:cubicBezTo>
                    <a:pt x="951" y="836"/>
                    <a:pt x="949" y="837"/>
                    <a:pt x="948" y="839"/>
                  </a:cubicBezTo>
                  <a:cubicBezTo>
                    <a:pt x="946" y="841"/>
                    <a:pt x="944" y="843"/>
                    <a:pt x="943" y="844"/>
                  </a:cubicBezTo>
                  <a:cubicBezTo>
                    <a:pt x="941" y="845"/>
                    <a:pt x="940" y="846"/>
                    <a:pt x="939" y="846"/>
                  </a:cubicBezTo>
                  <a:cubicBezTo>
                    <a:pt x="938" y="846"/>
                    <a:pt x="938" y="847"/>
                    <a:pt x="937" y="847"/>
                  </a:cubicBezTo>
                  <a:cubicBezTo>
                    <a:pt x="936" y="847"/>
                    <a:pt x="936" y="846"/>
                    <a:pt x="935" y="846"/>
                  </a:cubicBezTo>
                  <a:lnTo>
                    <a:pt x="847" y="758"/>
                  </a:lnTo>
                  <a:cubicBezTo>
                    <a:pt x="847" y="758"/>
                    <a:pt x="847" y="757"/>
                    <a:pt x="847" y="756"/>
                  </a:cubicBezTo>
                  <a:cubicBezTo>
                    <a:pt x="846" y="756"/>
                    <a:pt x="847" y="755"/>
                    <a:pt x="847" y="754"/>
                  </a:cubicBezTo>
                  <a:cubicBezTo>
                    <a:pt x="848" y="753"/>
                    <a:pt x="848" y="752"/>
                    <a:pt x="849" y="750"/>
                  </a:cubicBezTo>
                  <a:cubicBezTo>
                    <a:pt x="851" y="749"/>
                    <a:pt x="852" y="747"/>
                    <a:pt x="854" y="746"/>
                  </a:cubicBezTo>
                  <a:cubicBezTo>
                    <a:pt x="856" y="744"/>
                    <a:pt x="857" y="742"/>
                    <a:pt x="859" y="741"/>
                  </a:cubicBezTo>
                  <a:cubicBezTo>
                    <a:pt x="860" y="740"/>
                    <a:pt x="861" y="739"/>
                    <a:pt x="862" y="739"/>
                  </a:cubicBezTo>
                  <a:cubicBezTo>
                    <a:pt x="863" y="738"/>
                    <a:pt x="864" y="738"/>
                    <a:pt x="865" y="738"/>
                  </a:cubicBezTo>
                  <a:cubicBezTo>
                    <a:pt x="865" y="738"/>
                    <a:pt x="866" y="739"/>
                    <a:pt x="866" y="739"/>
                  </a:cubicBezTo>
                  <a:lnTo>
                    <a:pt x="954" y="827"/>
                  </a:lnTo>
                  <a:close/>
                  <a:moveTo>
                    <a:pt x="1006" y="739"/>
                  </a:moveTo>
                  <a:cubicBezTo>
                    <a:pt x="1010" y="742"/>
                    <a:pt x="1013" y="746"/>
                    <a:pt x="1014" y="750"/>
                  </a:cubicBezTo>
                  <a:cubicBezTo>
                    <a:pt x="1015" y="754"/>
                    <a:pt x="1016" y="759"/>
                    <a:pt x="1015" y="763"/>
                  </a:cubicBezTo>
                  <a:cubicBezTo>
                    <a:pt x="1015" y="767"/>
                    <a:pt x="1013" y="772"/>
                    <a:pt x="1011" y="776"/>
                  </a:cubicBezTo>
                  <a:cubicBezTo>
                    <a:pt x="1008" y="780"/>
                    <a:pt x="1005" y="784"/>
                    <a:pt x="1001" y="788"/>
                  </a:cubicBezTo>
                  <a:cubicBezTo>
                    <a:pt x="998" y="791"/>
                    <a:pt x="996" y="793"/>
                    <a:pt x="993" y="795"/>
                  </a:cubicBezTo>
                  <a:cubicBezTo>
                    <a:pt x="991" y="797"/>
                    <a:pt x="989" y="798"/>
                    <a:pt x="986" y="799"/>
                  </a:cubicBezTo>
                  <a:cubicBezTo>
                    <a:pt x="984" y="800"/>
                    <a:pt x="982" y="801"/>
                    <a:pt x="980" y="802"/>
                  </a:cubicBezTo>
                  <a:cubicBezTo>
                    <a:pt x="979" y="802"/>
                    <a:pt x="977" y="803"/>
                    <a:pt x="976" y="803"/>
                  </a:cubicBezTo>
                  <a:cubicBezTo>
                    <a:pt x="975" y="803"/>
                    <a:pt x="974" y="802"/>
                    <a:pt x="973" y="802"/>
                  </a:cubicBezTo>
                  <a:cubicBezTo>
                    <a:pt x="971" y="801"/>
                    <a:pt x="969" y="799"/>
                    <a:pt x="967" y="797"/>
                  </a:cubicBezTo>
                  <a:cubicBezTo>
                    <a:pt x="966" y="796"/>
                    <a:pt x="965" y="795"/>
                    <a:pt x="964" y="794"/>
                  </a:cubicBezTo>
                  <a:cubicBezTo>
                    <a:pt x="963" y="793"/>
                    <a:pt x="963" y="792"/>
                    <a:pt x="963" y="791"/>
                  </a:cubicBezTo>
                  <a:cubicBezTo>
                    <a:pt x="962" y="791"/>
                    <a:pt x="962" y="790"/>
                    <a:pt x="962" y="790"/>
                  </a:cubicBezTo>
                  <a:cubicBezTo>
                    <a:pt x="962" y="789"/>
                    <a:pt x="963" y="789"/>
                    <a:pt x="963" y="788"/>
                  </a:cubicBezTo>
                  <a:cubicBezTo>
                    <a:pt x="964" y="788"/>
                    <a:pt x="965" y="787"/>
                    <a:pt x="966" y="787"/>
                  </a:cubicBezTo>
                  <a:cubicBezTo>
                    <a:pt x="968" y="786"/>
                    <a:pt x="970" y="786"/>
                    <a:pt x="972" y="785"/>
                  </a:cubicBezTo>
                  <a:cubicBezTo>
                    <a:pt x="974" y="784"/>
                    <a:pt x="977" y="783"/>
                    <a:pt x="980" y="782"/>
                  </a:cubicBezTo>
                  <a:cubicBezTo>
                    <a:pt x="982" y="780"/>
                    <a:pt x="985" y="778"/>
                    <a:pt x="987" y="776"/>
                  </a:cubicBezTo>
                  <a:cubicBezTo>
                    <a:pt x="989" y="774"/>
                    <a:pt x="990" y="772"/>
                    <a:pt x="991" y="771"/>
                  </a:cubicBezTo>
                  <a:cubicBezTo>
                    <a:pt x="992" y="769"/>
                    <a:pt x="993" y="768"/>
                    <a:pt x="993" y="766"/>
                  </a:cubicBezTo>
                  <a:cubicBezTo>
                    <a:pt x="993" y="765"/>
                    <a:pt x="993" y="763"/>
                    <a:pt x="993" y="762"/>
                  </a:cubicBezTo>
                  <a:cubicBezTo>
                    <a:pt x="992" y="760"/>
                    <a:pt x="992" y="759"/>
                    <a:pt x="990" y="758"/>
                  </a:cubicBezTo>
                  <a:cubicBezTo>
                    <a:pt x="989" y="756"/>
                    <a:pt x="987" y="755"/>
                    <a:pt x="985" y="755"/>
                  </a:cubicBezTo>
                  <a:cubicBezTo>
                    <a:pt x="983" y="755"/>
                    <a:pt x="981" y="755"/>
                    <a:pt x="979" y="756"/>
                  </a:cubicBezTo>
                  <a:cubicBezTo>
                    <a:pt x="977" y="757"/>
                    <a:pt x="974" y="758"/>
                    <a:pt x="972" y="759"/>
                  </a:cubicBezTo>
                  <a:cubicBezTo>
                    <a:pt x="969" y="760"/>
                    <a:pt x="967" y="761"/>
                    <a:pt x="964" y="762"/>
                  </a:cubicBezTo>
                  <a:cubicBezTo>
                    <a:pt x="961" y="763"/>
                    <a:pt x="958" y="764"/>
                    <a:pt x="956" y="765"/>
                  </a:cubicBezTo>
                  <a:cubicBezTo>
                    <a:pt x="953" y="766"/>
                    <a:pt x="950" y="766"/>
                    <a:pt x="947" y="766"/>
                  </a:cubicBezTo>
                  <a:cubicBezTo>
                    <a:pt x="944" y="766"/>
                    <a:pt x="941" y="765"/>
                    <a:pt x="938" y="764"/>
                  </a:cubicBezTo>
                  <a:cubicBezTo>
                    <a:pt x="935" y="763"/>
                    <a:pt x="932" y="761"/>
                    <a:pt x="929" y="758"/>
                  </a:cubicBezTo>
                  <a:cubicBezTo>
                    <a:pt x="926" y="755"/>
                    <a:pt x="923" y="751"/>
                    <a:pt x="922" y="748"/>
                  </a:cubicBezTo>
                  <a:cubicBezTo>
                    <a:pt x="921" y="744"/>
                    <a:pt x="920" y="740"/>
                    <a:pt x="921" y="736"/>
                  </a:cubicBezTo>
                  <a:cubicBezTo>
                    <a:pt x="921" y="732"/>
                    <a:pt x="922" y="728"/>
                    <a:pt x="925" y="723"/>
                  </a:cubicBezTo>
                  <a:cubicBezTo>
                    <a:pt x="927" y="719"/>
                    <a:pt x="930" y="715"/>
                    <a:pt x="934" y="711"/>
                  </a:cubicBezTo>
                  <a:cubicBezTo>
                    <a:pt x="936" y="709"/>
                    <a:pt x="938" y="707"/>
                    <a:pt x="940" y="706"/>
                  </a:cubicBezTo>
                  <a:cubicBezTo>
                    <a:pt x="942" y="704"/>
                    <a:pt x="944" y="703"/>
                    <a:pt x="946" y="701"/>
                  </a:cubicBezTo>
                  <a:cubicBezTo>
                    <a:pt x="948" y="700"/>
                    <a:pt x="950" y="700"/>
                    <a:pt x="952" y="699"/>
                  </a:cubicBezTo>
                  <a:cubicBezTo>
                    <a:pt x="953" y="698"/>
                    <a:pt x="954" y="698"/>
                    <a:pt x="955" y="698"/>
                  </a:cubicBezTo>
                  <a:cubicBezTo>
                    <a:pt x="956" y="698"/>
                    <a:pt x="957" y="698"/>
                    <a:pt x="957" y="698"/>
                  </a:cubicBezTo>
                  <a:cubicBezTo>
                    <a:pt x="958" y="698"/>
                    <a:pt x="958" y="699"/>
                    <a:pt x="959" y="699"/>
                  </a:cubicBezTo>
                  <a:cubicBezTo>
                    <a:pt x="960" y="699"/>
                    <a:pt x="960" y="700"/>
                    <a:pt x="961" y="701"/>
                  </a:cubicBezTo>
                  <a:cubicBezTo>
                    <a:pt x="962" y="701"/>
                    <a:pt x="963" y="702"/>
                    <a:pt x="964" y="703"/>
                  </a:cubicBezTo>
                  <a:cubicBezTo>
                    <a:pt x="965" y="705"/>
                    <a:pt x="966" y="706"/>
                    <a:pt x="967" y="707"/>
                  </a:cubicBezTo>
                  <a:cubicBezTo>
                    <a:pt x="968" y="707"/>
                    <a:pt x="968" y="708"/>
                    <a:pt x="969" y="709"/>
                  </a:cubicBezTo>
                  <a:cubicBezTo>
                    <a:pt x="969" y="709"/>
                    <a:pt x="969" y="710"/>
                    <a:pt x="969" y="710"/>
                  </a:cubicBezTo>
                  <a:cubicBezTo>
                    <a:pt x="969" y="711"/>
                    <a:pt x="969" y="711"/>
                    <a:pt x="968" y="712"/>
                  </a:cubicBezTo>
                  <a:cubicBezTo>
                    <a:pt x="968" y="712"/>
                    <a:pt x="967" y="713"/>
                    <a:pt x="965" y="713"/>
                  </a:cubicBezTo>
                  <a:cubicBezTo>
                    <a:pt x="964" y="713"/>
                    <a:pt x="962" y="714"/>
                    <a:pt x="960" y="715"/>
                  </a:cubicBezTo>
                  <a:cubicBezTo>
                    <a:pt x="958" y="716"/>
                    <a:pt x="956" y="717"/>
                    <a:pt x="954" y="718"/>
                  </a:cubicBezTo>
                  <a:cubicBezTo>
                    <a:pt x="952" y="719"/>
                    <a:pt x="949" y="721"/>
                    <a:pt x="947" y="723"/>
                  </a:cubicBezTo>
                  <a:cubicBezTo>
                    <a:pt x="945" y="725"/>
                    <a:pt x="944" y="727"/>
                    <a:pt x="943" y="728"/>
                  </a:cubicBezTo>
                  <a:cubicBezTo>
                    <a:pt x="943" y="730"/>
                    <a:pt x="942" y="731"/>
                    <a:pt x="942" y="732"/>
                  </a:cubicBezTo>
                  <a:cubicBezTo>
                    <a:pt x="942" y="734"/>
                    <a:pt x="942" y="735"/>
                    <a:pt x="942" y="736"/>
                  </a:cubicBezTo>
                  <a:cubicBezTo>
                    <a:pt x="943" y="738"/>
                    <a:pt x="943" y="739"/>
                    <a:pt x="944" y="740"/>
                  </a:cubicBezTo>
                  <a:cubicBezTo>
                    <a:pt x="946" y="741"/>
                    <a:pt x="948" y="742"/>
                    <a:pt x="950" y="742"/>
                  </a:cubicBezTo>
                  <a:cubicBezTo>
                    <a:pt x="951" y="742"/>
                    <a:pt x="954" y="742"/>
                    <a:pt x="956" y="741"/>
                  </a:cubicBezTo>
                  <a:cubicBezTo>
                    <a:pt x="958" y="740"/>
                    <a:pt x="960" y="739"/>
                    <a:pt x="963" y="738"/>
                  </a:cubicBezTo>
                  <a:cubicBezTo>
                    <a:pt x="966" y="737"/>
                    <a:pt x="968" y="736"/>
                    <a:pt x="971" y="735"/>
                  </a:cubicBezTo>
                  <a:cubicBezTo>
                    <a:pt x="974" y="733"/>
                    <a:pt x="977" y="732"/>
                    <a:pt x="979" y="732"/>
                  </a:cubicBezTo>
                  <a:cubicBezTo>
                    <a:pt x="982" y="731"/>
                    <a:pt x="985" y="730"/>
                    <a:pt x="988" y="730"/>
                  </a:cubicBezTo>
                  <a:cubicBezTo>
                    <a:pt x="991" y="730"/>
                    <a:pt x="994" y="731"/>
                    <a:pt x="997" y="732"/>
                  </a:cubicBezTo>
                  <a:cubicBezTo>
                    <a:pt x="1001" y="734"/>
                    <a:pt x="1004" y="736"/>
                    <a:pt x="1006" y="739"/>
                  </a:cubicBezTo>
                  <a:close/>
                  <a:moveTo>
                    <a:pt x="1063" y="682"/>
                  </a:moveTo>
                  <a:cubicBezTo>
                    <a:pt x="1067" y="686"/>
                    <a:pt x="1069" y="689"/>
                    <a:pt x="1071" y="694"/>
                  </a:cubicBezTo>
                  <a:cubicBezTo>
                    <a:pt x="1072" y="698"/>
                    <a:pt x="1072" y="702"/>
                    <a:pt x="1072" y="706"/>
                  </a:cubicBezTo>
                  <a:cubicBezTo>
                    <a:pt x="1071" y="711"/>
                    <a:pt x="1070" y="715"/>
                    <a:pt x="1067" y="719"/>
                  </a:cubicBezTo>
                  <a:cubicBezTo>
                    <a:pt x="1065" y="724"/>
                    <a:pt x="1061" y="728"/>
                    <a:pt x="1057" y="732"/>
                  </a:cubicBezTo>
                  <a:cubicBezTo>
                    <a:pt x="1055" y="734"/>
                    <a:pt x="1053" y="736"/>
                    <a:pt x="1050" y="738"/>
                  </a:cubicBezTo>
                  <a:cubicBezTo>
                    <a:pt x="1048" y="740"/>
                    <a:pt x="1045" y="742"/>
                    <a:pt x="1043" y="743"/>
                  </a:cubicBezTo>
                  <a:cubicBezTo>
                    <a:pt x="1041" y="744"/>
                    <a:pt x="1039" y="745"/>
                    <a:pt x="1037" y="745"/>
                  </a:cubicBezTo>
                  <a:cubicBezTo>
                    <a:pt x="1035" y="746"/>
                    <a:pt x="1034" y="746"/>
                    <a:pt x="1033" y="746"/>
                  </a:cubicBezTo>
                  <a:cubicBezTo>
                    <a:pt x="1032" y="746"/>
                    <a:pt x="1030" y="746"/>
                    <a:pt x="1029" y="745"/>
                  </a:cubicBezTo>
                  <a:cubicBezTo>
                    <a:pt x="1028" y="744"/>
                    <a:pt x="1026" y="743"/>
                    <a:pt x="1024" y="741"/>
                  </a:cubicBezTo>
                  <a:cubicBezTo>
                    <a:pt x="1023" y="739"/>
                    <a:pt x="1021" y="738"/>
                    <a:pt x="1021" y="737"/>
                  </a:cubicBezTo>
                  <a:cubicBezTo>
                    <a:pt x="1020" y="736"/>
                    <a:pt x="1019" y="735"/>
                    <a:pt x="1019" y="735"/>
                  </a:cubicBezTo>
                  <a:cubicBezTo>
                    <a:pt x="1019" y="734"/>
                    <a:pt x="1019" y="734"/>
                    <a:pt x="1019" y="733"/>
                  </a:cubicBezTo>
                  <a:cubicBezTo>
                    <a:pt x="1019" y="733"/>
                    <a:pt x="1019" y="732"/>
                    <a:pt x="1020" y="732"/>
                  </a:cubicBezTo>
                  <a:cubicBezTo>
                    <a:pt x="1020" y="731"/>
                    <a:pt x="1021" y="731"/>
                    <a:pt x="1023" y="730"/>
                  </a:cubicBezTo>
                  <a:cubicBezTo>
                    <a:pt x="1025" y="730"/>
                    <a:pt x="1026" y="729"/>
                    <a:pt x="1029" y="728"/>
                  </a:cubicBezTo>
                  <a:cubicBezTo>
                    <a:pt x="1031" y="728"/>
                    <a:pt x="1033" y="727"/>
                    <a:pt x="1036" y="725"/>
                  </a:cubicBezTo>
                  <a:cubicBezTo>
                    <a:pt x="1039" y="724"/>
                    <a:pt x="1041" y="722"/>
                    <a:pt x="1044" y="719"/>
                  </a:cubicBezTo>
                  <a:cubicBezTo>
                    <a:pt x="1046" y="717"/>
                    <a:pt x="1047" y="716"/>
                    <a:pt x="1048" y="714"/>
                  </a:cubicBezTo>
                  <a:cubicBezTo>
                    <a:pt x="1049" y="713"/>
                    <a:pt x="1049" y="711"/>
                    <a:pt x="1050" y="710"/>
                  </a:cubicBezTo>
                  <a:cubicBezTo>
                    <a:pt x="1050" y="708"/>
                    <a:pt x="1050" y="706"/>
                    <a:pt x="1049" y="705"/>
                  </a:cubicBezTo>
                  <a:cubicBezTo>
                    <a:pt x="1049" y="704"/>
                    <a:pt x="1048" y="702"/>
                    <a:pt x="1047" y="701"/>
                  </a:cubicBezTo>
                  <a:cubicBezTo>
                    <a:pt x="1045" y="700"/>
                    <a:pt x="1044" y="699"/>
                    <a:pt x="1042" y="699"/>
                  </a:cubicBezTo>
                  <a:cubicBezTo>
                    <a:pt x="1040" y="698"/>
                    <a:pt x="1038" y="699"/>
                    <a:pt x="1036" y="699"/>
                  </a:cubicBezTo>
                  <a:cubicBezTo>
                    <a:pt x="1033" y="700"/>
                    <a:pt x="1031" y="701"/>
                    <a:pt x="1028" y="702"/>
                  </a:cubicBezTo>
                  <a:cubicBezTo>
                    <a:pt x="1026" y="703"/>
                    <a:pt x="1023" y="705"/>
                    <a:pt x="1021" y="706"/>
                  </a:cubicBezTo>
                  <a:cubicBezTo>
                    <a:pt x="1018" y="707"/>
                    <a:pt x="1015" y="708"/>
                    <a:pt x="1012" y="709"/>
                  </a:cubicBezTo>
                  <a:cubicBezTo>
                    <a:pt x="1009" y="709"/>
                    <a:pt x="1006" y="710"/>
                    <a:pt x="1003" y="710"/>
                  </a:cubicBezTo>
                  <a:cubicBezTo>
                    <a:pt x="1000" y="710"/>
                    <a:pt x="997" y="709"/>
                    <a:pt x="994" y="708"/>
                  </a:cubicBezTo>
                  <a:cubicBezTo>
                    <a:pt x="991" y="706"/>
                    <a:pt x="988" y="704"/>
                    <a:pt x="985" y="701"/>
                  </a:cubicBezTo>
                  <a:cubicBezTo>
                    <a:pt x="982" y="698"/>
                    <a:pt x="980" y="695"/>
                    <a:pt x="978" y="691"/>
                  </a:cubicBezTo>
                  <a:cubicBezTo>
                    <a:pt x="977" y="687"/>
                    <a:pt x="977" y="683"/>
                    <a:pt x="977" y="679"/>
                  </a:cubicBezTo>
                  <a:cubicBezTo>
                    <a:pt x="978" y="675"/>
                    <a:pt x="979" y="671"/>
                    <a:pt x="981" y="667"/>
                  </a:cubicBezTo>
                  <a:cubicBezTo>
                    <a:pt x="983" y="663"/>
                    <a:pt x="986" y="658"/>
                    <a:pt x="990" y="654"/>
                  </a:cubicBezTo>
                  <a:cubicBezTo>
                    <a:pt x="992" y="652"/>
                    <a:pt x="995" y="651"/>
                    <a:pt x="997" y="649"/>
                  </a:cubicBezTo>
                  <a:cubicBezTo>
                    <a:pt x="999" y="647"/>
                    <a:pt x="1001" y="646"/>
                    <a:pt x="1003" y="645"/>
                  </a:cubicBezTo>
                  <a:cubicBezTo>
                    <a:pt x="1005" y="644"/>
                    <a:pt x="1007" y="643"/>
                    <a:pt x="1008" y="642"/>
                  </a:cubicBezTo>
                  <a:cubicBezTo>
                    <a:pt x="1010" y="642"/>
                    <a:pt x="1011" y="642"/>
                    <a:pt x="1012" y="641"/>
                  </a:cubicBezTo>
                  <a:cubicBezTo>
                    <a:pt x="1013" y="641"/>
                    <a:pt x="1013" y="641"/>
                    <a:pt x="1014" y="642"/>
                  </a:cubicBezTo>
                  <a:cubicBezTo>
                    <a:pt x="1014" y="642"/>
                    <a:pt x="1015" y="642"/>
                    <a:pt x="1016" y="642"/>
                  </a:cubicBezTo>
                  <a:cubicBezTo>
                    <a:pt x="1016" y="643"/>
                    <a:pt x="1017" y="643"/>
                    <a:pt x="1018" y="644"/>
                  </a:cubicBezTo>
                  <a:cubicBezTo>
                    <a:pt x="1018" y="645"/>
                    <a:pt x="1019" y="646"/>
                    <a:pt x="1021" y="647"/>
                  </a:cubicBezTo>
                  <a:cubicBezTo>
                    <a:pt x="1022" y="648"/>
                    <a:pt x="1023" y="649"/>
                    <a:pt x="1024" y="650"/>
                  </a:cubicBezTo>
                  <a:cubicBezTo>
                    <a:pt x="1024" y="651"/>
                    <a:pt x="1025" y="652"/>
                    <a:pt x="1025" y="652"/>
                  </a:cubicBezTo>
                  <a:cubicBezTo>
                    <a:pt x="1025" y="653"/>
                    <a:pt x="1026" y="653"/>
                    <a:pt x="1025" y="654"/>
                  </a:cubicBezTo>
                  <a:cubicBezTo>
                    <a:pt x="1025" y="654"/>
                    <a:pt x="1025" y="655"/>
                    <a:pt x="1025" y="655"/>
                  </a:cubicBezTo>
                  <a:cubicBezTo>
                    <a:pt x="1024" y="656"/>
                    <a:pt x="1023" y="656"/>
                    <a:pt x="1022" y="656"/>
                  </a:cubicBezTo>
                  <a:cubicBezTo>
                    <a:pt x="1021" y="657"/>
                    <a:pt x="1019" y="657"/>
                    <a:pt x="1017" y="658"/>
                  </a:cubicBezTo>
                  <a:cubicBezTo>
                    <a:pt x="1015" y="659"/>
                    <a:pt x="1013" y="660"/>
                    <a:pt x="1011" y="661"/>
                  </a:cubicBezTo>
                  <a:cubicBezTo>
                    <a:pt x="1008" y="663"/>
                    <a:pt x="1006" y="664"/>
                    <a:pt x="1004" y="667"/>
                  </a:cubicBezTo>
                  <a:cubicBezTo>
                    <a:pt x="1002" y="668"/>
                    <a:pt x="1001" y="670"/>
                    <a:pt x="1000" y="671"/>
                  </a:cubicBezTo>
                  <a:cubicBezTo>
                    <a:pt x="999" y="673"/>
                    <a:pt x="999" y="674"/>
                    <a:pt x="998" y="676"/>
                  </a:cubicBezTo>
                  <a:cubicBezTo>
                    <a:pt x="998" y="677"/>
                    <a:pt x="998" y="679"/>
                    <a:pt x="999" y="680"/>
                  </a:cubicBezTo>
                  <a:cubicBezTo>
                    <a:pt x="999" y="681"/>
                    <a:pt x="1000" y="682"/>
                    <a:pt x="1001" y="683"/>
                  </a:cubicBezTo>
                  <a:cubicBezTo>
                    <a:pt x="1002" y="685"/>
                    <a:pt x="1004" y="685"/>
                    <a:pt x="1006" y="685"/>
                  </a:cubicBezTo>
                  <a:cubicBezTo>
                    <a:pt x="1008" y="686"/>
                    <a:pt x="1010" y="685"/>
                    <a:pt x="1012" y="684"/>
                  </a:cubicBezTo>
                  <a:cubicBezTo>
                    <a:pt x="1015" y="684"/>
                    <a:pt x="1017" y="683"/>
                    <a:pt x="1020" y="682"/>
                  </a:cubicBezTo>
                  <a:cubicBezTo>
                    <a:pt x="1022" y="680"/>
                    <a:pt x="1025" y="679"/>
                    <a:pt x="1028" y="678"/>
                  </a:cubicBezTo>
                  <a:cubicBezTo>
                    <a:pt x="1030" y="677"/>
                    <a:pt x="1033" y="676"/>
                    <a:pt x="1036" y="675"/>
                  </a:cubicBezTo>
                  <a:cubicBezTo>
                    <a:pt x="1039" y="674"/>
                    <a:pt x="1042" y="674"/>
                    <a:pt x="1045" y="674"/>
                  </a:cubicBezTo>
                  <a:cubicBezTo>
                    <a:pt x="1048" y="674"/>
                    <a:pt x="1051" y="675"/>
                    <a:pt x="1054" y="676"/>
                  </a:cubicBezTo>
                  <a:cubicBezTo>
                    <a:pt x="1057" y="677"/>
                    <a:pt x="1060" y="679"/>
                    <a:pt x="1063" y="682"/>
                  </a:cubicBezTo>
                  <a:close/>
                  <a:moveTo>
                    <a:pt x="1153" y="628"/>
                  </a:moveTo>
                  <a:cubicBezTo>
                    <a:pt x="1154" y="628"/>
                    <a:pt x="1154" y="629"/>
                    <a:pt x="1154" y="629"/>
                  </a:cubicBezTo>
                  <a:cubicBezTo>
                    <a:pt x="1154" y="630"/>
                    <a:pt x="1154" y="631"/>
                    <a:pt x="1154" y="632"/>
                  </a:cubicBezTo>
                  <a:cubicBezTo>
                    <a:pt x="1153" y="632"/>
                    <a:pt x="1153" y="633"/>
                    <a:pt x="1152" y="635"/>
                  </a:cubicBezTo>
                  <a:cubicBezTo>
                    <a:pt x="1151" y="636"/>
                    <a:pt x="1150" y="637"/>
                    <a:pt x="1148" y="638"/>
                  </a:cubicBezTo>
                  <a:cubicBezTo>
                    <a:pt x="1147" y="640"/>
                    <a:pt x="1146" y="641"/>
                    <a:pt x="1144" y="642"/>
                  </a:cubicBezTo>
                  <a:cubicBezTo>
                    <a:pt x="1143" y="643"/>
                    <a:pt x="1142" y="644"/>
                    <a:pt x="1142" y="644"/>
                  </a:cubicBezTo>
                  <a:cubicBezTo>
                    <a:pt x="1141" y="644"/>
                    <a:pt x="1140" y="644"/>
                    <a:pt x="1139" y="644"/>
                  </a:cubicBezTo>
                  <a:cubicBezTo>
                    <a:pt x="1139" y="644"/>
                    <a:pt x="1138" y="644"/>
                    <a:pt x="1138" y="643"/>
                  </a:cubicBezTo>
                  <a:lnTo>
                    <a:pt x="1130" y="636"/>
                  </a:lnTo>
                  <a:cubicBezTo>
                    <a:pt x="1131" y="643"/>
                    <a:pt x="1130" y="650"/>
                    <a:pt x="1128" y="655"/>
                  </a:cubicBezTo>
                  <a:cubicBezTo>
                    <a:pt x="1127" y="661"/>
                    <a:pt x="1124" y="666"/>
                    <a:pt x="1120" y="670"/>
                  </a:cubicBezTo>
                  <a:cubicBezTo>
                    <a:pt x="1115" y="674"/>
                    <a:pt x="1111" y="677"/>
                    <a:pt x="1107" y="679"/>
                  </a:cubicBezTo>
                  <a:cubicBezTo>
                    <a:pt x="1102" y="680"/>
                    <a:pt x="1098" y="681"/>
                    <a:pt x="1093" y="680"/>
                  </a:cubicBezTo>
                  <a:cubicBezTo>
                    <a:pt x="1089" y="679"/>
                    <a:pt x="1085" y="678"/>
                    <a:pt x="1081" y="675"/>
                  </a:cubicBezTo>
                  <a:cubicBezTo>
                    <a:pt x="1077" y="673"/>
                    <a:pt x="1072" y="669"/>
                    <a:pt x="1067" y="664"/>
                  </a:cubicBezTo>
                  <a:lnTo>
                    <a:pt x="1028" y="625"/>
                  </a:lnTo>
                  <a:cubicBezTo>
                    <a:pt x="1028" y="624"/>
                    <a:pt x="1027" y="624"/>
                    <a:pt x="1027" y="623"/>
                  </a:cubicBezTo>
                  <a:cubicBezTo>
                    <a:pt x="1027" y="623"/>
                    <a:pt x="1027" y="622"/>
                    <a:pt x="1028" y="621"/>
                  </a:cubicBezTo>
                  <a:cubicBezTo>
                    <a:pt x="1028" y="620"/>
                    <a:pt x="1029" y="619"/>
                    <a:pt x="1030" y="618"/>
                  </a:cubicBezTo>
                  <a:cubicBezTo>
                    <a:pt x="1031" y="616"/>
                    <a:pt x="1033" y="615"/>
                    <a:pt x="1034" y="613"/>
                  </a:cubicBezTo>
                  <a:cubicBezTo>
                    <a:pt x="1036" y="611"/>
                    <a:pt x="1038" y="610"/>
                    <a:pt x="1039" y="609"/>
                  </a:cubicBezTo>
                  <a:cubicBezTo>
                    <a:pt x="1040" y="608"/>
                    <a:pt x="1041" y="607"/>
                    <a:pt x="1042" y="607"/>
                  </a:cubicBezTo>
                  <a:cubicBezTo>
                    <a:pt x="1043" y="606"/>
                    <a:pt x="1044" y="606"/>
                    <a:pt x="1044" y="606"/>
                  </a:cubicBezTo>
                  <a:cubicBezTo>
                    <a:pt x="1045" y="606"/>
                    <a:pt x="1046" y="606"/>
                    <a:pt x="1046" y="607"/>
                  </a:cubicBezTo>
                  <a:lnTo>
                    <a:pt x="1082" y="643"/>
                  </a:lnTo>
                  <a:cubicBezTo>
                    <a:pt x="1086" y="646"/>
                    <a:pt x="1088" y="649"/>
                    <a:pt x="1091" y="650"/>
                  </a:cubicBezTo>
                  <a:cubicBezTo>
                    <a:pt x="1093" y="651"/>
                    <a:pt x="1095" y="652"/>
                    <a:pt x="1097" y="653"/>
                  </a:cubicBezTo>
                  <a:cubicBezTo>
                    <a:pt x="1099" y="653"/>
                    <a:pt x="1101" y="653"/>
                    <a:pt x="1104" y="652"/>
                  </a:cubicBezTo>
                  <a:cubicBezTo>
                    <a:pt x="1106" y="652"/>
                    <a:pt x="1108" y="650"/>
                    <a:pt x="1109" y="649"/>
                  </a:cubicBezTo>
                  <a:cubicBezTo>
                    <a:pt x="1112" y="646"/>
                    <a:pt x="1113" y="643"/>
                    <a:pt x="1114" y="639"/>
                  </a:cubicBezTo>
                  <a:cubicBezTo>
                    <a:pt x="1114" y="635"/>
                    <a:pt x="1114" y="630"/>
                    <a:pt x="1114" y="624"/>
                  </a:cubicBezTo>
                  <a:lnTo>
                    <a:pt x="1071" y="582"/>
                  </a:lnTo>
                  <a:cubicBezTo>
                    <a:pt x="1071" y="581"/>
                    <a:pt x="1071" y="581"/>
                    <a:pt x="1070" y="580"/>
                  </a:cubicBezTo>
                  <a:cubicBezTo>
                    <a:pt x="1070" y="579"/>
                    <a:pt x="1071" y="579"/>
                    <a:pt x="1071" y="578"/>
                  </a:cubicBezTo>
                  <a:cubicBezTo>
                    <a:pt x="1071" y="577"/>
                    <a:pt x="1072" y="576"/>
                    <a:pt x="1073" y="574"/>
                  </a:cubicBezTo>
                  <a:cubicBezTo>
                    <a:pt x="1074" y="573"/>
                    <a:pt x="1076" y="572"/>
                    <a:pt x="1077" y="570"/>
                  </a:cubicBezTo>
                  <a:cubicBezTo>
                    <a:pt x="1079" y="568"/>
                    <a:pt x="1081" y="567"/>
                    <a:pt x="1082" y="566"/>
                  </a:cubicBezTo>
                  <a:cubicBezTo>
                    <a:pt x="1083" y="565"/>
                    <a:pt x="1084" y="564"/>
                    <a:pt x="1085" y="563"/>
                  </a:cubicBezTo>
                  <a:cubicBezTo>
                    <a:pt x="1086" y="563"/>
                    <a:pt x="1087" y="563"/>
                    <a:pt x="1088" y="563"/>
                  </a:cubicBezTo>
                  <a:cubicBezTo>
                    <a:pt x="1088" y="563"/>
                    <a:pt x="1089" y="563"/>
                    <a:pt x="1089" y="564"/>
                  </a:cubicBezTo>
                  <a:lnTo>
                    <a:pt x="1153" y="628"/>
                  </a:lnTo>
                  <a:close/>
                  <a:moveTo>
                    <a:pt x="1197" y="516"/>
                  </a:moveTo>
                  <a:cubicBezTo>
                    <a:pt x="1199" y="519"/>
                    <a:pt x="1200" y="521"/>
                    <a:pt x="1200" y="523"/>
                  </a:cubicBezTo>
                  <a:cubicBezTo>
                    <a:pt x="1201" y="525"/>
                    <a:pt x="1200" y="527"/>
                    <a:pt x="1198" y="528"/>
                  </a:cubicBezTo>
                  <a:lnTo>
                    <a:pt x="1159" y="567"/>
                  </a:lnTo>
                  <a:cubicBezTo>
                    <a:pt x="1162" y="570"/>
                    <a:pt x="1164" y="572"/>
                    <a:pt x="1167" y="574"/>
                  </a:cubicBezTo>
                  <a:cubicBezTo>
                    <a:pt x="1170" y="575"/>
                    <a:pt x="1173" y="576"/>
                    <a:pt x="1176" y="576"/>
                  </a:cubicBezTo>
                  <a:cubicBezTo>
                    <a:pt x="1179" y="577"/>
                    <a:pt x="1182" y="576"/>
                    <a:pt x="1185" y="574"/>
                  </a:cubicBezTo>
                  <a:cubicBezTo>
                    <a:pt x="1188" y="573"/>
                    <a:pt x="1191" y="571"/>
                    <a:pt x="1194" y="568"/>
                  </a:cubicBezTo>
                  <a:cubicBezTo>
                    <a:pt x="1198" y="565"/>
                    <a:pt x="1200" y="562"/>
                    <a:pt x="1202" y="559"/>
                  </a:cubicBezTo>
                  <a:cubicBezTo>
                    <a:pt x="1204" y="556"/>
                    <a:pt x="1206" y="553"/>
                    <a:pt x="1207" y="551"/>
                  </a:cubicBezTo>
                  <a:cubicBezTo>
                    <a:pt x="1208" y="549"/>
                    <a:pt x="1209" y="547"/>
                    <a:pt x="1210" y="545"/>
                  </a:cubicBezTo>
                  <a:cubicBezTo>
                    <a:pt x="1210" y="543"/>
                    <a:pt x="1211" y="542"/>
                    <a:pt x="1212" y="542"/>
                  </a:cubicBezTo>
                  <a:cubicBezTo>
                    <a:pt x="1212" y="541"/>
                    <a:pt x="1213" y="541"/>
                    <a:pt x="1213" y="541"/>
                  </a:cubicBezTo>
                  <a:cubicBezTo>
                    <a:pt x="1213" y="541"/>
                    <a:pt x="1214" y="541"/>
                    <a:pt x="1215" y="541"/>
                  </a:cubicBezTo>
                  <a:cubicBezTo>
                    <a:pt x="1215" y="541"/>
                    <a:pt x="1216" y="542"/>
                    <a:pt x="1217" y="542"/>
                  </a:cubicBezTo>
                  <a:cubicBezTo>
                    <a:pt x="1218" y="543"/>
                    <a:pt x="1219" y="544"/>
                    <a:pt x="1220" y="545"/>
                  </a:cubicBezTo>
                  <a:cubicBezTo>
                    <a:pt x="1221" y="546"/>
                    <a:pt x="1222" y="547"/>
                    <a:pt x="1223" y="548"/>
                  </a:cubicBezTo>
                  <a:cubicBezTo>
                    <a:pt x="1223" y="549"/>
                    <a:pt x="1224" y="550"/>
                    <a:pt x="1224" y="550"/>
                  </a:cubicBezTo>
                  <a:cubicBezTo>
                    <a:pt x="1225" y="551"/>
                    <a:pt x="1225" y="551"/>
                    <a:pt x="1225" y="552"/>
                  </a:cubicBezTo>
                  <a:cubicBezTo>
                    <a:pt x="1225" y="552"/>
                    <a:pt x="1225" y="553"/>
                    <a:pt x="1225" y="554"/>
                  </a:cubicBezTo>
                  <a:cubicBezTo>
                    <a:pt x="1225" y="554"/>
                    <a:pt x="1225" y="556"/>
                    <a:pt x="1224" y="558"/>
                  </a:cubicBezTo>
                  <a:cubicBezTo>
                    <a:pt x="1223" y="560"/>
                    <a:pt x="1222" y="562"/>
                    <a:pt x="1221" y="565"/>
                  </a:cubicBezTo>
                  <a:cubicBezTo>
                    <a:pt x="1219" y="567"/>
                    <a:pt x="1217" y="570"/>
                    <a:pt x="1215" y="573"/>
                  </a:cubicBezTo>
                  <a:cubicBezTo>
                    <a:pt x="1212" y="577"/>
                    <a:pt x="1210" y="580"/>
                    <a:pt x="1206" y="583"/>
                  </a:cubicBezTo>
                  <a:cubicBezTo>
                    <a:pt x="1201" y="589"/>
                    <a:pt x="1195" y="593"/>
                    <a:pt x="1189" y="596"/>
                  </a:cubicBezTo>
                  <a:cubicBezTo>
                    <a:pt x="1184" y="599"/>
                    <a:pt x="1178" y="600"/>
                    <a:pt x="1172" y="600"/>
                  </a:cubicBezTo>
                  <a:cubicBezTo>
                    <a:pt x="1166" y="600"/>
                    <a:pt x="1160" y="598"/>
                    <a:pt x="1154" y="595"/>
                  </a:cubicBezTo>
                  <a:cubicBezTo>
                    <a:pt x="1149" y="592"/>
                    <a:pt x="1143" y="588"/>
                    <a:pt x="1137" y="582"/>
                  </a:cubicBezTo>
                  <a:cubicBezTo>
                    <a:pt x="1131" y="576"/>
                    <a:pt x="1127" y="570"/>
                    <a:pt x="1124" y="564"/>
                  </a:cubicBezTo>
                  <a:cubicBezTo>
                    <a:pt x="1120" y="558"/>
                    <a:pt x="1119" y="552"/>
                    <a:pt x="1118" y="546"/>
                  </a:cubicBezTo>
                  <a:cubicBezTo>
                    <a:pt x="1118" y="540"/>
                    <a:pt x="1119" y="534"/>
                    <a:pt x="1121" y="529"/>
                  </a:cubicBezTo>
                  <a:cubicBezTo>
                    <a:pt x="1124" y="523"/>
                    <a:pt x="1127" y="517"/>
                    <a:pt x="1133" y="512"/>
                  </a:cubicBezTo>
                  <a:cubicBezTo>
                    <a:pt x="1138" y="507"/>
                    <a:pt x="1143" y="503"/>
                    <a:pt x="1149" y="501"/>
                  </a:cubicBezTo>
                  <a:cubicBezTo>
                    <a:pt x="1154" y="499"/>
                    <a:pt x="1159" y="498"/>
                    <a:pt x="1165" y="498"/>
                  </a:cubicBezTo>
                  <a:cubicBezTo>
                    <a:pt x="1170" y="498"/>
                    <a:pt x="1175" y="500"/>
                    <a:pt x="1180" y="503"/>
                  </a:cubicBezTo>
                  <a:cubicBezTo>
                    <a:pt x="1185" y="505"/>
                    <a:pt x="1190" y="509"/>
                    <a:pt x="1194" y="513"/>
                  </a:cubicBezTo>
                  <a:lnTo>
                    <a:pt x="1197" y="516"/>
                  </a:lnTo>
                  <a:close/>
                  <a:moveTo>
                    <a:pt x="1174" y="529"/>
                  </a:moveTo>
                  <a:cubicBezTo>
                    <a:pt x="1169" y="523"/>
                    <a:pt x="1164" y="520"/>
                    <a:pt x="1159" y="520"/>
                  </a:cubicBezTo>
                  <a:cubicBezTo>
                    <a:pt x="1154" y="519"/>
                    <a:pt x="1149" y="521"/>
                    <a:pt x="1145" y="526"/>
                  </a:cubicBezTo>
                  <a:cubicBezTo>
                    <a:pt x="1143" y="528"/>
                    <a:pt x="1141" y="530"/>
                    <a:pt x="1140" y="533"/>
                  </a:cubicBezTo>
                  <a:cubicBezTo>
                    <a:pt x="1139" y="535"/>
                    <a:pt x="1139" y="538"/>
                    <a:pt x="1139" y="541"/>
                  </a:cubicBezTo>
                  <a:cubicBezTo>
                    <a:pt x="1140" y="543"/>
                    <a:pt x="1141" y="546"/>
                    <a:pt x="1142" y="548"/>
                  </a:cubicBezTo>
                  <a:cubicBezTo>
                    <a:pt x="1143" y="551"/>
                    <a:pt x="1145" y="553"/>
                    <a:pt x="1147" y="556"/>
                  </a:cubicBezTo>
                  <a:lnTo>
                    <a:pt x="1174" y="529"/>
                  </a:lnTo>
                  <a:close/>
                  <a:moveTo>
                    <a:pt x="1218" y="371"/>
                  </a:moveTo>
                  <a:cubicBezTo>
                    <a:pt x="1224" y="384"/>
                    <a:pt x="1230" y="397"/>
                    <a:pt x="1238" y="409"/>
                  </a:cubicBezTo>
                  <a:cubicBezTo>
                    <a:pt x="1246" y="421"/>
                    <a:pt x="1255" y="432"/>
                    <a:pt x="1266" y="443"/>
                  </a:cubicBezTo>
                  <a:cubicBezTo>
                    <a:pt x="1276" y="453"/>
                    <a:pt x="1287" y="462"/>
                    <a:pt x="1299" y="470"/>
                  </a:cubicBezTo>
                  <a:cubicBezTo>
                    <a:pt x="1311" y="478"/>
                    <a:pt x="1324" y="485"/>
                    <a:pt x="1337" y="490"/>
                  </a:cubicBezTo>
                  <a:cubicBezTo>
                    <a:pt x="1339" y="491"/>
                    <a:pt x="1339" y="491"/>
                    <a:pt x="1340" y="492"/>
                  </a:cubicBezTo>
                  <a:cubicBezTo>
                    <a:pt x="1340" y="492"/>
                    <a:pt x="1341" y="493"/>
                    <a:pt x="1340" y="494"/>
                  </a:cubicBezTo>
                  <a:cubicBezTo>
                    <a:pt x="1340" y="495"/>
                    <a:pt x="1340" y="496"/>
                    <a:pt x="1339" y="497"/>
                  </a:cubicBezTo>
                  <a:cubicBezTo>
                    <a:pt x="1338" y="499"/>
                    <a:pt x="1337" y="500"/>
                    <a:pt x="1335" y="502"/>
                  </a:cubicBezTo>
                  <a:cubicBezTo>
                    <a:pt x="1333" y="503"/>
                    <a:pt x="1332" y="504"/>
                    <a:pt x="1331" y="505"/>
                  </a:cubicBezTo>
                  <a:cubicBezTo>
                    <a:pt x="1330" y="506"/>
                    <a:pt x="1329" y="507"/>
                    <a:pt x="1328" y="507"/>
                  </a:cubicBezTo>
                  <a:cubicBezTo>
                    <a:pt x="1328" y="508"/>
                    <a:pt x="1327" y="508"/>
                    <a:pt x="1326" y="508"/>
                  </a:cubicBezTo>
                  <a:cubicBezTo>
                    <a:pt x="1326" y="508"/>
                    <a:pt x="1325" y="508"/>
                    <a:pt x="1325" y="508"/>
                  </a:cubicBezTo>
                  <a:cubicBezTo>
                    <a:pt x="1317" y="506"/>
                    <a:pt x="1310" y="503"/>
                    <a:pt x="1303" y="500"/>
                  </a:cubicBezTo>
                  <a:cubicBezTo>
                    <a:pt x="1296" y="497"/>
                    <a:pt x="1289" y="493"/>
                    <a:pt x="1283" y="489"/>
                  </a:cubicBezTo>
                  <a:cubicBezTo>
                    <a:pt x="1276" y="485"/>
                    <a:pt x="1270" y="481"/>
                    <a:pt x="1264" y="476"/>
                  </a:cubicBezTo>
                  <a:cubicBezTo>
                    <a:pt x="1258" y="472"/>
                    <a:pt x="1253" y="467"/>
                    <a:pt x="1247" y="461"/>
                  </a:cubicBezTo>
                  <a:cubicBezTo>
                    <a:pt x="1242" y="456"/>
                    <a:pt x="1237" y="450"/>
                    <a:pt x="1232" y="445"/>
                  </a:cubicBezTo>
                  <a:cubicBezTo>
                    <a:pt x="1228" y="439"/>
                    <a:pt x="1224" y="433"/>
                    <a:pt x="1220" y="426"/>
                  </a:cubicBezTo>
                  <a:cubicBezTo>
                    <a:pt x="1216" y="420"/>
                    <a:pt x="1212" y="413"/>
                    <a:pt x="1209" y="406"/>
                  </a:cubicBezTo>
                  <a:cubicBezTo>
                    <a:pt x="1206" y="399"/>
                    <a:pt x="1203" y="392"/>
                    <a:pt x="1201" y="384"/>
                  </a:cubicBezTo>
                  <a:cubicBezTo>
                    <a:pt x="1201" y="384"/>
                    <a:pt x="1200" y="383"/>
                    <a:pt x="1201" y="383"/>
                  </a:cubicBezTo>
                  <a:cubicBezTo>
                    <a:pt x="1201" y="382"/>
                    <a:pt x="1201" y="382"/>
                    <a:pt x="1201" y="381"/>
                  </a:cubicBezTo>
                  <a:cubicBezTo>
                    <a:pt x="1202" y="380"/>
                    <a:pt x="1202" y="379"/>
                    <a:pt x="1203" y="378"/>
                  </a:cubicBezTo>
                  <a:cubicBezTo>
                    <a:pt x="1204" y="377"/>
                    <a:pt x="1205" y="376"/>
                    <a:pt x="1207" y="375"/>
                  </a:cubicBezTo>
                  <a:cubicBezTo>
                    <a:pt x="1209" y="373"/>
                    <a:pt x="1210" y="371"/>
                    <a:pt x="1211" y="371"/>
                  </a:cubicBezTo>
                  <a:cubicBezTo>
                    <a:pt x="1213" y="370"/>
                    <a:pt x="1214" y="369"/>
                    <a:pt x="1215" y="369"/>
                  </a:cubicBezTo>
                  <a:cubicBezTo>
                    <a:pt x="1216" y="369"/>
                    <a:pt x="1216" y="369"/>
                    <a:pt x="1217" y="369"/>
                  </a:cubicBezTo>
                  <a:cubicBezTo>
                    <a:pt x="1218" y="370"/>
                    <a:pt x="1218" y="370"/>
                    <a:pt x="1218" y="371"/>
                  </a:cubicBezTo>
                  <a:close/>
                  <a:moveTo>
                    <a:pt x="1362" y="407"/>
                  </a:moveTo>
                  <a:cubicBezTo>
                    <a:pt x="1364" y="409"/>
                    <a:pt x="1365" y="411"/>
                    <a:pt x="1366" y="412"/>
                  </a:cubicBezTo>
                  <a:cubicBezTo>
                    <a:pt x="1367" y="413"/>
                    <a:pt x="1367" y="415"/>
                    <a:pt x="1368" y="415"/>
                  </a:cubicBezTo>
                  <a:cubicBezTo>
                    <a:pt x="1368" y="416"/>
                    <a:pt x="1367" y="417"/>
                    <a:pt x="1367" y="419"/>
                  </a:cubicBezTo>
                  <a:cubicBezTo>
                    <a:pt x="1366" y="420"/>
                    <a:pt x="1366" y="421"/>
                    <a:pt x="1365" y="422"/>
                  </a:cubicBezTo>
                  <a:cubicBezTo>
                    <a:pt x="1364" y="424"/>
                    <a:pt x="1363" y="425"/>
                    <a:pt x="1362" y="427"/>
                  </a:cubicBezTo>
                  <a:cubicBezTo>
                    <a:pt x="1361" y="428"/>
                    <a:pt x="1359" y="430"/>
                    <a:pt x="1358" y="431"/>
                  </a:cubicBezTo>
                  <a:cubicBezTo>
                    <a:pt x="1354" y="434"/>
                    <a:pt x="1351" y="437"/>
                    <a:pt x="1347" y="439"/>
                  </a:cubicBezTo>
                  <a:cubicBezTo>
                    <a:pt x="1344" y="441"/>
                    <a:pt x="1340" y="441"/>
                    <a:pt x="1337" y="441"/>
                  </a:cubicBezTo>
                  <a:cubicBezTo>
                    <a:pt x="1333" y="441"/>
                    <a:pt x="1329" y="440"/>
                    <a:pt x="1326" y="438"/>
                  </a:cubicBezTo>
                  <a:cubicBezTo>
                    <a:pt x="1322" y="436"/>
                    <a:pt x="1318" y="433"/>
                    <a:pt x="1314" y="429"/>
                  </a:cubicBezTo>
                  <a:lnTo>
                    <a:pt x="1281" y="396"/>
                  </a:lnTo>
                  <a:lnTo>
                    <a:pt x="1274" y="404"/>
                  </a:lnTo>
                  <a:cubicBezTo>
                    <a:pt x="1273" y="405"/>
                    <a:pt x="1272" y="405"/>
                    <a:pt x="1270" y="404"/>
                  </a:cubicBezTo>
                  <a:cubicBezTo>
                    <a:pt x="1268" y="404"/>
                    <a:pt x="1266" y="402"/>
                    <a:pt x="1264" y="399"/>
                  </a:cubicBezTo>
                  <a:cubicBezTo>
                    <a:pt x="1262" y="398"/>
                    <a:pt x="1261" y="397"/>
                    <a:pt x="1260" y="396"/>
                  </a:cubicBezTo>
                  <a:cubicBezTo>
                    <a:pt x="1259" y="394"/>
                    <a:pt x="1259" y="394"/>
                    <a:pt x="1259" y="393"/>
                  </a:cubicBezTo>
                  <a:cubicBezTo>
                    <a:pt x="1258" y="392"/>
                    <a:pt x="1258" y="391"/>
                    <a:pt x="1258" y="391"/>
                  </a:cubicBezTo>
                  <a:cubicBezTo>
                    <a:pt x="1258" y="390"/>
                    <a:pt x="1259" y="390"/>
                    <a:pt x="1259" y="389"/>
                  </a:cubicBezTo>
                  <a:lnTo>
                    <a:pt x="1267" y="381"/>
                  </a:lnTo>
                  <a:lnTo>
                    <a:pt x="1252" y="367"/>
                  </a:lnTo>
                  <a:cubicBezTo>
                    <a:pt x="1252" y="367"/>
                    <a:pt x="1252" y="366"/>
                    <a:pt x="1252" y="365"/>
                  </a:cubicBezTo>
                  <a:cubicBezTo>
                    <a:pt x="1251" y="365"/>
                    <a:pt x="1252" y="364"/>
                    <a:pt x="1252" y="363"/>
                  </a:cubicBezTo>
                  <a:cubicBezTo>
                    <a:pt x="1252" y="362"/>
                    <a:pt x="1253" y="361"/>
                    <a:pt x="1254" y="360"/>
                  </a:cubicBezTo>
                  <a:cubicBezTo>
                    <a:pt x="1255" y="358"/>
                    <a:pt x="1257" y="357"/>
                    <a:pt x="1258" y="355"/>
                  </a:cubicBezTo>
                  <a:cubicBezTo>
                    <a:pt x="1260" y="353"/>
                    <a:pt x="1262" y="352"/>
                    <a:pt x="1263" y="351"/>
                  </a:cubicBezTo>
                  <a:cubicBezTo>
                    <a:pt x="1264" y="350"/>
                    <a:pt x="1265" y="349"/>
                    <a:pt x="1266" y="349"/>
                  </a:cubicBezTo>
                  <a:cubicBezTo>
                    <a:pt x="1267" y="348"/>
                    <a:pt x="1268" y="348"/>
                    <a:pt x="1269" y="348"/>
                  </a:cubicBezTo>
                  <a:cubicBezTo>
                    <a:pt x="1269" y="348"/>
                    <a:pt x="1270" y="349"/>
                    <a:pt x="1270" y="349"/>
                  </a:cubicBezTo>
                  <a:lnTo>
                    <a:pt x="1285" y="363"/>
                  </a:lnTo>
                  <a:lnTo>
                    <a:pt x="1299" y="349"/>
                  </a:lnTo>
                  <a:cubicBezTo>
                    <a:pt x="1299" y="349"/>
                    <a:pt x="1300" y="349"/>
                    <a:pt x="1300" y="349"/>
                  </a:cubicBezTo>
                  <a:cubicBezTo>
                    <a:pt x="1301" y="348"/>
                    <a:pt x="1302" y="349"/>
                    <a:pt x="1302" y="349"/>
                  </a:cubicBezTo>
                  <a:cubicBezTo>
                    <a:pt x="1303" y="349"/>
                    <a:pt x="1304" y="350"/>
                    <a:pt x="1305" y="351"/>
                  </a:cubicBezTo>
                  <a:cubicBezTo>
                    <a:pt x="1306" y="351"/>
                    <a:pt x="1307" y="353"/>
                    <a:pt x="1309" y="354"/>
                  </a:cubicBezTo>
                  <a:cubicBezTo>
                    <a:pt x="1312" y="357"/>
                    <a:pt x="1313" y="359"/>
                    <a:pt x="1314" y="360"/>
                  </a:cubicBezTo>
                  <a:cubicBezTo>
                    <a:pt x="1314" y="362"/>
                    <a:pt x="1314" y="363"/>
                    <a:pt x="1313" y="364"/>
                  </a:cubicBezTo>
                  <a:lnTo>
                    <a:pt x="1299" y="378"/>
                  </a:lnTo>
                  <a:lnTo>
                    <a:pt x="1329" y="408"/>
                  </a:lnTo>
                  <a:cubicBezTo>
                    <a:pt x="1333" y="412"/>
                    <a:pt x="1336" y="414"/>
                    <a:pt x="1339" y="414"/>
                  </a:cubicBezTo>
                  <a:cubicBezTo>
                    <a:pt x="1342" y="415"/>
                    <a:pt x="1345" y="414"/>
                    <a:pt x="1348" y="411"/>
                  </a:cubicBezTo>
                  <a:cubicBezTo>
                    <a:pt x="1348" y="410"/>
                    <a:pt x="1349" y="409"/>
                    <a:pt x="1350" y="408"/>
                  </a:cubicBezTo>
                  <a:cubicBezTo>
                    <a:pt x="1350" y="407"/>
                    <a:pt x="1351" y="406"/>
                    <a:pt x="1351" y="406"/>
                  </a:cubicBezTo>
                  <a:cubicBezTo>
                    <a:pt x="1352" y="405"/>
                    <a:pt x="1352" y="404"/>
                    <a:pt x="1352" y="404"/>
                  </a:cubicBezTo>
                  <a:cubicBezTo>
                    <a:pt x="1353" y="403"/>
                    <a:pt x="1353" y="403"/>
                    <a:pt x="1353" y="402"/>
                  </a:cubicBezTo>
                  <a:cubicBezTo>
                    <a:pt x="1353" y="402"/>
                    <a:pt x="1354" y="402"/>
                    <a:pt x="1354" y="402"/>
                  </a:cubicBezTo>
                  <a:cubicBezTo>
                    <a:pt x="1355" y="402"/>
                    <a:pt x="1355" y="402"/>
                    <a:pt x="1356" y="402"/>
                  </a:cubicBezTo>
                  <a:cubicBezTo>
                    <a:pt x="1356" y="402"/>
                    <a:pt x="1357" y="403"/>
                    <a:pt x="1358" y="404"/>
                  </a:cubicBezTo>
                  <a:cubicBezTo>
                    <a:pt x="1359" y="404"/>
                    <a:pt x="1360" y="405"/>
                    <a:pt x="1362" y="407"/>
                  </a:cubicBezTo>
                  <a:close/>
                  <a:moveTo>
                    <a:pt x="1412" y="301"/>
                  </a:moveTo>
                  <a:cubicBezTo>
                    <a:pt x="1414" y="304"/>
                    <a:pt x="1415" y="306"/>
                    <a:pt x="1415" y="308"/>
                  </a:cubicBezTo>
                  <a:cubicBezTo>
                    <a:pt x="1415" y="310"/>
                    <a:pt x="1415" y="312"/>
                    <a:pt x="1413" y="313"/>
                  </a:cubicBezTo>
                  <a:lnTo>
                    <a:pt x="1374" y="352"/>
                  </a:lnTo>
                  <a:cubicBezTo>
                    <a:pt x="1377" y="355"/>
                    <a:pt x="1379" y="357"/>
                    <a:pt x="1382" y="359"/>
                  </a:cubicBezTo>
                  <a:cubicBezTo>
                    <a:pt x="1385" y="360"/>
                    <a:pt x="1388" y="361"/>
                    <a:pt x="1391" y="361"/>
                  </a:cubicBezTo>
                  <a:cubicBezTo>
                    <a:pt x="1394" y="362"/>
                    <a:pt x="1397" y="361"/>
                    <a:pt x="1400" y="360"/>
                  </a:cubicBezTo>
                  <a:cubicBezTo>
                    <a:pt x="1403" y="358"/>
                    <a:pt x="1406" y="356"/>
                    <a:pt x="1409" y="353"/>
                  </a:cubicBezTo>
                  <a:cubicBezTo>
                    <a:pt x="1412" y="350"/>
                    <a:pt x="1415" y="347"/>
                    <a:pt x="1417" y="344"/>
                  </a:cubicBezTo>
                  <a:cubicBezTo>
                    <a:pt x="1419" y="341"/>
                    <a:pt x="1420" y="338"/>
                    <a:pt x="1422" y="336"/>
                  </a:cubicBezTo>
                  <a:cubicBezTo>
                    <a:pt x="1423" y="334"/>
                    <a:pt x="1424" y="332"/>
                    <a:pt x="1425" y="330"/>
                  </a:cubicBezTo>
                  <a:cubicBezTo>
                    <a:pt x="1425" y="329"/>
                    <a:pt x="1426" y="327"/>
                    <a:pt x="1427" y="327"/>
                  </a:cubicBezTo>
                  <a:cubicBezTo>
                    <a:pt x="1427" y="326"/>
                    <a:pt x="1428" y="326"/>
                    <a:pt x="1428" y="326"/>
                  </a:cubicBezTo>
                  <a:cubicBezTo>
                    <a:pt x="1428" y="326"/>
                    <a:pt x="1429" y="326"/>
                    <a:pt x="1430" y="326"/>
                  </a:cubicBezTo>
                  <a:cubicBezTo>
                    <a:pt x="1430" y="326"/>
                    <a:pt x="1431" y="327"/>
                    <a:pt x="1432" y="327"/>
                  </a:cubicBezTo>
                  <a:cubicBezTo>
                    <a:pt x="1433" y="328"/>
                    <a:pt x="1434" y="329"/>
                    <a:pt x="1435" y="330"/>
                  </a:cubicBezTo>
                  <a:cubicBezTo>
                    <a:pt x="1436" y="331"/>
                    <a:pt x="1437" y="332"/>
                    <a:pt x="1438" y="333"/>
                  </a:cubicBezTo>
                  <a:cubicBezTo>
                    <a:pt x="1438" y="334"/>
                    <a:pt x="1439" y="335"/>
                    <a:pt x="1439" y="335"/>
                  </a:cubicBezTo>
                  <a:cubicBezTo>
                    <a:pt x="1440" y="336"/>
                    <a:pt x="1440" y="336"/>
                    <a:pt x="1440" y="337"/>
                  </a:cubicBezTo>
                  <a:cubicBezTo>
                    <a:pt x="1440" y="338"/>
                    <a:pt x="1440" y="338"/>
                    <a:pt x="1440" y="339"/>
                  </a:cubicBezTo>
                  <a:cubicBezTo>
                    <a:pt x="1440" y="339"/>
                    <a:pt x="1440" y="341"/>
                    <a:pt x="1439" y="343"/>
                  </a:cubicBezTo>
                  <a:cubicBezTo>
                    <a:pt x="1438" y="345"/>
                    <a:pt x="1437" y="347"/>
                    <a:pt x="1436" y="350"/>
                  </a:cubicBezTo>
                  <a:cubicBezTo>
                    <a:pt x="1434" y="352"/>
                    <a:pt x="1432" y="355"/>
                    <a:pt x="1430" y="359"/>
                  </a:cubicBezTo>
                  <a:cubicBezTo>
                    <a:pt x="1427" y="362"/>
                    <a:pt x="1424" y="365"/>
                    <a:pt x="1421" y="368"/>
                  </a:cubicBezTo>
                  <a:cubicBezTo>
                    <a:pt x="1416" y="374"/>
                    <a:pt x="1410" y="378"/>
                    <a:pt x="1404" y="381"/>
                  </a:cubicBezTo>
                  <a:cubicBezTo>
                    <a:pt x="1398" y="384"/>
                    <a:pt x="1393" y="385"/>
                    <a:pt x="1387" y="385"/>
                  </a:cubicBezTo>
                  <a:cubicBezTo>
                    <a:pt x="1381" y="385"/>
                    <a:pt x="1375" y="383"/>
                    <a:pt x="1369" y="380"/>
                  </a:cubicBezTo>
                  <a:cubicBezTo>
                    <a:pt x="1364" y="377"/>
                    <a:pt x="1358" y="373"/>
                    <a:pt x="1352" y="367"/>
                  </a:cubicBezTo>
                  <a:cubicBezTo>
                    <a:pt x="1346" y="361"/>
                    <a:pt x="1342" y="355"/>
                    <a:pt x="1338" y="349"/>
                  </a:cubicBezTo>
                  <a:cubicBezTo>
                    <a:pt x="1335" y="343"/>
                    <a:pt x="1334" y="337"/>
                    <a:pt x="1333" y="331"/>
                  </a:cubicBezTo>
                  <a:cubicBezTo>
                    <a:pt x="1333" y="325"/>
                    <a:pt x="1334" y="319"/>
                    <a:pt x="1336" y="314"/>
                  </a:cubicBezTo>
                  <a:cubicBezTo>
                    <a:pt x="1339" y="308"/>
                    <a:pt x="1342" y="302"/>
                    <a:pt x="1348" y="297"/>
                  </a:cubicBezTo>
                  <a:cubicBezTo>
                    <a:pt x="1353" y="292"/>
                    <a:pt x="1358" y="288"/>
                    <a:pt x="1364" y="286"/>
                  </a:cubicBezTo>
                  <a:cubicBezTo>
                    <a:pt x="1369" y="284"/>
                    <a:pt x="1374" y="283"/>
                    <a:pt x="1380" y="283"/>
                  </a:cubicBezTo>
                  <a:cubicBezTo>
                    <a:pt x="1385" y="284"/>
                    <a:pt x="1390" y="285"/>
                    <a:pt x="1395" y="288"/>
                  </a:cubicBezTo>
                  <a:cubicBezTo>
                    <a:pt x="1400" y="290"/>
                    <a:pt x="1405" y="294"/>
                    <a:pt x="1409" y="298"/>
                  </a:cubicBezTo>
                  <a:lnTo>
                    <a:pt x="1412" y="301"/>
                  </a:lnTo>
                  <a:close/>
                  <a:moveTo>
                    <a:pt x="1389" y="314"/>
                  </a:moveTo>
                  <a:cubicBezTo>
                    <a:pt x="1384" y="309"/>
                    <a:pt x="1379" y="306"/>
                    <a:pt x="1374" y="305"/>
                  </a:cubicBezTo>
                  <a:cubicBezTo>
                    <a:pt x="1369" y="304"/>
                    <a:pt x="1364" y="306"/>
                    <a:pt x="1360" y="311"/>
                  </a:cubicBezTo>
                  <a:cubicBezTo>
                    <a:pt x="1358" y="313"/>
                    <a:pt x="1356" y="315"/>
                    <a:pt x="1355" y="318"/>
                  </a:cubicBezTo>
                  <a:cubicBezTo>
                    <a:pt x="1354" y="320"/>
                    <a:pt x="1354" y="323"/>
                    <a:pt x="1354" y="326"/>
                  </a:cubicBezTo>
                  <a:cubicBezTo>
                    <a:pt x="1355" y="328"/>
                    <a:pt x="1356" y="331"/>
                    <a:pt x="1357" y="333"/>
                  </a:cubicBezTo>
                  <a:cubicBezTo>
                    <a:pt x="1358" y="336"/>
                    <a:pt x="1360" y="338"/>
                    <a:pt x="1362" y="341"/>
                  </a:cubicBezTo>
                  <a:lnTo>
                    <a:pt x="1389" y="314"/>
                  </a:lnTo>
                  <a:close/>
                  <a:moveTo>
                    <a:pt x="1568" y="213"/>
                  </a:moveTo>
                  <a:cubicBezTo>
                    <a:pt x="1568" y="214"/>
                    <a:pt x="1569" y="214"/>
                    <a:pt x="1569" y="215"/>
                  </a:cubicBezTo>
                  <a:cubicBezTo>
                    <a:pt x="1569" y="216"/>
                    <a:pt x="1569" y="216"/>
                    <a:pt x="1568" y="217"/>
                  </a:cubicBezTo>
                  <a:cubicBezTo>
                    <a:pt x="1568" y="218"/>
                    <a:pt x="1567" y="219"/>
                    <a:pt x="1566" y="221"/>
                  </a:cubicBezTo>
                  <a:cubicBezTo>
                    <a:pt x="1565" y="222"/>
                    <a:pt x="1563" y="223"/>
                    <a:pt x="1562" y="225"/>
                  </a:cubicBezTo>
                  <a:cubicBezTo>
                    <a:pt x="1560" y="227"/>
                    <a:pt x="1558" y="228"/>
                    <a:pt x="1557" y="229"/>
                  </a:cubicBezTo>
                  <a:cubicBezTo>
                    <a:pt x="1556" y="230"/>
                    <a:pt x="1555" y="231"/>
                    <a:pt x="1554" y="232"/>
                  </a:cubicBezTo>
                  <a:cubicBezTo>
                    <a:pt x="1553" y="232"/>
                    <a:pt x="1552" y="232"/>
                    <a:pt x="1551" y="232"/>
                  </a:cubicBezTo>
                  <a:cubicBezTo>
                    <a:pt x="1551" y="232"/>
                    <a:pt x="1550" y="232"/>
                    <a:pt x="1550" y="231"/>
                  </a:cubicBezTo>
                  <a:lnTo>
                    <a:pt x="1512" y="193"/>
                  </a:lnTo>
                  <a:cubicBezTo>
                    <a:pt x="1510" y="191"/>
                    <a:pt x="1507" y="189"/>
                    <a:pt x="1505" y="188"/>
                  </a:cubicBezTo>
                  <a:cubicBezTo>
                    <a:pt x="1503" y="187"/>
                    <a:pt x="1501" y="186"/>
                    <a:pt x="1499" y="185"/>
                  </a:cubicBezTo>
                  <a:cubicBezTo>
                    <a:pt x="1497" y="185"/>
                    <a:pt x="1495" y="185"/>
                    <a:pt x="1493" y="186"/>
                  </a:cubicBezTo>
                  <a:cubicBezTo>
                    <a:pt x="1491" y="186"/>
                    <a:pt x="1489" y="187"/>
                    <a:pt x="1487" y="189"/>
                  </a:cubicBezTo>
                  <a:cubicBezTo>
                    <a:pt x="1485" y="191"/>
                    <a:pt x="1484" y="194"/>
                    <a:pt x="1483" y="198"/>
                  </a:cubicBezTo>
                  <a:cubicBezTo>
                    <a:pt x="1483" y="202"/>
                    <a:pt x="1483" y="207"/>
                    <a:pt x="1483" y="213"/>
                  </a:cubicBezTo>
                  <a:lnTo>
                    <a:pt x="1526" y="255"/>
                  </a:lnTo>
                  <a:cubicBezTo>
                    <a:pt x="1526" y="256"/>
                    <a:pt x="1527" y="256"/>
                    <a:pt x="1527" y="257"/>
                  </a:cubicBezTo>
                  <a:cubicBezTo>
                    <a:pt x="1527" y="258"/>
                    <a:pt x="1527" y="258"/>
                    <a:pt x="1526" y="259"/>
                  </a:cubicBezTo>
                  <a:cubicBezTo>
                    <a:pt x="1526" y="260"/>
                    <a:pt x="1525" y="261"/>
                    <a:pt x="1524" y="263"/>
                  </a:cubicBezTo>
                  <a:cubicBezTo>
                    <a:pt x="1523" y="264"/>
                    <a:pt x="1521" y="265"/>
                    <a:pt x="1520" y="267"/>
                  </a:cubicBezTo>
                  <a:cubicBezTo>
                    <a:pt x="1518" y="269"/>
                    <a:pt x="1516" y="270"/>
                    <a:pt x="1515" y="271"/>
                  </a:cubicBezTo>
                  <a:cubicBezTo>
                    <a:pt x="1514" y="272"/>
                    <a:pt x="1513" y="273"/>
                    <a:pt x="1512" y="274"/>
                  </a:cubicBezTo>
                  <a:cubicBezTo>
                    <a:pt x="1511" y="274"/>
                    <a:pt x="1510" y="274"/>
                    <a:pt x="1510" y="274"/>
                  </a:cubicBezTo>
                  <a:cubicBezTo>
                    <a:pt x="1509" y="274"/>
                    <a:pt x="1508" y="274"/>
                    <a:pt x="1508" y="273"/>
                  </a:cubicBezTo>
                  <a:lnTo>
                    <a:pt x="1470" y="235"/>
                  </a:lnTo>
                  <a:cubicBezTo>
                    <a:pt x="1468" y="233"/>
                    <a:pt x="1466" y="231"/>
                    <a:pt x="1463" y="230"/>
                  </a:cubicBezTo>
                  <a:cubicBezTo>
                    <a:pt x="1461" y="229"/>
                    <a:pt x="1459" y="228"/>
                    <a:pt x="1457" y="227"/>
                  </a:cubicBezTo>
                  <a:cubicBezTo>
                    <a:pt x="1455" y="227"/>
                    <a:pt x="1453" y="227"/>
                    <a:pt x="1451" y="228"/>
                  </a:cubicBezTo>
                  <a:cubicBezTo>
                    <a:pt x="1449" y="228"/>
                    <a:pt x="1447" y="229"/>
                    <a:pt x="1445" y="231"/>
                  </a:cubicBezTo>
                  <a:cubicBezTo>
                    <a:pt x="1443" y="233"/>
                    <a:pt x="1442" y="236"/>
                    <a:pt x="1441" y="240"/>
                  </a:cubicBezTo>
                  <a:cubicBezTo>
                    <a:pt x="1441" y="244"/>
                    <a:pt x="1441" y="249"/>
                    <a:pt x="1441" y="255"/>
                  </a:cubicBezTo>
                  <a:lnTo>
                    <a:pt x="1484" y="297"/>
                  </a:lnTo>
                  <a:cubicBezTo>
                    <a:pt x="1484" y="298"/>
                    <a:pt x="1485" y="298"/>
                    <a:pt x="1485" y="299"/>
                  </a:cubicBezTo>
                  <a:cubicBezTo>
                    <a:pt x="1485" y="299"/>
                    <a:pt x="1485" y="300"/>
                    <a:pt x="1484" y="301"/>
                  </a:cubicBezTo>
                  <a:cubicBezTo>
                    <a:pt x="1484" y="302"/>
                    <a:pt x="1483" y="303"/>
                    <a:pt x="1482" y="305"/>
                  </a:cubicBezTo>
                  <a:cubicBezTo>
                    <a:pt x="1481" y="306"/>
                    <a:pt x="1480" y="307"/>
                    <a:pt x="1478" y="309"/>
                  </a:cubicBezTo>
                  <a:cubicBezTo>
                    <a:pt x="1476" y="311"/>
                    <a:pt x="1475" y="312"/>
                    <a:pt x="1473" y="313"/>
                  </a:cubicBezTo>
                  <a:cubicBezTo>
                    <a:pt x="1472" y="314"/>
                    <a:pt x="1471" y="315"/>
                    <a:pt x="1470" y="315"/>
                  </a:cubicBezTo>
                  <a:cubicBezTo>
                    <a:pt x="1469" y="316"/>
                    <a:pt x="1468" y="316"/>
                    <a:pt x="1468" y="316"/>
                  </a:cubicBezTo>
                  <a:cubicBezTo>
                    <a:pt x="1467" y="316"/>
                    <a:pt x="1466" y="316"/>
                    <a:pt x="1466" y="315"/>
                  </a:cubicBezTo>
                  <a:lnTo>
                    <a:pt x="1402" y="251"/>
                  </a:lnTo>
                  <a:cubicBezTo>
                    <a:pt x="1401" y="251"/>
                    <a:pt x="1401" y="250"/>
                    <a:pt x="1401" y="250"/>
                  </a:cubicBezTo>
                  <a:cubicBezTo>
                    <a:pt x="1401" y="249"/>
                    <a:pt x="1401" y="248"/>
                    <a:pt x="1401" y="247"/>
                  </a:cubicBezTo>
                  <a:cubicBezTo>
                    <a:pt x="1402" y="247"/>
                    <a:pt x="1402" y="246"/>
                    <a:pt x="1403" y="244"/>
                  </a:cubicBezTo>
                  <a:cubicBezTo>
                    <a:pt x="1404" y="243"/>
                    <a:pt x="1405" y="242"/>
                    <a:pt x="1407" y="241"/>
                  </a:cubicBezTo>
                  <a:cubicBezTo>
                    <a:pt x="1408" y="239"/>
                    <a:pt x="1410" y="238"/>
                    <a:pt x="1411" y="237"/>
                  </a:cubicBezTo>
                  <a:cubicBezTo>
                    <a:pt x="1412" y="236"/>
                    <a:pt x="1413" y="235"/>
                    <a:pt x="1414" y="235"/>
                  </a:cubicBezTo>
                  <a:cubicBezTo>
                    <a:pt x="1414" y="235"/>
                    <a:pt x="1415" y="235"/>
                    <a:pt x="1416" y="235"/>
                  </a:cubicBezTo>
                  <a:cubicBezTo>
                    <a:pt x="1416" y="235"/>
                    <a:pt x="1417" y="235"/>
                    <a:pt x="1417" y="236"/>
                  </a:cubicBezTo>
                  <a:lnTo>
                    <a:pt x="1425" y="243"/>
                  </a:lnTo>
                  <a:cubicBezTo>
                    <a:pt x="1424" y="236"/>
                    <a:pt x="1425" y="229"/>
                    <a:pt x="1427" y="224"/>
                  </a:cubicBezTo>
                  <a:cubicBezTo>
                    <a:pt x="1428" y="219"/>
                    <a:pt x="1431" y="214"/>
                    <a:pt x="1435" y="210"/>
                  </a:cubicBezTo>
                  <a:cubicBezTo>
                    <a:pt x="1437" y="207"/>
                    <a:pt x="1440" y="205"/>
                    <a:pt x="1443" y="204"/>
                  </a:cubicBezTo>
                  <a:cubicBezTo>
                    <a:pt x="1445" y="202"/>
                    <a:pt x="1448" y="201"/>
                    <a:pt x="1451" y="200"/>
                  </a:cubicBezTo>
                  <a:cubicBezTo>
                    <a:pt x="1453" y="200"/>
                    <a:pt x="1456" y="200"/>
                    <a:pt x="1459" y="200"/>
                  </a:cubicBezTo>
                  <a:cubicBezTo>
                    <a:pt x="1461" y="200"/>
                    <a:pt x="1464" y="201"/>
                    <a:pt x="1467" y="202"/>
                  </a:cubicBezTo>
                  <a:cubicBezTo>
                    <a:pt x="1466" y="198"/>
                    <a:pt x="1467" y="194"/>
                    <a:pt x="1467" y="191"/>
                  </a:cubicBezTo>
                  <a:cubicBezTo>
                    <a:pt x="1467" y="187"/>
                    <a:pt x="1468" y="184"/>
                    <a:pt x="1469" y="182"/>
                  </a:cubicBezTo>
                  <a:cubicBezTo>
                    <a:pt x="1470" y="179"/>
                    <a:pt x="1471" y="176"/>
                    <a:pt x="1472" y="174"/>
                  </a:cubicBezTo>
                  <a:cubicBezTo>
                    <a:pt x="1473" y="172"/>
                    <a:pt x="1475" y="170"/>
                    <a:pt x="1477" y="168"/>
                  </a:cubicBezTo>
                  <a:cubicBezTo>
                    <a:pt x="1481" y="164"/>
                    <a:pt x="1485" y="161"/>
                    <a:pt x="1490" y="159"/>
                  </a:cubicBezTo>
                  <a:cubicBezTo>
                    <a:pt x="1494" y="158"/>
                    <a:pt x="1498" y="158"/>
                    <a:pt x="1503" y="158"/>
                  </a:cubicBezTo>
                  <a:cubicBezTo>
                    <a:pt x="1507" y="159"/>
                    <a:pt x="1511" y="160"/>
                    <a:pt x="1515" y="163"/>
                  </a:cubicBezTo>
                  <a:cubicBezTo>
                    <a:pt x="1519" y="166"/>
                    <a:pt x="1523" y="169"/>
                    <a:pt x="1527" y="172"/>
                  </a:cubicBezTo>
                  <a:lnTo>
                    <a:pt x="1568" y="213"/>
                  </a:lnTo>
                  <a:close/>
                  <a:moveTo>
                    <a:pt x="1622" y="93"/>
                  </a:moveTo>
                  <a:cubicBezTo>
                    <a:pt x="1628" y="99"/>
                    <a:pt x="1632" y="105"/>
                    <a:pt x="1635" y="111"/>
                  </a:cubicBezTo>
                  <a:cubicBezTo>
                    <a:pt x="1639" y="116"/>
                    <a:pt x="1641" y="122"/>
                    <a:pt x="1642" y="128"/>
                  </a:cubicBezTo>
                  <a:cubicBezTo>
                    <a:pt x="1643" y="133"/>
                    <a:pt x="1642" y="139"/>
                    <a:pt x="1640" y="144"/>
                  </a:cubicBezTo>
                  <a:cubicBezTo>
                    <a:pt x="1639" y="149"/>
                    <a:pt x="1636" y="154"/>
                    <a:pt x="1631" y="158"/>
                  </a:cubicBezTo>
                  <a:cubicBezTo>
                    <a:pt x="1629" y="160"/>
                    <a:pt x="1627" y="162"/>
                    <a:pt x="1625" y="163"/>
                  </a:cubicBezTo>
                  <a:cubicBezTo>
                    <a:pt x="1623" y="164"/>
                    <a:pt x="1621" y="165"/>
                    <a:pt x="1619" y="166"/>
                  </a:cubicBezTo>
                  <a:cubicBezTo>
                    <a:pt x="1617" y="167"/>
                    <a:pt x="1615" y="167"/>
                    <a:pt x="1612" y="167"/>
                  </a:cubicBezTo>
                  <a:cubicBezTo>
                    <a:pt x="1610" y="168"/>
                    <a:pt x="1607" y="168"/>
                    <a:pt x="1604" y="168"/>
                  </a:cubicBezTo>
                  <a:lnTo>
                    <a:pt x="1634" y="198"/>
                  </a:lnTo>
                  <a:cubicBezTo>
                    <a:pt x="1634" y="199"/>
                    <a:pt x="1635" y="199"/>
                    <a:pt x="1635" y="200"/>
                  </a:cubicBezTo>
                  <a:cubicBezTo>
                    <a:pt x="1635" y="201"/>
                    <a:pt x="1635" y="201"/>
                    <a:pt x="1634" y="202"/>
                  </a:cubicBezTo>
                  <a:cubicBezTo>
                    <a:pt x="1634" y="203"/>
                    <a:pt x="1633" y="204"/>
                    <a:pt x="1632" y="206"/>
                  </a:cubicBezTo>
                  <a:cubicBezTo>
                    <a:pt x="1631" y="207"/>
                    <a:pt x="1630" y="208"/>
                    <a:pt x="1628" y="210"/>
                  </a:cubicBezTo>
                  <a:cubicBezTo>
                    <a:pt x="1626" y="212"/>
                    <a:pt x="1625" y="213"/>
                    <a:pt x="1623" y="214"/>
                  </a:cubicBezTo>
                  <a:cubicBezTo>
                    <a:pt x="1622" y="215"/>
                    <a:pt x="1621" y="216"/>
                    <a:pt x="1620" y="217"/>
                  </a:cubicBezTo>
                  <a:cubicBezTo>
                    <a:pt x="1619" y="217"/>
                    <a:pt x="1618" y="217"/>
                    <a:pt x="1618" y="217"/>
                  </a:cubicBezTo>
                  <a:cubicBezTo>
                    <a:pt x="1617" y="217"/>
                    <a:pt x="1616" y="217"/>
                    <a:pt x="1616" y="216"/>
                  </a:cubicBezTo>
                  <a:lnTo>
                    <a:pt x="1526" y="127"/>
                  </a:lnTo>
                  <a:cubicBezTo>
                    <a:pt x="1526" y="126"/>
                    <a:pt x="1526" y="126"/>
                    <a:pt x="1525" y="125"/>
                  </a:cubicBezTo>
                  <a:cubicBezTo>
                    <a:pt x="1525" y="125"/>
                    <a:pt x="1525" y="124"/>
                    <a:pt x="1526" y="123"/>
                  </a:cubicBezTo>
                  <a:cubicBezTo>
                    <a:pt x="1526" y="122"/>
                    <a:pt x="1527" y="121"/>
                    <a:pt x="1528" y="120"/>
                  </a:cubicBezTo>
                  <a:cubicBezTo>
                    <a:pt x="1528" y="119"/>
                    <a:pt x="1530" y="118"/>
                    <a:pt x="1531" y="116"/>
                  </a:cubicBezTo>
                  <a:cubicBezTo>
                    <a:pt x="1533" y="115"/>
                    <a:pt x="1534" y="114"/>
                    <a:pt x="1535" y="113"/>
                  </a:cubicBezTo>
                  <a:cubicBezTo>
                    <a:pt x="1536" y="112"/>
                    <a:pt x="1537" y="111"/>
                    <a:pt x="1538" y="111"/>
                  </a:cubicBezTo>
                  <a:cubicBezTo>
                    <a:pt x="1539" y="111"/>
                    <a:pt x="1539" y="110"/>
                    <a:pt x="1540" y="111"/>
                  </a:cubicBezTo>
                  <a:cubicBezTo>
                    <a:pt x="1541" y="111"/>
                    <a:pt x="1541" y="111"/>
                    <a:pt x="1542" y="111"/>
                  </a:cubicBezTo>
                  <a:lnTo>
                    <a:pt x="1549" y="119"/>
                  </a:lnTo>
                  <a:cubicBezTo>
                    <a:pt x="1549" y="115"/>
                    <a:pt x="1549" y="112"/>
                    <a:pt x="1550" y="108"/>
                  </a:cubicBezTo>
                  <a:cubicBezTo>
                    <a:pt x="1550" y="105"/>
                    <a:pt x="1551" y="102"/>
                    <a:pt x="1551" y="99"/>
                  </a:cubicBezTo>
                  <a:cubicBezTo>
                    <a:pt x="1552" y="96"/>
                    <a:pt x="1553" y="94"/>
                    <a:pt x="1555" y="91"/>
                  </a:cubicBezTo>
                  <a:cubicBezTo>
                    <a:pt x="1556" y="89"/>
                    <a:pt x="1558" y="86"/>
                    <a:pt x="1561" y="84"/>
                  </a:cubicBezTo>
                  <a:cubicBezTo>
                    <a:pt x="1565" y="80"/>
                    <a:pt x="1570" y="76"/>
                    <a:pt x="1575" y="75"/>
                  </a:cubicBezTo>
                  <a:cubicBezTo>
                    <a:pt x="1581" y="74"/>
                    <a:pt x="1586" y="73"/>
                    <a:pt x="1591" y="74"/>
                  </a:cubicBezTo>
                  <a:cubicBezTo>
                    <a:pt x="1596" y="76"/>
                    <a:pt x="1602" y="78"/>
                    <a:pt x="1607" y="81"/>
                  </a:cubicBezTo>
                  <a:cubicBezTo>
                    <a:pt x="1612" y="84"/>
                    <a:pt x="1617" y="89"/>
                    <a:pt x="1622" y="93"/>
                  </a:cubicBezTo>
                  <a:close/>
                  <a:moveTo>
                    <a:pt x="1604" y="113"/>
                  </a:moveTo>
                  <a:cubicBezTo>
                    <a:pt x="1602" y="111"/>
                    <a:pt x="1599" y="108"/>
                    <a:pt x="1596" y="106"/>
                  </a:cubicBezTo>
                  <a:cubicBezTo>
                    <a:pt x="1593" y="104"/>
                    <a:pt x="1590" y="103"/>
                    <a:pt x="1587" y="102"/>
                  </a:cubicBezTo>
                  <a:cubicBezTo>
                    <a:pt x="1584" y="101"/>
                    <a:pt x="1581" y="100"/>
                    <a:pt x="1579" y="101"/>
                  </a:cubicBezTo>
                  <a:cubicBezTo>
                    <a:pt x="1576" y="101"/>
                    <a:pt x="1573" y="103"/>
                    <a:pt x="1571" y="105"/>
                  </a:cubicBezTo>
                  <a:cubicBezTo>
                    <a:pt x="1570" y="106"/>
                    <a:pt x="1569" y="108"/>
                    <a:pt x="1568" y="109"/>
                  </a:cubicBezTo>
                  <a:cubicBezTo>
                    <a:pt x="1567" y="111"/>
                    <a:pt x="1566" y="112"/>
                    <a:pt x="1566" y="114"/>
                  </a:cubicBezTo>
                  <a:cubicBezTo>
                    <a:pt x="1565" y="116"/>
                    <a:pt x="1565" y="119"/>
                    <a:pt x="1565" y="121"/>
                  </a:cubicBezTo>
                  <a:cubicBezTo>
                    <a:pt x="1565" y="124"/>
                    <a:pt x="1566" y="127"/>
                    <a:pt x="1566" y="130"/>
                  </a:cubicBezTo>
                  <a:lnTo>
                    <a:pt x="1587" y="151"/>
                  </a:lnTo>
                  <a:cubicBezTo>
                    <a:pt x="1593" y="152"/>
                    <a:pt x="1598" y="152"/>
                    <a:pt x="1602" y="152"/>
                  </a:cubicBezTo>
                  <a:cubicBezTo>
                    <a:pt x="1606" y="151"/>
                    <a:pt x="1609" y="149"/>
                    <a:pt x="1612" y="147"/>
                  </a:cubicBezTo>
                  <a:cubicBezTo>
                    <a:pt x="1614" y="145"/>
                    <a:pt x="1615" y="142"/>
                    <a:pt x="1616" y="139"/>
                  </a:cubicBezTo>
                  <a:cubicBezTo>
                    <a:pt x="1616" y="136"/>
                    <a:pt x="1616" y="133"/>
                    <a:pt x="1615" y="130"/>
                  </a:cubicBezTo>
                  <a:cubicBezTo>
                    <a:pt x="1614" y="127"/>
                    <a:pt x="1613" y="124"/>
                    <a:pt x="1611" y="122"/>
                  </a:cubicBezTo>
                  <a:cubicBezTo>
                    <a:pt x="1609" y="119"/>
                    <a:pt x="1607" y="116"/>
                    <a:pt x="1604" y="113"/>
                  </a:cubicBezTo>
                  <a:close/>
                  <a:moveTo>
                    <a:pt x="1662" y="46"/>
                  </a:moveTo>
                  <a:cubicBezTo>
                    <a:pt x="1668" y="52"/>
                    <a:pt x="1673" y="57"/>
                    <a:pt x="1677" y="63"/>
                  </a:cubicBezTo>
                  <a:cubicBezTo>
                    <a:pt x="1682" y="69"/>
                    <a:pt x="1686" y="75"/>
                    <a:pt x="1690" y="82"/>
                  </a:cubicBezTo>
                  <a:cubicBezTo>
                    <a:pt x="1694" y="88"/>
                    <a:pt x="1698" y="95"/>
                    <a:pt x="1701" y="102"/>
                  </a:cubicBezTo>
                  <a:cubicBezTo>
                    <a:pt x="1704" y="109"/>
                    <a:pt x="1707" y="116"/>
                    <a:pt x="1709" y="124"/>
                  </a:cubicBezTo>
                  <a:cubicBezTo>
                    <a:pt x="1709" y="124"/>
                    <a:pt x="1709" y="125"/>
                    <a:pt x="1709" y="125"/>
                  </a:cubicBezTo>
                  <a:cubicBezTo>
                    <a:pt x="1709" y="126"/>
                    <a:pt x="1709" y="127"/>
                    <a:pt x="1708" y="127"/>
                  </a:cubicBezTo>
                  <a:cubicBezTo>
                    <a:pt x="1708" y="128"/>
                    <a:pt x="1707" y="129"/>
                    <a:pt x="1706" y="130"/>
                  </a:cubicBezTo>
                  <a:cubicBezTo>
                    <a:pt x="1705" y="131"/>
                    <a:pt x="1704" y="132"/>
                    <a:pt x="1703" y="134"/>
                  </a:cubicBezTo>
                  <a:cubicBezTo>
                    <a:pt x="1701" y="136"/>
                    <a:pt x="1699" y="137"/>
                    <a:pt x="1698" y="138"/>
                  </a:cubicBezTo>
                  <a:cubicBezTo>
                    <a:pt x="1697" y="139"/>
                    <a:pt x="1696" y="139"/>
                    <a:pt x="1695" y="140"/>
                  </a:cubicBezTo>
                  <a:cubicBezTo>
                    <a:pt x="1694" y="140"/>
                    <a:pt x="1693" y="139"/>
                    <a:pt x="1693" y="139"/>
                  </a:cubicBezTo>
                  <a:cubicBezTo>
                    <a:pt x="1692" y="138"/>
                    <a:pt x="1692" y="138"/>
                    <a:pt x="1691" y="137"/>
                  </a:cubicBezTo>
                  <a:cubicBezTo>
                    <a:pt x="1686" y="123"/>
                    <a:pt x="1679" y="110"/>
                    <a:pt x="1671" y="98"/>
                  </a:cubicBezTo>
                  <a:cubicBezTo>
                    <a:pt x="1663" y="86"/>
                    <a:pt x="1654" y="75"/>
                    <a:pt x="1644" y="65"/>
                  </a:cubicBezTo>
                  <a:cubicBezTo>
                    <a:pt x="1633" y="54"/>
                    <a:pt x="1622" y="45"/>
                    <a:pt x="1610" y="37"/>
                  </a:cubicBezTo>
                  <a:cubicBezTo>
                    <a:pt x="1598" y="29"/>
                    <a:pt x="1585" y="23"/>
                    <a:pt x="1572" y="18"/>
                  </a:cubicBezTo>
                  <a:cubicBezTo>
                    <a:pt x="1571" y="17"/>
                    <a:pt x="1571" y="17"/>
                    <a:pt x="1570" y="16"/>
                  </a:cubicBezTo>
                  <a:cubicBezTo>
                    <a:pt x="1570" y="15"/>
                    <a:pt x="1570" y="15"/>
                    <a:pt x="1570" y="14"/>
                  </a:cubicBezTo>
                  <a:cubicBezTo>
                    <a:pt x="1570" y="13"/>
                    <a:pt x="1571" y="12"/>
                    <a:pt x="1572" y="10"/>
                  </a:cubicBezTo>
                  <a:cubicBezTo>
                    <a:pt x="1572" y="9"/>
                    <a:pt x="1574" y="8"/>
                    <a:pt x="1576" y="6"/>
                  </a:cubicBezTo>
                  <a:cubicBezTo>
                    <a:pt x="1577" y="4"/>
                    <a:pt x="1578" y="3"/>
                    <a:pt x="1579" y="2"/>
                  </a:cubicBezTo>
                  <a:cubicBezTo>
                    <a:pt x="1580" y="2"/>
                    <a:pt x="1581" y="1"/>
                    <a:pt x="1582" y="0"/>
                  </a:cubicBezTo>
                  <a:cubicBezTo>
                    <a:pt x="1583" y="0"/>
                    <a:pt x="1583" y="0"/>
                    <a:pt x="1584" y="0"/>
                  </a:cubicBezTo>
                  <a:cubicBezTo>
                    <a:pt x="1584" y="0"/>
                    <a:pt x="1585" y="0"/>
                    <a:pt x="1585" y="0"/>
                  </a:cubicBezTo>
                  <a:cubicBezTo>
                    <a:pt x="1600" y="5"/>
                    <a:pt x="1614" y="11"/>
                    <a:pt x="1627" y="19"/>
                  </a:cubicBezTo>
                  <a:cubicBezTo>
                    <a:pt x="1640" y="26"/>
                    <a:pt x="1652" y="36"/>
                    <a:pt x="1662" y="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noEditPoints="1"/>
            </p:cNvSpPr>
            <p:nvPr/>
          </p:nvSpPr>
          <p:spPr bwMode="auto">
            <a:xfrm>
              <a:off x="1898" y="3361"/>
              <a:ext cx="451" cy="447"/>
            </a:xfrm>
            <a:custGeom>
              <a:avLst/>
              <a:gdLst/>
              <a:ahLst/>
              <a:cxnLst>
                <a:cxn ang="0">
                  <a:pos x="27" y="1670"/>
                </a:cxn>
                <a:cxn ang="0">
                  <a:pos x="32" y="1733"/>
                </a:cxn>
                <a:cxn ang="0">
                  <a:pos x="222" y="1663"/>
                </a:cxn>
                <a:cxn ang="0">
                  <a:pos x="85" y="1614"/>
                </a:cxn>
                <a:cxn ang="0">
                  <a:pos x="257" y="1630"/>
                </a:cxn>
                <a:cxn ang="0">
                  <a:pos x="247" y="1576"/>
                </a:cxn>
                <a:cxn ang="0">
                  <a:pos x="209" y="1507"/>
                </a:cxn>
                <a:cxn ang="0">
                  <a:pos x="237" y="1548"/>
                </a:cxn>
                <a:cxn ang="0">
                  <a:pos x="309" y="1570"/>
                </a:cxn>
                <a:cxn ang="0">
                  <a:pos x="293" y="1498"/>
                </a:cxn>
                <a:cxn ang="0">
                  <a:pos x="401" y="1519"/>
                </a:cxn>
                <a:cxn ang="0">
                  <a:pos x="455" y="1423"/>
                </a:cxn>
                <a:cxn ang="0">
                  <a:pos x="444" y="1364"/>
                </a:cxn>
                <a:cxn ang="0">
                  <a:pos x="431" y="1298"/>
                </a:cxn>
                <a:cxn ang="0">
                  <a:pos x="475" y="1335"/>
                </a:cxn>
                <a:cxn ang="0">
                  <a:pos x="463" y="1283"/>
                </a:cxn>
                <a:cxn ang="0">
                  <a:pos x="622" y="1263"/>
                </a:cxn>
                <a:cxn ang="0">
                  <a:pos x="605" y="1248"/>
                </a:cxn>
                <a:cxn ang="0">
                  <a:pos x="569" y="1185"/>
                </a:cxn>
                <a:cxn ang="0">
                  <a:pos x="575" y="1225"/>
                </a:cxn>
                <a:cxn ang="0">
                  <a:pos x="591" y="1185"/>
                </a:cxn>
                <a:cxn ang="0">
                  <a:pos x="616" y="1130"/>
                </a:cxn>
                <a:cxn ang="0">
                  <a:pos x="679" y="1188"/>
                </a:cxn>
                <a:cxn ang="0">
                  <a:pos x="757" y="1116"/>
                </a:cxn>
                <a:cxn ang="0">
                  <a:pos x="727" y="1079"/>
                </a:cxn>
                <a:cxn ang="0">
                  <a:pos x="868" y="1012"/>
                </a:cxn>
                <a:cxn ang="0">
                  <a:pos x="781" y="1011"/>
                </a:cxn>
                <a:cxn ang="0">
                  <a:pos x="721" y="1025"/>
                </a:cxn>
                <a:cxn ang="0">
                  <a:pos x="820" y="939"/>
                </a:cxn>
                <a:cxn ang="0">
                  <a:pos x="943" y="936"/>
                </a:cxn>
                <a:cxn ang="0">
                  <a:pos x="926" y="865"/>
                </a:cxn>
                <a:cxn ang="0">
                  <a:pos x="1039" y="840"/>
                </a:cxn>
                <a:cxn ang="0">
                  <a:pos x="981" y="787"/>
                </a:cxn>
                <a:cxn ang="0">
                  <a:pos x="1094" y="789"/>
                </a:cxn>
                <a:cxn ang="0">
                  <a:pos x="1048" y="735"/>
                </a:cxn>
                <a:cxn ang="0">
                  <a:pos x="1194" y="693"/>
                </a:cxn>
                <a:cxn ang="0">
                  <a:pos x="1156" y="627"/>
                </a:cxn>
                <a:cxn ang="0">
                  <a:pos x="1191" y="660"/>
                </a:cxn>
                <a:cxn ang="0">
                  <a:pos x="1264" y="605"/>
                </a:cxn>
                <a:cxn ang="0">
                  <a:pos x="1222" y="559"/>
                </a:cxn>
                <a:cxn ang="0">
                  <a:pos x="1294" y="587"/>
                </a:cxn>
                <a:cxn ang="0">
                  <a:pos x="1285" y="544"/>
                </a:cxn>
                <a:cxn ang="0">
                  <a:pos x="1280" y="492"/>
                </a:cxn>
                <a:cxn ang="0">
                  <a:pos x="1311" y="518"/>
                </a:cxn>
                <a:cxn ang="0">
                  <a:pos x="1342" y="514"/>
                </a:cxn>
                <a:cxn ang="0">
                  <a:pos x="1304" y="440"/>
                </a:cxn>
                <a:cxn ang="0">
                  <a:pos x="1312" y="461"/>
                </a:cxn>
                <a:cxn ang="0">
                  <a:pos x="1388" y="459"/>
                </a:cxn>
                <a:cxn ang="0">
                  <a:pos x="1388" y="427"/>
                </a:cxn>
                <a:cxn ang="0">
                  <a:pos x="1463" y="316"/>
                </a:cxn>
                <a:cxn ang="0">
                  <a:pos x="1430" y="316"/>
                </a:cxn>
                <a:cxn ang="0">
                  <a:pos x="1540" y="206"/>
                </a:cxn>
                <a:cxn ang="0">
                  <a:pos x="1511" y="202"/>
                </a:cxn>
                <a:cxn ang="0">
                  <a:pos x="1629" y="249"/>
                </a:cxn>
                <a:cxn ang="0">
                  <a:pos x="1617" y="208"/>
                </a:cxn>
                <a:cxn ang="0">
                  <a:pos x="1621" y="155"/>
                </a:cxn>
                <a:cxn ang="0">
                  <a:pos x="1659" y="184"/>
                </a:cxn>
                <a:cxn ang="0">
                  <a:pos x="1714" y="216"/>
                </a:cxn>
                <a:cxn ang="0">
                  <a:pos x="1720" y="94"/>
                </a:cxn>
                <a:cxn ang="0">
                  <a:pos x="1776" y="63"/>
                </a:cxn>
                <a:cxn ang="0">
                  <a:pos x="1670" y="11"/>
                </a:cxn>
              </a:cxnLst>
              <a:rect l="0" t="0" r="r" b="b"/>
              <a:pathLst>
                <a:path w="1808" h="1794">
                  <a:moveTo>
                    <a:pt x="125" y="1732"/>
                  </a:moveTo>
                  <a:cubicBezTo>
                    <a:pt x="126" y="1733"/>
                    <a:pt x="127" y="1734"/>
                    <a:pt x="128" y="1735"/>
                  </a:cubicBezTo>
                  <a:cubicBezTo>
                    <a:pt x="128" y="1736"/>
                    <a:pt x="129" y="1737"/>
                    <a:pt x="129" y="1737"/>
                  </a:cubicBezTo>
                  <a:cubicBezTo>
                    <a:pt x="130" y="1738"/>
                    <a:pt x="130" y="1739"/>
                    <a:pt x="130" y="1740"/>
                  </a:cubicBezTo>
                  <a:cubicBezTo>
                    <a:pt x="131" y="1740"/>
                    <a:pt x="131" y="1741"/>
                    <a:pt x="131" y="1742"/>
                  </a:cubicBezTo>
                  <a:cubicBezTo>
                    <a:pt x="131" y="1743"/>
                    <a:pt x="130" y="1745"/>
                    <a:pt x="130" y="1747"/>
                  </a:cubicBezTo>
                  <a:cubicBezTo>
                    <a:pt x="129" y="1750"/>
                    <a:pt x="128" y="1752"/>
                    <a:pt x="127" y="1755"/>
                  </a:cubicBezTo>
                  <a:cubicBezTo>
                    <a:pt x="125" y="1758"/>
                    <a:pt x="123" y="1762"/>
                    <a:pt x="121" y="1765"/>
                  </a:cubicBezTo>
                  <a:cubicBezTo>
                    <a:pt x="119" y="1768"/>
                    <a:pt x="116" y="1771"/>
                    <a:pt x="113" y="1775"/>
                  </a:cubicBezTo>
                  <a:cubicBezTo>
                    <a:pt x="107" y="1781"/>
                    <a:pt x="100" y="1786"/>
                    <a:pt x="93" y="1789"/>
                  </a:cubicBezTo>
                  <a:cubicBezTo>
                    <a:pt x="86" y="1792"/>
                    <a:pt x="78" y="1794"/>
                    <a:pt x="71" y="1793"/>
                  </a:cubicBezTo>
                  <a:cubicBezTo>
                    <a:pt x="63" y="1793"/>
                    <a:pt x="56" y="1791"/>
                    <a:pt x="48" y="1787"/>
                  </a:cubicBezTo>
                  <a:cubicBezTo>
                    <a:pt x="40" y="1783"/>
                    <a:pt x="32" y="1777"/>
                    <a:pt x="25" y="1769"/>
                  </a:cubicBezTo>
                  <a:cubicBezTo>
                    <a:pt x="17" y="1762"/>
                    <a:pt x="11" y="1753"/>
                    <a:pt x="7" y="1745"/>
                  </a:cubicBezTo>
                  <a:cubicBezTo>
                    <a:pt x="3" y="1737"/>
                    <a:pt x="1" y="1729"/>
                    <a:pt x="0" y="1721"/>
                  </a:cubicBezTo>
                  <a:cubicBezTo>
                    <a:pt x="0" y="1713"/>
                    <a:pt x="1" y="1705"/>
                    <a:pt x="4" y="1698"/>
                  </a:cubicBezTo>
                  <a:cubicBezTo>
                    <a:pt x="7" y="1690"/>
                    <a:pt x="12" y="1683"/>
                    <a:pt x="19" y="1677"/>
                  </a:cubicBezTo>
                  <a:cubicBezTo>
                    <a:pt x="21" y="1675"/>
                    <a:pt x="24" y="1672"/>
                    <a:pt x="27" y="1670"/>
                  </a:cubicBezTo>
                  <a:cubicBezTo>
                    <a:pt x="30" y="1668"/>
                    <a:pt x="32" y="1667"/>
                    <a:pt x="35" y="1665"/>
                  </a:cubicBezTo>
                  <a:cubicBezTo>
                    <a:pt x="38" y="1664"/>
                    <a:pt x="40" y="1663"/>
                    <a:pt x="43" y="1662"/>
                  </a:cubicBezTo>
                  <a:cubicBezTo>
                    <a:pt x="45" y="1662"/>
                    <a:pt x="47" y="1661"/>
                    <a:pt x="49" y="1661"/>
                  </a:cubicBezTo>
                  <a:cubicBezTo>
                    <a:pt x="50" y="1661"/>
                    <a:pt x="51" y="1661"/>
                    <a:pt x="52" y="1661"/>
                  </a:cubicBezTo>
                  <a:cubicBezTo>
                    <a:pt x="52" y="1662"/>
                    <a:pt x="53" y="1662"/>
                    <a:pt x="54" y="1663"/>
                  </a:cubicBezTo>
                  <a:cubicBezTo>
                    <a:pt x="55" y="1663"/>
                    <a:pt x="56" y="1664"/>
                    <a:pt x="57" y="1665"/>
                  </a:cubicBezTo>
                  <a:cubicBezTo>
                    <a:pt x="58" y="1665"/>
                    <a:pt x="59" y="1667"/>
                    <a:pt x="60" y="1668"/>
                  </a:cubicBezTo>
                  <a:cubicBezTo>
                    <a:pt x="61" y="1669"/>
                    <a:pt x="63" y="1671"/>
                    <a:pt x="64" y="1672"/>
                  </a:cubicBezTo>
                  <a:cubicBezTo>
                    <a:pt x="64" y="1673"/>
                    <a:pt x="65" y="1674"/>
                    <a:pt x="66" y="1675"/>
                  </a:cubicBezTo>
                  <a:cubicBezTo>
                    <a:pt x="66" y="1675"/>
                    <a:pt x="66" y="1676"/>
                    <a:pt x="66" y="1677"/>
                  </a:cubicBezTo>
                  <a:cubicBezTo>
                    <a:pt x="66" y="1677"/>
                    <a:pt x="66" y="1678"/>
                    <a:pt x="65" y="1678"/>
                  </a:cubicBezTo>
                  <a:cubicBezTo>
                    <a:pt x="65" y="1679"/>
                    <a:pt x="63" y="1680"/>
                    <a:pt x="61" y="1680"/>
                  </a:cubicBezTo>
                  <a:cubicBezTo>
                    <a:pt x="59" y="1680"/>
                    <a:pt x="57" y="1681"/>
                    <a:pt x="54" y="1681"/>
                  </a:cubicBezTo>
                  <a:cubicBezTo>
                    <a:pt x="51" y="1682"/>
                    <a:pt x="48" y="1683"/>
                    <a:pt x="45" y="1685"/>
                  </a:cubicBezTo>
                  <a:cubicBezTo>
                    <a:pt x="42" y="1686"/>
                    <a:pt x="39" y="1689"/>
                    <a:pt x="35" y="1692"/>
                  </a:cubicBezTo>
                  <a:cubicBezTo>
                    <a:pt x="32" y="1696"/>
                    <a:pt x="29" y="1700"/>
                    <a:pt x="28" y="1704"/>
                  </a:cubicBezTo>
                  <a:cubicBezTo>
                    <a:pt x="26" y="1709"/>
                    <a:pt x="26" y="1713"/>
                    <a:pt x="27" y="1718"/>
                  </a:cubicBezTo>
                  <a:cubicBezTo>
                    <a:pt x="27" y="1723"/>
                    <a:pt x="29" y="1728"/>
                    <a:pt x="32" y="1733"/>
                  </a:cubicBezTo>
                  <a:cubicBezTo>
                    <a:pt x="35" y="1738"/>
                    <a:pt x="39" y="1743"/>
                    <a:pt x="44" y="1748"/>
                  </a:cubicBezTo>
                  <a:cubicBezTo>
                    <a:pt x="50" y="1753"/>
                    <a:pt x="55" y="1758"/>
                    <a:pt x="60" y="1760"/>
                  </a:cubicBezTo>
                  <a:cubicBezTo>
                    <a:pt x="65" y="1763"/>
                    <a:pt x="70" y="1765"/>
                    <a:pt x="75" y="1766"/>
                  </a:cubicBezTo>
                  <a:cubicBezTo>
                    <a:pt x="79" y="1766"/>
                    <a:pt x="84" y="1765"/>
                    <a:pt x="88" y="1764"/>
                  </a:cubicBezTo>
                  <a:cubicBezTo>
                    <a:pt x="92" y="1762"/>
                    <a:pt x="96" y="1759"/>
                    <a:pt x="100" y="1756"/>
                  </a:cubicBezTo>
                  <a:cubicBezTo>
                    <a:pt x="103" y="1752"/>
                    <a:pt x="106" y="1749"/>
                    <a:pt x="107" y="1746"/>
                  </a:cubicBezTo>
                  <a:cubicBezTo>
                    <a:pt x="109" y="1743"/>
                    <a:pt x="110" y="1740"/>
                    <a:pt x="111" y="1737"/>
                  </a:cubicBezTo>
                  <a:cubicBezTo>
                    <a:pt x="112" y="1734"/>
                    <a:pt x="112" y="1732"/>
                    <a:pt x="113" y="1730"/>
                  </a:cubicBezTo>
                  <a:cubicBezTo>
                    <a:pt x="113" y="1728"/>
                    <a:pt x="114" y="1727"/>
                    <a:pt x="114" y="1726"/>
                  </a:cubicBezTo>
                  <a:cubicBezTo>
                    <a:pt x="115" y="1726"/>
                    <a:pt x="115" y="1726"/>
                    <a:pt x="116" y="1725"/>
                  </a:cubicBezTo>
                  <a:cubicBezTo>
                    <a:pt x="116" y="1725"/>
                    <a:pt x="117" y="1725"/>
                    <a:pt x="118" y="1726"/>
                  </a:cubicBezTo>
                  <a:cubicBezTo>
                    <a:pt x="118" y="1726"/>
                    <a:pt x="119" y="1727"/>
                    <a:pt x="120" y="1728"/>
                  </a:cubicBezTo>
                  <a:cubicBezTo>
                    <a:pt x="121" y="1729"/>
                    <a:pt x="123" y="1730"/>
                    <a:pt x="125" y="1732"/>
                  </a:cubicBezTo>
                  <a:close/>
                  <a:moveTo>
                    <a:pt x="223" y="1648"/>
                  </a:moveTo>
                  <a:cubicBezTo>
                    <a:pt x="225" y="1649"/>
                    <a:pt x="227" y="1650"/>
                    <a:pt x="228" y="1651"/>
                  </a:cubicBezTo>
                  <a:cubicBezTo>
                    <a:pt x="229" y="1652"/>
                    <a:pt x="230" y="1653"/>
                    <a:pt x="230" y="1654"/>
                  </a:cubicBezTo>
                  <a:cubicBezTo>
                    <a:pt x="230" y="1655"/>
                    <a:pt x="229" y="1656"/>
                    <a:pt x="228" y="1657"/>
                  </a:cubicBezTo>
                  <a:cubicBezTo>
                    <a:pt x="226" y="1659"/>
                    <a:pt x="225" y="1661"/>
                    <a:pt x="222" y="1663"/>
                  </a:cubicBezTo>
                  <a:cubicBezTo>
                    <a:pt x="220" y="1666"/>
                    <a:pt x="218" y="1667"/>
                    <a:pt x="217" y="1669"/>
                  </a:cubicBezTo>
                  <a:cubicBezTo>
                    <a:pt x="215" y="1670"/>
                    <a:pt x="214" y="1671"/>
                    <a:pt x="213" y="1671"/>
                  </a:cubicBezTo>
                  <a:cubicBezTo>
                    <a:pt x="212" y="1672"/>
                    <a:pt x="211" y="1672"/>
                    <a:pt x="211" y="1672"/>
                  </a:cubicBezTo>
                  <a:cubicBezTo>
                    <a:pt x="210" y="1672"/>
                    <a:pt x="209" y="1672"/>
                    <a:pt x="208" y="1671"/>
                  </a:cubicBezTo>
                  <a:lnTo>
                    <a:pt x="183" y="1659"/>
                  </a:lnTo>
                  <a:lnTo>
                    <a:pt x="149" y="1694"/>
                  </a:lnTo>
                  <a:lnTo>
                    <a:pt x="161" y="1718"/>
                  </a:lnTo>
                  <a:cubicBezTo>
                    <a:pt x="161" y="1719"/>
                    <a:pt x="162" y="1719"/>
                    <a:pt x="162" y="1720"/>
                  </a:cubicBezTo>
                  <a:cubicBezTo>
                    <a:pt x="162" y="1721"/>
                    <a:pt x="162" y="1722"/>
                    <a:pt x="161" y="1723"/>
                  </a:cubicBezTo>
                  <a:cubicBezTo>
                    <a:pt x="161" y="1724"/>
                    <a:pt x="160" y="1725"/>
                    <a:pt x="159" y="1726"/>
                  </a:cubicBezTo>
                  <a:cubicBezTo>
                    <a:pt x="158" y="1728"/>
                    <a:pt x="156" y="1729"/>
                    <a:pt x="154" y="1731"/>
                  </a:cubicBezTo>
                  <a:cubicBezTo>
                    <a:pt x="152" y="1734"/>
                    <a:pt x="150" y="1735"/>
                    <a:pt x="149" y="1736"/>
                  </a:cubicBezTo>
                  <a:cubicBezTo>
                    <a:pt x="147" y="1737"/>
                    <a:pt x="146" y="1738"/>
                    <a:pt x="145" y="1738"/>
                  </a:cubicBezTo>
                  <a:cubicBezTo>
                    <a:pt x="144" y="1738"/>
                    <a:pt x="143" y="1737"/>
                    <a:pt x="142" y="1736"/>
                  </a:cubicBezTo>
                  <a:cubicBezTo>
                    <a:pt x="141" y="1735"/>
                    <a:pt x="140" y="1733"/>
                    <a:pt x="139" y="1731"/>
                  </a:cubicBezTo>
                  <a:lnTo>
                    <a:pt x="85" y="1620"/>
                  </a:lnTo>
                  <a:cubicBezTo>
                    <a:pt x="85" y="1619"/>
                    <a:pt x="85" y="1618"/>
                    <a:pt x="84" y="1617"/>
                  </a:cubicBezTo>
                  <a:cubicBezTo>
                    <a:pt x="84" y="1616"/>
                    <a:pt x="85" y="1615"/>
                    <a:pt x="85" y="1614"/>
                  </a:cubicBezTo>
                  <a:cubicBezTo>
                    <a:pt x="86" y="1613"/>
                    <a:pt x="87" y="1612"/>
                    <a:pt x="88" y="1610"/>
                  </a:cubicBezTo>
                  <a:cubicBezTo>
                    <a:pt x="90" y="1608"/>
                    <a:pt x="91" y="1606"/>
                    <a:pt x="94" y="1604"/>
                  </a:cubicBezTo>
                  <a:cubicBezTo>
                    <a:pt x="97" y="1601"/>
                    <a:pt x="99" y="1599"/>
                    <a:pt x="101" y="1597"/>
                  </a:cubicBezTo>
                  <a:cubicBezTo>
                    <a:pt x="103" y="1596"/>
                    <a:pt x="104" y="1595"/>
                    <a:pt x="105" y="1594"/>
                  </a:cubicBezTo>
                  <a:cubicBezTo>
                    <a:pt x="106" y="1593"/>
                    <a:pt x="107" y="1593"/>
                    <a:pt x="108" y="1593"/>
                  </a:cubicBezTo>
                  <a:cubicBezTo>
                    <a:pt x="109" y="1593"/>
                    <a:pt x="110" y="1594"/>
                    <a:pt x="112" y="1594"/>
                  </a:cubicBezTo>
                  <a:lnTo>
                    <a:pt x="223" y="1648"/>
                  </a:lnTo>
                  <a:close/>
                  <a:moveTo>
                    <a:pt x="112" y="1622"/>
                  </a:moveTo>
                  <a:lnTo>
                    <a:pt x="112" y="1622"/>
                  </a:lnTo>
                  <a:lnTo>
                    <a:pt x="138" y="1675"/>
                  </a:lnTo>
                  <a:lnTo>
                    <a:pt x="165" y="1649"/>
                  </a:lnTo>
                  <a:lnTo>
                    <a:pt x="112" y="1622"/>
                  </a:lnTo>
                  <a:close/>
                  <a:moveTo>
                    <a:pt x="271" y="1558"/>
                  </a:moveTo>
                  <a:cubicBezTo>
                    <a:pt x="276" y="1562"/>
                    <a:pt x="280" y="1568"/>
                    <a:pt x="281" y="1573"/>
                  </a:cubicBezTo>
                  <a:cubicBezTo>
                    <a:pt x="283" y="1579"/>
                    <a:pt x="284" y="1584"/>
                    <a:pt x="283" y="1590"/>
                  </a:cubicBezTo>
                  <a:cubicBezTo>
                    <a:pt x="283" y="1595"/>
                    <a:pt x="281" y="1601"/>
                    <a:pt x="278" y="1606"/>
                  </a:cubicBezTo>
                  <a:cubicBezTo>
                    <a:pt x="275" y="1612"/>
                    <a:pt x="271" y="1617"/>
                    <a:pt x="266" y="1621"/>
                  </a:cubicBezTo>
                  <a:cubicBezTo>
                    <a:pt x="263" y="1625"/>
                    <a:pt x="260" y="1627"/>
                    <a:pt x="257" y="1630"/>
                  </a:cubicBezTo>
                  <a:cubicBezTo>
                    <a:pt x="253" y="1632"/>
                    <a:pt x="250" y="1634"/>
                    <a:pt x="248" y="1635"/>
                  </a:cubicBezTo>
                  <a:cubicBezTo>
                    <a:pt x="245" y="1636"/>
                    <a:pt x="242" y="1637"/>
                    <a:pt x="240" y="1638"/>
                  </a:cubicBezTo>
                  <a:cubicBezTo>
                    <a:pt x="238" y="1639"/>
                    <a:pt x="236" y="1639"/>
                    <a:pt x="235" y="1639"/>
                  </a:cubicBezTo>
                  <a:cubicBezTo>
                    <a:pt x="233" y="1639"/>
                    <a:pt x="232" y="1638"/>
                    <a:pt x="231" y="1637"/>
                  </a:cubicBezTo>
                  <a:cubicBezTo>
                    <a:pt x="229" y="1637"/>
                    <a:pt x="227" y="1635"/>
                    <a:pt x="225" y="1633"/>
                  </a:cubicBezTo>
                  <a:cubicBezTo>
                    <a:pt x="224" y="1631"/>
                    <a:pt x="223" y="1630"/>
                    <a:pt x="222" y="1629"/>
                  </a:cubicBezTo>
                  <a:cubicBezTo>
                    <a:pt x="221" y="1628"/>
                    <a:pt x="220" y="1627"/>
                    <a:pt x="220" y="1626"/>
                  </a:cubicBezTo>
                  <a:cubicBezTo>
                    <a:pt x="219" y="1625"/>
                    <a:pt x="219" y="1624"/>
                    <a:pt x="219" y="1624"/>
                  </a:cubicBezTo>
                  <a:cubicBezTo>
                    <a:pt x="219" y="1623"/>
                    <a:pt x="220" y="1623"/>
                    <a:pt x="220" y="1622"/>
                  </a:cubicBezTo>
                  <a:cubicBezTo>
                    <a:pt x="221" y="1622"/>
                    <a:pt x="222" y="1621"/>
                    <a:pt x="224" y="1621"/>
                  </a:cubicBezTo>
                  <a:cubicBezTo>
                    <a:pt x="226" y="1620"/>
                    <a:pt x="229" y="1619"/>
                    <a:pt x="231" y="1618"/>
                  </a:cubicBezTo>
                  <a:cubicBezTo>
                    <a:pt x="234" y="1617"/>
                    <a:pt x="237" y="1616"/>
                    <a:pt x="241" y="1614"/>
                  </a:cubicBezTo>
                  <a:cubicBezTo>
                    <a:pt x="244" y="1612"/>
                    <a:pt x="248" y="1610"/>
                    <a:pt x="251" y="1606"/>
                  </a:cubicBezTo>
                  <a:cubicBezTo>
                    <a:pt x="254" y="1604"/>
                    <a:pt x="255" y="1602"/>
                    <a:pt x="257" y="1599"/>
                  </a:cubicBezTo>
                  <a:cubicBezTo>
                    <a:pt x="258" y="1597"/>
                    <a:pt x="259" y="1594"/>
                    <a:pt x="259" y="1592"/>
                  </a:cubicBezTo>
                  <a:cubicBezTo>
                    <a:pt x="259" y="1590"/>
                    <a:pt x="259" y="1588"/>
                    <a:pt x="258" y="1586"/>
                  </a:cubicBezTo>
                  <a:cubicBezTo>
                    <a:pt x="257" y="1583"/>
                    <a:pt x="256" y="1581"/>
                    <a:pt x="254" y="1580"/>
                  </a:cubicBezTo>
                  <a:cubicBezTo>
                    <a:pt x="252" y="1577"/>
                    <a:pt x="250" y="1576"/>
                    <a:pt x="247" y="1576"/>
                  </a:cubicBezTo>
                  <a:cubicBezTo>
                    <a:pt x="244" y="1576"/>
                    <a:pt x="242" y="1576"/>
                    <a:pt x="239" y="1576"/>
                  </a:cubicBezTo>
                  <a:cubicBezTo>
                    <a:pt x="236" y="1577"/>
                    <a:pt x="232" y="1578"/>
                    <a:pt x="229" y="1579"/>
                  </a:cubicBezTo>
                  <a:cubicBezTo>
                    <a:pt x="226" y="1581"/>
                    <a:pt x="222" y="1582"/>
                    <a:pt x="218" y="1583"/>
                  </a:cubicBezTo>
                  <a:cubicBezTo>
                    <a:pt x="215" y="1585"/>
                    <a:pt x="211" y="1586"/>
                    <a:pt x="207" y="1587"/>
                  </a:cubicBezTo>
                  <a:cubicBezTo>
                    <a:pt x="203" y="1588"/>
                    <a:pt x="200" y="1588"/>
                    <a:pt x="196" y="1588"/>
                  </a:cubicBezTo>
                  <a:cubicBezTo>
                    <a:pt x="192" y="1588"/>
                    <a:pt x="188" y="1587"/>
                    <a:pt x="184" y="1585"/>
                  </a:cubicBezTo>
                  <a:cubicBezTo>
                    <a:pt x="180" y="1583"/>
                    <a:pt x="176" y="1581"/>
                    <a:pt x="172" y="1577"/>
                  </a:cubicBezTo>
                  <a:cubicBezTo>
                    <a:pt x="168" y="1572"/>
                    <a:pt x="165" y="1568"/>
                    <a:pt x="163" y="1562"/>
                  </a:cubicBezTo>
                  <a:cubicBezTo>
                    <a:pt x="161" y="1557"/>
                    <a:pt x="161" y="1552"/>
                    <a:pt x="161" y="1547"/>
                  </a:cubicBezTo>
                  <a:cubicBezTo>
                    <a:pt x="162" y="1542"/>
                    <a:pt x="164" y="1537"/>
                    <a:pt x="166" y="1533"/>
                  </a:cubicBezTo>
                  <a:cubicBezTo>
                    <a:pt x="169" y="1528"/>
                    <a:pt x="172" y="1523"/>
                    <a:pt x="177" y="1519"/>
                  </a:cubicBezTo>
                  <a:cubicBezTo>
                    <a:pt x="179" y="1517"/>
                    <a:pt x="181" y="1515"/>
                    <a:pt x="184" y="1513"/>
                  </a:cubicBezTo>
                  <a:cubicBezTo>
                    <a:pt x="186" y="1511"/>
                    <a:pt x="189" y="1509"/>
                    <a:pt x="191" y="1508"/>
                  </a:cubicBezTo>
                  <a:cubicBezTo>
                    <a:pt x="194" y="1507"/>
                    <a:pt x="196" y="1505"/>
                    <a:pt x="198" y="1505"/>
                  </a:cubicBezTo>
                  <a:cubicBezTo>
                    <a:pt x="201" y="1504"/>
                    <a:pt x="202" y="1504"/>
                    <a:pt x="203" y="1504"/>
                  </a:cubicBezTo>
                  <a:cubicBezTo>
                    <a:pt x="204" y="1504"/>
                    <a:pt x="205" y="1504"/>
                    <a:pt x="205" y="1504"/>
                  </a:cubicBezTo>
                  <a:cubicBezTo>
                    <a:pt x="206" y="1504"/>
                    <a:pt x="206" y="1504"/>
                    <a:pt x="207" y="1505"/>
                  </a:cubicBezTo>
                  <a:cubicBezTo>
                    <a:pt x="208" y="1505"/>
                    <a:pt x="209" y="1506"/>
                    <a:pt x="209" y="1507"/>
                  </a:cubicBezTo>
                  <a:cubicBezTo>
                    <a:pt x="210" y="1507"/>
                    <a:pt x="211" y="1508"/>
                    <a:pt x="213" y="1510"/>
                  </a:cubicBezTo>
                  <a:cubicBezTo>
                    <a:pt x="214" y="1511"/>
                    <a:pt x="215" y="1512"/>
                    <a:pt x="216" y="1513"/>
                  </a:cubicBezTo>
                  <a:cubicBezTo>
                    <a:pt x="217" y="1514"/>
                    <a:pt x="218" y="1515"/>
                    <a:pt x="218" y="1516"/>
                  </a:cubicBezTo>
                  <a:cubicBezTo>
                    <a:pt x="218" y="1517"/>
                    <a:pt x="219" y="1517"/>
                    <a:pt x="219" y="1518"/>
                  </a:cubicBezTo>
                  <a:cubicBezTo>
                    <a:pt x="219" y="1519"/>
                    <a:pt x="218" y="1519"/>
                    <a:pt x="218" y="1520"/>
                  </a:cubicBezTo>
                  <a:cubicBezTo>
                    <a:pt x="217" y="1520"/>
                    <a:pt x="216" y="1521"/>
                    <a:pt x="214" y="1521"/>
                  </a:cubicBezTo>
                  <a:cubicBezTo>
                    <a:pt x="212" y="1522"/>
                    <a:pt x="210" y="1522"/>
                    <a:pt x="208" y="1523"/>
                  </a:cubicBezTo>
                  <a:cubicBezTo>
                    <a:pt x="205" y="1524"/>
                    <a:pt x="203" y="1525"/>
                    <a:pt x="200" y="1527"/>
                  </a:cubicBezTo>
                  <a:cubicBezTo>
                    <a:pt x="197" y="1528"/>
                    <a:pt x="194" y="1531"/>
                    <a:pt x="192" y="1533"/>
                  </a:cubicBezTo>
                  <a:cubicBezTo>
                    <a:pt x="190" y="1535"/>
                    <a:pt x="188" y="1537"/>
                    <a:pt x="187" y="1539"/>
                  </a:cubicBezTo>
                  <a:cubicBezTo>
                    <a:pt x="186" y="1541"/>
                    <a:pt x="185" y="1543"/>
                    <a:pt x="185" y="1545"/>
                  </a:cubicBezTo>
                  <a:cubicBezTo>
                    <a:pt x="185" y="1547"/>
                    <a:pt x="185" y="1549"/>
                    <a:pt x="186" y="1551"/>
                  </a:cubicBezTo>
                  <a:cubicBezTo>
                    <a:pt x="187" y="1553"/>
                    <a:pt x="188" y="1554"/>
                    <a:pt x="189" y="1555"/>
                  </a:cubicBezTo>
                  <a:cubicBezTo>
                    <a:pt x="191" y="1558"/>
                    <a:pt x="194" y="1559"/>
                    <a:pt x="196" y="1559"/>
                  </a:cubicBezTo>
                  <a:cubicBezTo>
                    <a:pt x="199" y="1560"/>
                    <a:pt x="202" y="1559"/>
                    <a:pt x="205" y="1559"/>
                  </a:cubicBezTo>
                  <a:cubicBezTo>
                    <a:pt x="208" y="1558"/>
                    <a:pt x="211" y="1557"/>
                    <a:pt x="215" y="1555"/>
                  </a:cubicBezTo>
                  <a:cubicBezTo>
                    <a:pt x="218" y="1554"/>
                    <a:pt x="222" y="1553"/>
                    <a:pt x="225" y="1551"/>
                  </a:cubicBezTo>
                  <a:cubicBezTo>
                    <a:pt x="229" y="1550"/>
                    <a:pt x="233" y="1549"/>
                    <a:pt x="237" y="1548"/>
                  </a:cubicBezTo>
                  <a:cubicBezTo>
                    <a:pt x="240" y="1547"/>
                    <a:pt x="244" y="1547"/>
                    <a:pt x="248" y="1547"/>
                  </a:cubicBezTo>
                  <a:cubicBezTo>
                    <a:pt x="252" y="1547"/>
                    <a:pt x="256" y="1548"/>
                    <a:pt x="260" y="1550"/>
                  </a:cubicBezTo>
                  <a:cubicBezTo>
                    <a:pt x="264" y="1551"/>
                    <a:pt x="268" y="1554"/>
                    <a:pt x="271" y="1558"/>
                  </a:cubicBezTo>
                  <a:close/>
                  <a:moveTo>
                    <a:pt x="311" y="1444"/>
                  </a:moveTo>
                  <a:cubicBezTo>
                    <a:pt x="316" y="1449"/>
                    <a:pt x="320" y="1455"/>
                    <a:pt x="322" y="1461"/>
                  </a:cubicBezTo>
                  <a:cubicBezTo>
                    <a:pt x="325" y="1466"/>
                    <a:pt x="326" y="1472"/>
                    <a:pt x="325" y="1478"/>
                  </a:cubicBezTo>
                  <a:cubicBezTo>
                    <a:pt x="325" y="1484"/>
                    <a:pt x="323" y="1490"/>
                    <a:pt x="320" y="1496"/>
                  </a:cubicBezTo>
                  <a:cubicBezTo>
                    <a:pt x="317" y="1502"/>
                    <a:pt x="313" y="1508"/>
                    <a:pt x="306" y="1514"/>
                  </a:cubicBezTo>
                  <a:lnTo>
                    <a:pt x="299" y="1521"/>
                  </a:lnTo>
                  <a:lnTo>
                    <a:pt x="328" y="1551"/>
                  </a:lnTo>
                  <a:cubicBezTo>
                    <a:pt x="329" y="1552"/>
                    <a:pt x="329" y="1552"/>
                    <a:pt x="329" y="1553"/>
                  </a:cubicBezTo>
                  <a:cubicBezTo>
                    <a:pt x="329" y="1554"/>
                    <a:pt x="329" y="1554"/>
                    <a:pt x="329" y="1555"/>
                  </a:cubicBezTo>
                  <a:cubicBezTo>
                    <a:pt x="328" y="1556"/>
                    <a:pt x="327" y="1557"/>
                    <a:pt x="326" y="1559"/>
                  </a:cubicBezTo>
                  <a:cubicBezTo>
                    <a:pt x="325" y="1560"/>
                    <a:pt x="324" y="1562"/>
                    <a:pt x="322" y="1564"/>
                  </a:cubicBezTo>
                  <a:cubicBezTo>
                    <a:pt x="320" y="1565"/>
                    <a:pt x="318" y="1567"/>
                    <a:pt x="317" y="1568"/>
                  </a:cubicBezTo>
                  <a:cubicBezTo>
                    <a:pt x="316" y="1569"/>
                    <a:pt x="315" y="1570"/>
                    <a:pt x="314" y="1570"/>
                  </a:cubicBezTo>
                  <a:cubicBezTo>
                    <a:pt x="313" y="1571"/>
                    <a:pt x="312" y="1571"/>
                    <a:pt x="311" y="1571"/>
                  </a:cubicBezTo>
                  <a:cubicBezTo>
                    <a:pt x="310" y="1571"/>
                    <a:pt x="310" y="1570"/>
                    <a:pt x="309" y="1570"/>
                  </a:cubicBezTo>
                  <a:lnTo>
                    <a:pt x="226" y="1486"/>
                  </a:lnTo>
                  <a:cubicBezTo>
                    <a:pt x="224" y="1484"/>
                    <a:pt x="222" y="1482"/>
                    <a:pt x="223" y="1480"/>
                  </a:cubicBezTo>
                  <a:cubicBezTo>
                    <a:pt x="223" y="1477"/>
                    <a:pt x="224" y="1475"/>
                    <a:pt x="225" y="1473"/>
                  </a:cubicBezTo>
                  <a:lnTo>
                    <a:pt x="247" y="1451"/>
                  </a:lnTo>
                  <a:cubicBezTo>
                    <a:pt x="250" y="1449"/>
                    <a:pt x="252" y="1447"/>
                    <a:pt x="254" y="1445"/>
                  </a:cubicBezTo>
                  <a:cubicBezTo>
                    <a:pt x="256" y="1444"/>
                    <a:pt x="259" y="1442"/>
                    <a:pt x="262" y="1439"/>
                  </a:cubicBezTo>
                  <a:cubicBezTo>
                    <a:pt x="265" y="1437"/>
                    <a:pt x="269" y="1435"/>
                    <a:pt x="274" y="1434"/>
                  </a:cubicBezTo>
                  <a:cubicBezTo>
                    <a:pt x="278" y="1433"/>
                    <a:pt x="282" y="1432"/>
                    <a:pt x="287" y="1432"/>
                  </a:cubicBezTo>
                  <a:cubicBezTo>
                    <a:pt x="291" y="1433"/>
                    <a:pt x="295" y="1434"/>
                    <a:pt x="299" y="1436"/>
                  </a:cubicBezTo>
                  <a:cubicBezTo>
                    <a:pt x="303" y="1438"/>
                    <a:pt x="307" y="1440"/>
                    <a:pt x="311" y="1444"/>
                  </a:cubicBezTo>
                  <a:close/>
                  <a:moveTo>
                    <a:pt x="293" y="1465"/>
                  </a:moveTo>
                  <a:cubicBezTo>
                    <a:pt x="289" y="1462"/>
                    <a:pt x="286" y="1460"/>
                    <a:pt x="283" y="1459"/>
                  </a:cubicBezTo>
                  <a:cubicBezTo>
                    <a:pt x="280" y="1458"/>
                    <a:pt x="277" y="1458"/>
                    <a:pt x="274" y="1459"/>
                  </a:cubicBezTo>
                  <a:cubicBezTo>
                    <a:pt x="271" y="1459"/>
                    <a:pt x="269" y="1460"/>
                    <a:pt x="267" y="1462"/>
                  </a:cubicBezTo>
                  <a:cubicBezTo>
                    <a:pt x="265" y="1464"/>
                    <a:pt x="263" y="1465"/>
                    <a:pt x="261" y="1467"/>
                  </a:cubicBezTo>
                  <a:lnTo>
                    <a:pt x="253" y="1475"/>
                  </a:lnTo>
                  <a:lnTo>
                    <a:pt x="284" y="1507"/>
                  </a:lnTo>
                  <a:lnTo>
                    <a:pt x="293" y="1498"/>
                  </a:lnTo>
                  <a:cubicBezTo>
                    <a:pt x="296" y="1495"/>
                    <a:pt x="298" y="1492"/>
                    <a:pt x="299" y="1490"/>
                  </a:cubicBezTo>
                  <a:cubicBezTo>
                    <a:pt x="300" y="1487"/>
                    <a:pt x="301" y="1484"/>
                    <a:pt x="300" y="1481"/>
                  </a:cubicBezTo>
                  <a:cubicBezTo>
                    <a:pt x="300" y="1478"/>
                    <a:pt x="300" y="1476"/>
                    <a:pt x="298" y="1473"/>
                  </a:cubicBezTo>
                  <a:cubicBezTo>
                    <a:pt x="297" y="1470"/>
                    <a:pt x="295" y="1468"/>
                    <a:pt x="293" y="1465"/>
                  </a:cubicBezTo>
                  <a:close/>
                  <a:moveTo>
                    <a:pt x="398" y="1460"/>
                  </a:moveTo>
                  <a:cubicBezTo>
                    <a:pt x="400" y="1462"/>
                    <a:pt x="402" y="1464"/>
                    <a:pt x="403" y="1466"/>
                  </a:cubicBezTo>
                  <a:cubicBezTo>
                    <a:pt x="404" y="1467"/>
                    <a:pt x="406" y="1469"/>
                    <a:pt x="407" y="1471"/>
                  </a:cubicBezTo>
                  <a:cubicBezTo>
                    <a:pt x="408" y="1473"/>
                    <a:pt x="408" y="1475"/>
                    <a:pt x="409" y="1477"/>
                  </a:cubicBezTo>
                  <a:cubicBezTo>
                    <a:pt x="410" y="1479"/>
                    <a:pt x="410" y="1481"/>
                    <a:pt x="411" y="1483"/>
                  </a:cubicBezTo>
                  <a:lnTo>
                    <a:pt x="415" y="1507"/>
                  </a:lnTo>
                  <a:cubicBezTo>
                    <a:pt x="415" y="1507"/>
                    <a:pt x="415" y="1508"/>
                    <a:pt x="415" y="1509"/>
                  </a:cubicBezTo>
                  <a:cubicBezTo>
                    <a:pt x="415" y="1510"/>
                    <a:pt x="414" y="1510"/>
                    <a:pt x="414" y="1511"/>
                  </a:cubicBezTo>
                  <a:cubicBezTo>
                    <a:pt x="414" y="1512"/>
                    <a:pt x="413" y="1513"/>
                    <a:pt x="412" y="1514"/>
                  </a:cubicBezTo>
                  <a:cubicBezTo>
                    <a:pt x="412" y="1515"/>
                    <a:pt x="411" y="1516"/>
                    <a:pt x="410" y="1517"/>
                  </a:cubicBezTo>
                  <a:cubicBezTo>
                    <a:pt x="408" y="1518"/>
                    <a:pt x="407" y="1519"/>
                    <a:pt x="406" y="1520"/>
                  </a:cubicBezTo>
                  <a:cubicBezTo>
                    <a:pt x="405" y="1521"/>
                    <a:pt x="404" y="1521"/>
                    <a:pt x="404" y="1521"/>
                  </a:cubicBezTo>
                  <a:cubicBezTo>
                    <a:pt x="403" y="1522"/>
                    <a:pt x="402" y="1522"/>
                    <a:pt x="402" y="1521"/>
                  </a:cubicBezTo>
                  <a:cubicBezTo>
                    <a:pt x="402" y="1521"/>
                    <a:pt x="401" y="1520"/>
                    <a:pt x="401" y="1519"/>
                  </a:cubicBezTo>
                  <a:lnTo>
                    <a:pt x="390" y="1491"/>
                  </a:lnTo>
                  <a:lnTo>
                    <a:pt x="379" y="1480"/>
                  </a:lnTo>
                  <a:cubicBezTo>
                    <a:pt x="377" y="1478"/>
                    <a:pt x="376" y="1476"/>
                    <a:pt x="375" y="1475"/>
                  </a:cubicBezTo>
                  <a:cubicBezTo>
                    <a:pt x="375" y="1474"/>
                    <a:pt x="374" y="1472"/>
                    <a:pt x="375" y="1471"/>
                  </a:cubicBezTo>
                  <a:cubicBezTo>
                    <a:pt x="375" y="1470"/>
                    <a:pt x="376" y="1468"/>
                    <a:pt x="377" y="1467"/>
                  </a:cubicBezTo>
                  <a:cubicBezTo>
                    <a:pt x="378" y="1465"/>
                    <a:pt x="379" y="1464"/>
                    <a:pt x="381" y="1462"/>
                  </a:cubicBezTo>
                  <a:cubicBezTo>
                    <a:pt x="383" y="1460"/>
                    <a:pt x="384" y="1459"/>
                    <a:pt x="386" y="1458"/>
                  </a:cubicBezTo>
                  <a:cubicBezTo>
                    <a:pt x="387" y="1457"/>
                    <a:pt x="388" y="1456"/>
                    <a:pt x="390" y="1456"/>
                  </a:cubicBezTo>
                  <a:cubicBezTo>
                    <a:pt x="391" y="1456"/>
                    <a:pt x="392" y="1456"/>
                    <a:pt x="394" y="1457"/>
                  </a:cubicBezTo>
                  <a:cubicBezTo>
                    <a:pt x="395" y="1457"/>
                    <a:pt x="397" y="1458"/>
                    <a:pt x="398" y="1460"/>
                  </a:cubicBezTo>
                  <a:close/>
                  <a:moveTo>
                    <a:pt x="486" y="1343"/>
                  </a:moveTo>
                  <a:cubicBezTo>
                    <a:pt x="491" y="1347"/>
                    <a:pt x="495" y="1353"/>
                    <a:pt x="496" y="1358"/>
                  </a:cubicBezTo>
                  <a:cubicBezTo>
                    <a:pt x="498" y="1364"/>
                    <a:pt x="499" y="1369"/>
                    <a:pt x="498" y="1375"/>
                  </a:cubicBezTo>
                  <a:cubicBezTo>
                    <a:pt x="498" y="1380"/>
                    <a:pt x="496" y="1386"/>
                    <a:pt x="493" y="1391"/>
                  </a:cubicBezTo>
                  <a:cubicBezTo>
                    <a:pt x="490" y="1397"/>
                    <a:pt x="486" y="1402"/>
                    <a:pt x="481" y="1406"/>
                  </a:cubicBezTo>
                  <a:cubicBezTo>
                    <a:pt x="478" y="1410"/>
                    <a:pt x="475" y="1412"/>
                    <a:pt x="472" y="1415"/>
                  </a:cubicBezTo>
                  <a:cubicBezTo>
                    <a:pt x="468" y="1417"/>
                    <a:pt x="465" y="1419"/>
                    <a:pt x="462" y="1420"/>
                  </a:cubicBezTo>
                  <a:cubicBezTo>
                    <a:pt x="460" y="1421"/>
                    <a:pt x="457" y="1422"/>
                    <a:pt x="455" y="1423"/>
                  </a:cubicBezTo>
                  <a:cubicBezTo>
                    <a:pt x="453" y="1424"/>
                    <a:pt x="451" y="1424"/>
                    <a:pt x="450" y="1424"/>
                  </a:cubicBezTo>
                  <a:cubicBezTo>
                    <a:pt x="448" y="1424"/>
                    <a:pt x="447" y="1423"/>
                    <a:pt x="446" y="1423"/>
                  </a:cubicBezTo>
                  <a:cubicBezTo>
                    <a:pt x="444" y="1422"/>
                    <a:pt x="442" y="1420"/>
                    <a:pt x="440" y="1418"/>
                  </a:cubicBezTo>
                  <a:cubicBezTo>
                    <a:pt x="439" y="1416"/>
                    <a:pt x="438" y="1415"/>
                    <a:pt x="437" y="1414"/>
                  </a:cubicBezTo>
                  <a:cubicBezTo>
                    <a:pt x="436" y="1413"/>
                    <a:pt x="435" y="1412"/>
                    <a:pt x="435" y="1411"/>
                  </a:cubicBezTo>
                  <a:cubicBezTo>
                    <a:pt x="434" y="1410"/>
                    <a:pt x="434" y="1409"/>
                    <a:pt x="434" y="1409"/>
                  </a:cubicBezTo>
                  <a:cubicBezTo>
                    <a:pt x="434" y="1408"/>
                    <a:pt x="435" y="1408"/>
                    <a:pt x="435" y="1407"/>
                  </a:cubicBezTo>
                  <a:cubicBezTo>
                    <a:pt x="436" y="1407"/>
                    <a:pt x="437" y="1406"/>
                    <a:pt x="439" y="1406"/>
                  </a:cubicBezTo>
                  <a:cubicBezTo>
                    <a:pt x="441" y="1405"/>
                    <a:pt x="443" y="1404"/>
                    <a:pt x="446" y="1403"/>
                  </a:cubicBezTo>
                  <a:cubicBezTo>
                    <a:pt x="449" y="1403"/>
                    <a:pt x="452" y="1401"/>
                    <a:pt x="456" y="1399"/>
                  </a:cubicBezTo>
                  <a:cubicBezTo>
                    <a:pt x="459" y="1397"/>
                    <a:pt x="463" y="1395"/>
                    <a:pt x="466" y="1391"/>
                  </a:cubicBezTo>
                  <a:cubicBezTo>
                    <a:pt x="469" y="1389"/>
                    <a:pt x="470" y="1387"/>
                    <a:pt x="472" y="1384"/>
                  </a:cubicBezTo>
                  <a:cubicBezTo>
                    <a:pt x="473" y="1382"/>
                    <a:pt x="474" y="1380"/>
                    <a:pt x="474" y="1377"/>
                  </a:cubicBezTo>
                  <a:cubicBezTo>
                    <a:pt x="474" y="1375"/>
                    <a:pt x="474" y="1373"/>
                    <a:pt x="473" y="1371"/>
                  </a:cubicBezTo>
                  <a:cubicBezTo>
                    <a:pt x="472" y="1368"/>
                    <a:pt x="471" y="1366"/>
                    <a:pt x="469" y="1365"/>
                  </a:cubicBezTo>
                  <a:cubicBezTo>
                    <a:pt x="467" y="1363"/>
                    <a:pt x="465" y="1361"/>
                    <a:pt x="462" y="1361"/>
                  </a:cubicBezTo>
                  <a:cubicBezTo>
                    <a:pt x="459" y="1361"/>
                    <a:pt x="456" y="1361"/>
                    <a:pt x="453" y="1361"/>
                  </a:cubicBezTo>
                  <a:cubicBezTo>
                    <a:pt x="450" y="1362"/>
                    <a:pt x="447" y="1363"/>
                    <a:pt x="444" y="1364"/>
                  </a:cubicBezTo>
                  <a:cubicBezTo>
                    <a:pt x="441" y="1366"/>
                    <a:pt x="437" y="1367"/>
                    <a:pt x="433" y="1368"/>
                  </a:cubicBezTo>
                  <a:cubicBezTo>
                    <a:pt x="430" y="1370"/>
                    <a:pt x="426" y="1371"/>
                    <a:pt x="422" y="1372"/>
                  </a:cubicBezTo>
                  <a:cubicBezTo>
                    <a:pt x="418" y="1373"/>
                    <a:pt x="415" y="1373"/>
                    <a:pt x="411" y="1373"/>
                  </a:cubicBezTo>
                  <a:cubicBezTo>
                    <a:pt x="407" y="1373"/>
                    <a:pt x="403" y="1372"/>
                    <a:pt x="399" y="1370"/>
                  </a:cubicBezTo>
                  <a:cubicBezTo>
                    <a:pt x="395" y="1368"/>
                    <a:pt x="391" y="1366"/>
                    <a:pt x="387" y="1362"/>
                  </a:cubicBezTo>
                  <a:cubicBezTo>
                    <a:pt x="383" y="1357"/>
                    <a:pt x="380" y="1353"/>
                    <a:pt x="378" y="1348"/>
                  </a:cubicBezTo>
                  <a:cubicBezTo>
                    <a:pt x="376" y="1343"/>
                    <a:pt x="376" y="1337"/>
                    <a:pt x="376" y="1332"/>
                  </a:cubicBezTo>
                  <a:cubicBezTo>
                    <a:pt x="377" y="1327"/>
                    <a:pt x="378" y="1322"/>
                    <a:pt x="381" y="1318"/>
                  </a:cubicBezTo>
                  <a:cubicBezTo>
                    <a:pt x="384" y="1313"/>
                    <a:pt x="387" y="1308"/>
                    <a:pt x="392" y="1304"/>
                  </a:cubicBezTo>
                  <a:cubicBezTo>
                    <a:pt x="394" y="1302"/>
                    <a:pt x="396" y="1300"/>
                    <a:pt x="399" y="1298"/>
                  </a:cubicBezTo>
                  <a:cubicBezTo>
                    <a:pt x="401" y="1296"/>
                    <a:pt x="404" y="1294"/>
                    <a:pt x="406" y="1293"/>
                  </a:cubicBezTo>
                  <a:cubicBezTo>
                    <a:pt x="409" y="1292"/>
                    <a:pt x="411" y="1290"/>
                    <a:pt x="413" y="1290"/>
                  </a:cubicBezTo>
                  <a:cubicBezTo>
                    <a:pt x="416" y="1289"/>
                    <a:pt x="417" y="1289"/>
                    <a:pt x="418" y="1289"/>
                  </a:cubicBezTo>
                  <a:cubicBezTo>
                    <a:pt x="419" y="1289"/>
                    <a:pt x="420" y="1289"/>
                    <a:pt x="420" y="1289"/>
                  </a:cubicBezTo>
                  <a:cubicBezTo>
                    <a:pt x="421" y="1289"/>
                    <a:pt x="421" y="1289"/>
                    <a:pt x="422" y="1290"/>
                  </a:cubicBezTo>
                  <a:cubicBezTo>
                    <a:pt x="423" y="1290"/>
                    <a:pt x="423" y="1291"/>
                    <a:pt x="424" y="1292"/>
                  </a:cubicBezTo>
                  <a:cubicBezTo>
                    <a:pt x="425" y="1292"/>
                    <a:pt x="426" y="1293"/>
                    <a:pt x="428" y="1295"/>
                  </a:cubicBezTo>
                  <a:cubicBezTo>
                    <a:pt x="429" y="1296"/>
                    <a:pt x="430" y="1297"/>
                    <a:pt x="431" y="1298"/>
                  </a:cubicBezTo>
                  <a:cubicBezTo>
                    <a:pt x="432" y="1299"/>
                    <a:pt x="433" y="1300"/>
                    <a:pt x="433" y="1301"/>
                  </a:cubicBezTo>
                  <a:cubicBezTo>
                    <a:pt x="433" y="1302"/>
                    <a:pt x="434" y="1302"/>
                    <a:pt x="434" y="1303"/>
                  </a:cubicBezTo>
                  <a:cubicBezTo>
                    <a:pt x="434" y="1304"/>
                    <a:pt x="433" y="1304"/>
                    <a:pt x="433" y="1305"/>
                  </a:cubicBezTo>
                  <a:cubicBezTo>
                    <a:pt x="432" y="1305"/>
                    <a:pt x="431" y="1306"/>
                    <a:pt x="429" y="1306"/>
                  </a:cubicBezTo>
                  <a:cubicBezTo>
                    <a:pt x="427" y="1307"/>
                    <a:pt x="425" y="1307"/>
                    <a:pt x="423" y="1308"/>
                  </a:cubicBezTo>
                  <a:cubicBezTo>
                    <a:pt x="420" y="1309"/>
                    <a:pt x="418" y="1310"/>
                    <a:pt x="415" y="1312"/>
                  </a:cubicBezTo>
                  <a:cubicBezTo>
                    <a:pt x="412" y="1314"/>
                    <a:pt x="409" y="1316"/>
                    <a:pt x="407" y="1318"/>
                  </a:cubicBezTo>
                  <a:cubicBezTo>
                    <a:pt x="405" y="1320"/>
                    <a:pt x="403" y="1322"/>
                    <a:pt x="402" y="1324"/>
                  </a:cubicBezTo>
                  <a:cubicBezTo>
                    <a:pt x="401" y="1326"/>
                    <a:pt x="400" y="1328"/>
                    <a:pt x="400" y="1330"/>
                  </a:cubicBezTo>
                  <a:cubicBezTo>
                    <a:pt x="400" y="1332"/>
                    <a:pt x="400" y="1334"/>
                    <a:pt x="401" y="1336"/>
                  </a:cubicBezTo>
                  <a:cubicBezTo>
                    <a:pt x="402" y="1338"/>
                    <a:pt x="403" y="1339"/>
                    <a:pt x="404" y="1340"/>
                  </a:cubicBezTo>
                  <a:cubicBezTo>
                    <a:pt x="406" y="1343"/>
                    <a:pt x="409" y="1344"/>
                    <a:pt x="411" y="1344"/>
                  </a:cubicBezTo>
                  <a:cubicBezTo>
                    <a:pt x="414" y="1345"/>
                    <a:pt x="417" y="1344"/>
                    <a:pt x="420" y="1344"/>
                  </a:cubicBezTo>
                  <a:cubicBezTo>
                    <a:pt x="423" y="1343"/>
                    <a:pt x="426" y="1342"/>
                    <a:pt x="430" y="1341"/>
                  </a:cubicBezTo>
                  <a:cubicBezTo>
                    <a:pt x="433" y="1339"/>
                    <a:pt x="437" y="1338"/>
                    <a:pt x="440" y="1336"/>
                  </a:cubicBezTo>
                  <a:cubicBezTo>
                    <a:pt x="444" y="1335"/>
                    <a:pt x="448" y="1334"/>
                    <a:pt x="452" y="1333"/>
                  </a:cubicBezTo>
                  <a:cubicBezTo>
                    <a:pt x="455" y="1332"/>
                    <a:pt x="459" y="1332"/>
                    <a:pt x="463" y="1332"/>
                  </a:cubicBezTo>
                  <a:cubicBezTo>
                    <a:pt x="467" y="1332"/>
                    <a:pt x="471" y="1333"/>
                    <a:pt x="475" y="1335"/>
                  </a:cubicBezTo>
                  <a:cubicBezTo>
                    <a:pt x="479" y="1336"/>
                    <a:pt x="483" y="1339"/>
                    <a:pt x="486" y="1343"/>
                  </a:cubicBezTo>
                  <a:close/>
                  <a:moveTo>
                    <a:pt x="563" y="1322"/>
                  </a:moveTo>
                  <a:lnTo>
                    <a:pt x="578" y="1352"/>
                  </a:lnTo>
                  <a:cubicBezTo>
                    <a:pt x="579" y="1354"/>
                    <a:pt x="578" y="1356"/>
                    <a:pt x="577" y="1358"/>
                  </a:cubicBezTo>
                  <a:cubicBezTo>
                    <a:pt x="576" y="1361"/>
                    <a:pt x="573" y="1364"/>
                    <a:pt x="569" y="1367"/>
                  </a:cubicBezTo>
                  <a:cubicBezTo>
                    <a:pt x="567" y="1369"/>
                    <a:pt x="566" y="1371"/>
                    <a:pt x="565" y="1372"/>
                  </a:cubicBezTo>
                  <a:cubicBezTo>
                    <a:pt x="563" y="1373"/>
                    <a:pt x="562" y="1373"/>
                    <a:pt x="561" y="1373"/>
                  </a:cubicBezTo>
                  <a:cubicBezTo>
                    <a:pt x="560" y="1374"/>
                    <a:pt x="559" y="1373"/>
                    <a:pt x="559" y="1373"/>
                  </a:cubicBezTo>
                  <a:cubicBezTo>
                    <a:pt x="558" y="1372"/>
                    <a:pt x="558" y="1372"/>
                    <a:pt x="557" y="1370"/>
                  </a:cubicBezTo>
                  <a:lnTo>
                    <a:pt x="544" y="1340"/>
                  </a:lnTo>
                  <a:cubicBezTo>
                    <a:pt x="543" y="1341"/>
                    <a:pt x="542" y="1341"/>
                    <a:pt x="541" y="1341"/>
                  </a:cubicBezTo>
                  <a:cubicBezTo>
                    <a:pt x="540" y="1341"/>
                    <a:pt x="539" y="1340"/>
                    <a:pt x="538" y="1340"/>
                  </a:cubicBezTo>
                  <a:lnTo>
                    <a:pt x="457" y="1303"/>
                  </a:lnTo>
                  <a:cubicBezTo>
                    <a:pt x="455" y="1302"/>
                    <a:pt x="453" y="1301"/>
                    <a:pt x="452" y="1300"/>
                  </a:cubicBezTo>
                  <a:cubicBezTo>
                    <a:pt x="452" y="1299"/>
                    <a:pt x="451" y="1298"/>
                    <a:pt x="451" y="1297"/>
                  </a:cubicBezTo>
                  <a:cubicBezTo>
                    <a:pt x="451" y="1296"/>
                    <a:pt x="452" y="1295"/>
                    <a:pt x="453" y="1293"/>
                  </a:cubicBezTo>
                  <a:cubicBezTo>
                    <a:pt x="454" y="1292"/>
                    <a:pt x="456" y="1290"/>
                    <a:pt x="458" y="1288"/>
                  </a:cubicBezTo>
                  <a:cubicBezTo>
                    <a:pt x="460" y="1286"/>
                    <a:pt x="462" y="1284"/>
                    <a:pt x="463" y="1283"/>
                  </a:cubicBezTo>
                  <a:cubicBezTo>
                    <a:pt x="464" y="1282"/>
                    <a:pt x="466" y="1281"/>
                    <a:pt x="467" y="1281"/>
                  </a:cubicBezTo>
                  <a:cubicBezTo>
                    <a:pt x="468" y="1280"/>
                    <a:pt x="468" y="1280"/>
                    <a:pt x="469" y="1280"/>
                  </a:cubicBezTo>
                  <a:cubicBezTo>
                    <a:pt x="470" y="1281"/>
                    <a:pt x="472" y="1281"/>
                    <a:pt x="473" y="1282"/>
                  </a:cubicBezTo>
                  <a:lnTo>
                    <a:pt x="531" y="1310"/>
                  </a:lnTo>
                  <a:lnTo>
                    <a:pt x="531" y="1310"/>
                  </a:lnTo>
                  <a:lnTo>
                    <a:pt x="501" y="1252"/>
                  </a:lnTo>
                  <a:cubicBezTo>
                    <a:pt x="500" y="1250"/>
                    <a:pt x="500" y="1249"/>
                    <a:pt x="500" y="1248"/>
                  </a:cubicBezTo>
                  <a:cubicBezTo>
                    <a:pt x="500" y="1248"/>
                    <a:pt x="500" y="1246"/>
                    <a:pt x="501" y="1245"/>
                  </a:cubicBezTo>
                  <a:cubicBezTo>
                    <a:pt x="502" y="1244"/>
                    <a:pt x="504" y="1242"/>
                    <a:pt x="506" y="1239"/>
                  </a:cubicBezTo>
                  <a:cubicBezTo>
                    <a:pt x="508" y="1237"/>
                    <a:pt x="510" y="1236"/>
                    <a:pt x="512" y="1235"/>
                  </a:cubicBezTo>
                  <a:cubicBezTo>
                    <a:pt x="513" y="1233"/>
                    <a:pt x="515" y="1233"/>
                    <a:pt x="516" y="1233"/>
                  </a:cubicBezTo>
                  <a:cubicBezTo>
                    <a:pt x="517" y="1233"/>
                    <a:pt x="518" y="1233"/>
                    <a:pt x="519" y="1234"/>
                  </a:cubicBezTo>
                  <a:cubicBezTo>
                    <a:pt x="520" y="1235"/>
                    <a:pt x="521" y="1236"/>
                    <a:pt x="522" y="1237"/>
                  </a:cubicBezTo>
                  <a:lnTo>
                    <a:pt x="563" y="1322"/>
                  </a:lnTo>
                  <a:close/>
                  <a:moveTo>
                    <a:pt x="618" y="1225"/>
                  </a:moveTo>
                  <a:cubicBezTo>
                    <a:pt x="622" y="1229"/>
                    <a:pt x="624" y="1233"/>
                    <a:pt x="626" y="1237"/>
                  </a:cubicBezTo>
                  <a:cubicBezTo>
                    <a:pt x="627" y="1241"/>
                    <a:pt x="628" y="1245"/>
                    <a:pt x="627" y="1250"/>
                  </a:cubicBezTo>
                  <a:cubicBezTo>
                    <a:pt x="626" y="1254"/>
                    <a:pt x="625" y="1258"/>
                    <a:pt x="622" y="1263"/>
                  </a:cubicBezTo>
                  <a:cubicBezTo>
                    <a:pt x="620" y="1267"/>
                    <a:pt x="617" y="1271"/>
                    <a:pt x="613" y="1275"/>
                  </a:cubicBezTo>
                  <a:cubicBezTo>
                    <a:pt x="610" y="1278"/>
                    <a:pt x="608" y="1280"/>
                    <a:pt x="605" y="1281"/>
                  </a:cubicBezTo>
                  <a:cubicBezTo>
                    <a:pt x="603" y="1283"/>
                    <a:pt x="600" y="1285"/>
                    <a:pt x="598" y="1286"/>
                  </a:cubicBezTo>
                  <a:cubicBezTo>
                    <a:pt x="596" y="1287"/>
                    <a:pt x="594" y="1288"/>
                    <a:pt x="592" y="1289"/>
                  </a:cubicBezTo>
                  <a:cubicBezTo>
                    <a:pt x="590" y="1289"/>
                    <a:pt x="589" y="1289"/>
                    <a:pt x="588" y="1289"/>
                  </a:cubicBezTo>
                  <a:cubicBezTo>
                    <a:pt x="587" y="1289"/>
                    <a:pt x="586" y="1289"/>
                    <a:pt x="584" y="1288"/>
                  </a:cubicBezTo>
                  <a:cubicBezTo>
                    <a:pt x="583" y="1287"/>
                    <a:pt x="581" y="1286"/>
                    <a:pt x="579" y="1284"/>
                  </a:cubicBezTo>
                  <a:cubicBezTo>
                    <a:pt x="578" y="1283"/>
                    <a:pt x="577" y="1281"/>
                    <a:pt x="576" y="1280"/>
                  </a:cubicBezTo>
                  <a:cubicBezTo>
                    <a:pt x="575" y="1280"/>
                    <a:pt x="575" y="1279"/>
                    <a:pt x="574" y="1278"/>
                  </a:cubicBezTo>
                  <a:cubicBezTo>
                    <a:pt x="574" y="1277"/>
                    <a:pt x="574" y="1277"/>
                    <a:pt x="574" y="1276"/>
                  </a:cubicBezTo>
                  <a:cubicBezTo>
                    <a:pt x="574" y="1276"/>
                    <a:pt x="575" y="1275"/>
                    <a:pt x="575" y="1275"/>
                  </a:cubicBezTo>
                  <a:cubicBezTo>
                    <a:pt x="576" y="1274"/>
                    <a:pt x="577" y="1274"/>
                    <a:pt x="578" y="1274"/>
                  </a:cubicBezTo>
                  <a:cubicBezTo>
                    <a:pt x="580" y="1273"/>
                    <a:pt x="582" y="1272"/>
                    <a:pt x="584" y="1272"/>
                  </a:cubicBezTo>
                  <a:cubicBezTo>
                    <a:pt x="586" y="1271"/>
                    <a:pt x="589" y="1270"/>
                    <a:pt x="591" y="1268"/>
                  </a:cubicBezTo>
                  <a:cubicBezTo>
                    <a:pt x="594" y="1267"/>
                    <a:pt x="597" y="1265"/>
                    <a:pt x="599" y="1262"/>
                  </a:cubicBezTo>
                  <a:cubicBezTo>
                    <a:pt x="601" y="1261"/>
                    <a:pt x="602" y="1259"/>
                    <a:pt x="603" y="1257"/>
                  </a:cubicBezTo>
                  <a:cubicBezTo>
                    <a:pt x="604" y="1256"/>
                    <a:pt x="605" y="1254"/>
                    <a:pt x="605" y="1253"/>
                  </a:cubicBezTo>
                  <a:cubicBezTo>
                    <a:pt x="605" y="1251"/>
                    <a:pt x="605" y="1250"/>
                    <a:pt x="605" y="1248"/>
                  </a:cubicBezTo>
                  <a:cubicBezTo>
                    <a:pt x="604" y="1247"/>
                    <a:pt x="603" y="1245"/>
                    <a:pt x="602" y="1244"/>
                  </a:cubicBezTo>
                  <a:cubicBezTo>
                    <a:pt x="601" y="1243"/>
                    <a:pt x="599" y="1242"/>
                    <a:pt x="597" y="1242"/>
                  </a:cubicBezTo>
                  <a:cubicBezTo>
                    <a:pt x="595" y="1242"/>
                    <a:pt x="593" y="1242"/>
                    <a:pt x="591" y="1243"/>
                  </a:cubicBezTo>
                  <a:cubicBezTo>
                    <a:pt x="589" y="1243"/>
                    <a:pt x="586" y="1244"/>
                    <a:pt x="584" y="1245"/>
                  </a:cubicBezTo>
                  <a:cubicBezTo>
                    <a:pt x="581" y="1247"/>
                    <a:pt x="579" y="1248"/>
                    <a:pt x="576" y="1249"/>
                  </a:cubicBezTo>
                  <a:cubicBezTo>
                    <a:pt x="573" y="1250"/>
                    <a:pt x="570" y="1251"/>
                    <a:pt x="567" y="1252"/>
                  </a:cubicBezTo>
                  <a:cubicBezTo>
                    <a:pt x="565" y="1253"/>
                    <a:pt x="562" y="1253"/>
                    <a:pt x="559" y="1253"/>
                  </a:cubicBezTo>
                  <a:cubicBezTo>
                    <a:pt x="556" y="1253"/>
                    <a:pt x="553" y="1252"/>
                    <a:pt x="550" y="1251"/>
                  </a:cubicBezTo>
                  <a:cubicBezTo>
                    <a:pt x="547" y="1250"/>
                    <a:pt x="543" y="1247"/>
                    <a:pt x="540" y="1244"/>
                  </a:cubicBezTo>
                  <a:cubicBezTo>
                    <a:pt x="537" y="1241"/>
                    <a:pt x="535" y="1238"/>
                    <a:pt x="534" y="1234"/>
                  </a:cubicBezTo>
                  <a:cubicBezTo>
                    <a:pt x="532" y="1230"/>
                    <a:pt x="532" y="1227"/>
                    <a:pt x="532" y="1222"/>
                  </a:cubicBezTo>
                  <a:cubicBezTo>
                    <a:pt x="533" y="1218"/>
                    <a:pt x="534" y="1214"/>
                    <a:pt x="536" y="1210"/>
                  </a:cubicBezTo>
                  <a:cubicBezTo>
                    <a:pt x="539" y="1206"/>
                    <a:pt x="542" y="1202"/>
                    <a:pt x="546" y="1198"/>
                  </a:cubicBezTo>
                  <a:cubicBezTo>
                    <a:pt x="548" y="1196"/>
                    <a:pt x="550" y="1194"/>
                    <a:pt x="552" y="1192"/>
                  </a:cubicBezTo>
                  <a:cubicBezTo>
                    <a:pt x="554" y="1191"/>
                    <a:pt x="556" y="1189"/>
                    <a:pt x="558" y="1188"/>
                  </a:cubicBezTo>
                  <a:cubicBezTo>
                    <a:pt x="560" y="1187"/>
                    <a:pt x="562" y="1186"/>
                    <a:pt x="564" y="1186"/>
                  </a:cubicBezTo>
                  <a:cubicBezTo>
                    <a:pt x="565" y="1185"/>
                    <a:pt x="566" y="1185"/>
                    <a:pt x="567" y="1185"/>
                  </a:cubicBezTo>
                  <a:cubicBezTo>
                    <a:pt x="568" y="1185"/>
                    <a:pt x="569" y="1185"/>
                    <a:pt x="569" y="1185"/>
                  </a:cubicBezTo>
                  <a:cubicBezTo>
                    <a:pt x="570" y="1185"/>
                    <a:pt x="570" y="1185"/>
                    <a:pt x="571" y="1186"/>
                  </a:cubicBezTo>
                  <a:cubicBezTo>
                    <a:pt x="571" y="1186"/>
                    <a:pt x="572" y="1187"/>
                    <a:pt x="573" y="1187"/>
                  </a:cubicBezTo>
                  <a:cubicBezTo>
                    <a:pt x="574" y="1188"/>
                    <a:pt x="575" y="1189"/>
                    <a:pt x="576" y="1190"/>
                  </a:cubicBezTo>
                  <a:cubicBezTo>
                    <a:pt x="577" y="1191"/>
                    <a:pt x="578" y="1192"/>
                    <a:pt x="579" y="1193"/>
                  </a:cubicBezTo>
                  <a:cubicBezTo>
                    <a:pt x="580" y="1194"/>
                    <a:pt x="580" y="1195"/>
                    <a:pt x="581" y="1196"/>
                  </a:cubicBezTo>
                  <a:cubicBezTo>
                    <a:pt x="581" y="1196"/>
                    <a:pt x="581" y="1197"/>
                    <a:pt x="581" y="1197"/>
                  </a:cubicBezTo>
                  <a:cubicBezTo>
                    <a:pt x="581" y="1198"/>
                    <a:pt x="580" y="1198"/>
                    <a:pt x="580" y="1198"/>
                  </a:cubicBezTo>
                  <a:cubicBezTo>
                    <a:pt x="580" y="1199"/>
                    <a:pt x="579" y="1199"/>
                    <a:pt x="577" y="1200"/>
                  </a:cubicBezTo>
                  <a:cubicBezTo>
                    <a:pt x="576" y="1200"/>
                    <a:pt x="574" y="1201"/>
                    <a:pt x="572" y="1201"/>
                  </a:cubicBezTo>
                  <a:cubicBezTo>
                    <a:pt x="570" y="1202"/>
                    <a:pt x="568" y="1203"/>
                    <a:pt x="566" y="1205"/>
                  </a:cubicBezTo>
                  <a:cubicBezTo>
                    <a:pt x="564" y="1206"/>
                    <a:pt x="561" y="1208"/>
                    <a:pt x="559" y="1210"/>
                  </a:cubicBezTo>
                  <a:cubicBezTo>
                    <a:pt x="557" y="1212"/>
                    <a:pt x="556" y="1213"/>
                    <a:pt x="555" y="1215"/>
                  </a:cubicBezTo>
                  <a:cubicBezTo>
                    <a:pt x="554" y="1216"/>
                    <a:pt x="554" y="1218"/>
                    <a:pt x="554" y="1219"/>
                  </a:cubicBezTo>
                  <a:cubicBezTo>
                    <a:pt x="554" y="1220"/>
                    <a:pt x="554" y="1222"/>
                    <a:pt x="554" y="1223"/>
                  </a:cubicBezTo>
                  <a:cubicBezTo>
                    <a:pt x="555" y="1224"/>
                    <a:pt x="555" y="1225"/>
                    <a:pt x="556" y="1226"/>
                  </a:cubicBezTo>
                  <a:cubicBezTo>
                    <a:pt x="558" y="1228"/>
                    <a:pt x="560" y="1229"/>
                    <a:pt x="561" y="1229"/>
                  </a:cubicBezTo>
                  <a:cubicBezTo>
                    <a:pt x="563" y="1229"/>
                    <a:pt x="565" y="1228"/>
                    <a:pt x="568" y="1228"/>
                  </a:cubicBezTo>
                  <a:cubicBezTo>
                    <a:pt x="570" y="1227"/>
                    <a:pt x="572" y="1226"/>
                    <a:pt x="575" y="1225"/>
                  </a:cubicBezTo>
                  <a:cubicBezTo>
                    <a:pt x="577" y="1224"/>
                    <a:pt x="580" y="1222"/>
                    <a:pt x="583" y="1221"/>
                  </a:cubicBezTo>
                  <a:cubicBezTo>
                    <a:pt x="586" y="1220"/>
                    <a:pt x="588" y="1219"/>
                    <a:pt x="591" y="1218"/>
                  </a:cubicBezTo>
                  <a:cubicBezTo>
                    <a:pt x="594" y="1217"/>
                    <a:pt x="597" y="1217"/>
                    <a:pt x="600" y="1217"/>
                  </a:cubicBezTo>
                  <a:cubicBezTo>
                    <a:pt x="603" y="1217"/>
                    <a:pt x="606" y="1218"/>
                    <a:pt x="609" y="1219"/>
                  </a:cubicBezTo>
                  <a:cubicBezTo>
                    <a:pt x="612" y="1220"/>
                    <a:pt x="615" y="1222"/>
                    <a:pt x="618" y="1225"/>
                  </a:cubicBezTo>
                  <a:close/>
                  <a:moveTo>
                    <a:pt x="679" y="1188"/>
                  </a:moveTo>
                  <a:cubicBezTo>
                    <a:pt x="682" y="1190"/>
                    <a:pt x="683" y="1191"/>
                    <a:pt x="684" y="1193"/>
                  </a:cubicBezTo>
                  <a:cubicBezTo>
                    <a:pt x="685" y="1194"/>
                    <a:pt x="685" y="1195"/>
                    <a:pt x="685" y="1196"/>
                  </a:cubicBezTo>
                  <a:cubicBezTo>
                    <a:pt x="685" y="1197"/>
                    <a:pt x="685" y="1198"/>
                    <a:pt x="685" y="1199"/>
                  </a:cubicBezTo>
                  <a:cubicBezTo>
                    <a:pt x="684" y="1201"/>
                    <a:pt x="683" y="1202"/>
                    <a:pt x="683" y="1203"/>
                  </a:cubicBezTo>
                  <a:cubicBezTo>
                    <a:pt x="682" y="1205"/>
                    <a:pt x="681" y="1206"/>
                    <a:pt x="680" y="1208"/>
                  </a:cubicBezTo>
                  <a:cubicBezTo>
                    <a:pt x="678" y="1209"/>
                    <a:pt x="677" y="1210"/>
                    <a:pt x="676" y="1212"/>
                  </a:cubicBezTo>
                  <a:cubicBezTo>
                    <a:pt x="672" y="1215"/>
                    <a:pt x="669" y="1218"/>
                    <a:pt x="665" y="1220"/>
                  </a:cubicBezTo>
                  <a:cubicBezTo>
                    <a:pt x="662" y="1221"/>
                    <a:pt x="658" y="1222"/>
                    <a:pt x="654" y="1222"/>
                  </a:cubicBezTo>
                  <a:cubicBezTo>
                    <a:pt x="651" y="1222"/>
                    <a:pt x="647" y="1221"/>
                    <a:pt x="643" y="1219"/>
                  </a:cubicBezTo>
                  <a:cubicBezTo>
                    <a:pt x="640" y="1217"/>
                    <a:pt x="636" y="1214"/>
                    <a:pt x="632" y="1210"/>
                  </a:cubicBezTo>
                  <a:lnTo>
                    <a:pt x="599" y="1177"/>
                  </a:lnTo>
                  <a:lnTo>
                    <a:pt x="591" y="1185"/>
                  </a:lnTo>
                  <a:cubicBezTo>
                    <a:pt x="591" y="1185"/>
                    <a:pt x="589" y="1186"/>
                    <a:pt x="588" y="1185"/>
                  </a:cubicBezTo>
                  <a:cubicBezTo>
                    <a:pt x="586" y="1184"/>
                    <a:pt x="584" y="1183"/>
                    <a:pt x="581" y="1180"/>
                  </a:cubicBezTo>
                  <a:cubicBezTo>
                    <a:pt x="580" y="1179"/>
                    <a:pt x="579" y="1177"/>
                    <a:pt x="578" y="1176"/>
                  </a:cubicBezTo>
                  <a:cubicBezTo>
                    <a:pt x="577" y="1175"/>
                    <a:pt x="577" y="1174"/>
                    <a:pt x="576" y="1174"/>
                  </a:cubicBezTo>
                  <a:cubicBezTo>
                    <a:pt x="576" y="1173"/>
                    <a:pt x="576" y="1172"/>
                    <a:pt x="576" y="1171"/>
                  </a:cubicBezTo>
                  <a:cubicBezTo>
                    <a:pt x="576" y="1171"/>
                    <a:pt x="576" y="1170"/>
                    <a:pt x="577" y="1170"/>
                  </a:cubicBezTo>
                  <a:lnTo>
                    <a:pt x="584" y="1162"/>
                  </a:lnTo>
                  <a:lnTo>
                    <a:pt x="570" y="1148"/>
                  </a:lnTo>
                  <a:cubicBezTo>
                    <a:pt x="570" y="1147"/>
                    <a:pt x="569" y="1147"/>
                    <a:pt x="569" y="1146"/>
                  </a:cubicBezTo>
                  <a:cubicBezTo>
                    <a:pt x="569" y="1146"/>
                    <a:pt x="569" y="1145"/>
                    <a:pt x="570" y="1144"/>
                  </a:cubicBezTo>
                  <a:cubicBezTo>
                    <a:pt x="570" y="1143"/>
                    <a:pt x="571" y="1142"/>
                    <a:pt x="572" y="1140"/>
                  </a:cubicBezTo>
                  <a:cubicBezTo>
                    <a:pt x="573" y="1139"/>
                    <a:pt x="574" y="1138"/>
                    <a:pt x="576" y="1136"/>
                  </a:cubicBezTo>
                  <a:cubicBezTo>
                    <a:pt x="578" y="1134"/>
                    <a:pt x="579" y="1133"/>
                    <a:pt x="581" y="1132"/>
                  </a:cubicBezTo>
                  <a:cubicBezTo>
                    <a:pt x="582" y="1131"/>
                    <a:pt x="583" y="1130"/>
                    <a:pt x="584" y="1130"/>
                  </a:cubicBezTo>
                  <a:cubicBezTo>
                    <a:pt x="585" y="1129"/>
                    <a:pt x="586" y="1129"/>
                    <a:pt x="586" y="1129"/>
                  </a:cubicBezTo>
                  <a:cubicBezTo>
                    <a:pt x="587" y="1129"/>
                    <a:pt x="588" y="1129"/>
                    <a:pt x="588" y="1130"/>
                  </a:cubicBezTo>
                  <a:lnTo>
                    <a:pt x="603" y="1144"/>
                  </a:lnTo>
                  <a:lnTo>
                    <a:pt x="616" y="1130"/>
                  </a:lnTo>
                  <a:cubicBezTo>
                    <a:pt x="617" y="1130"/>
                    <a:pt x="617" y="1130"/>
                    <a:pt x="618" y="1129"/>
                  </a:cubicBezTo>
                  <a:cubicBezTo>
                    <a:pt x="619" y="1129"/>
                    <a:pt x="619" y="1129"/>
                    <a:pt x="620" y="1130"/>
                  </a:cubicBezTo>
                  <a:cubicBezTo>
                    <a:pt x="621" y="1130"/>
                    <a:pt x="622" y="1131"/>
                    <a:pt x="623" y="1131"/>
                  </a:cubicBezTo>
                  <a:cubicBezTo>
                    <a:pt x="624" y="1132"/>
                    <a:pt x="625" y="1133"/>
                    <a:pt x="627" y="1135"/>
                  </a:cubicBezTo>
                  <a:cubicBezTo>
                    <a:pt x="629" y="1137"/>
                    <a:pt x="631" y="1139"/>
                    <a:pt x="632" y="1141"/>
                  </a:cubicBezTo>
                  <a:cubicBezTo>
                    <a:pt x="632" y="1143"/>
                    <a:pt x="632" y="1144"/>
                    <a:pt x="631" y="1145"/>
                  </a:cubicBezTo>
                  <a:lnTo>
                    <a:pt x="617" y="1159"/>
                  </a:lnTo>
                  <a:lnTo>
                    <a:pt x="647" y="1189"/>
                  </a:lnTo>
                  <a:cubicBezTo>
                    <a:pt x="651" y="1192"/>
                    <a:pt x="654" y="1195"/>
                    <a:pt x="657" y="1195"/>
                  </a:cubicBezTo>
                  <a:cubicBezTo>
                    <a:pt x="660" y="1196"/>
                    <a:pt x="662" y="1195"/>
                    <a:pt x="665" y="1192"/>
                  </a:cubicBezTo>
                  <a:cubicBezTo>
                    <a:pt x="666" y="1191"/>
                    <a:pt x="667" y="1190"/>
                    <a:pt x="668" y="1189"/>
                  </a:cubicBezTo>
                  <a:cubicBezTo>
                    <a:pt x="668" y="1188"/>
                    <a:pt x="669" y="1187"/>
                    <a:pt x="669" y="1186"/>
                  </a:cubicBezTo>
                  <a:cubicBezTo>
                    <a:pt x="669" y="1186"/>
                    <a:pt x="670" y="1185"/>
                    <a:pt x="670" y="1184"/>
                  </a:cubicBezTo>
                  <a:cubicBezTo>
                    <a:pt x="670" y="1184"/>
                    <a:pt x="671" y="1183"/>
                    <a:pt x="671" y="1183"/>
                  </a:cubicBezTo>
                  <a:cubicBezTo>
                    <a:pt x="671" y="1183"/>
                    <a:pt x="672" y="1183"/>
                    <a:pt x="672" y="1182"/>
                  </a:cubicBezTo>
                  <a:cubicBezTo>
                    <a:pt x="672" y="1182"/>
                    <a:pt x="673" y="1182"/>
                    <a:pt x="674" y="1183"/>
                  </a:cubicBezTo>
                  <a:cubicBezTo>
                    <a:pt x="674" y="1183"/>
                    <a:pt x="675" y="1184"/>
                    <a:pt x="676" y="1184"/>
                  </a:cubicBezTo>
                  <a:cubicBezTo>
                    <a:pt x="677" y="1185"/>
                    <a:pt x="678" y="1186"/>
                    <a:pt x="679" y="1188"/>
                  </a:cubicBezTo>
                  <a:close/>
                  <a:moveTo>
                    <a:pt x="730" y="1082"/>
                  </a:moveTo>
                  <a:cubicBezTo>
                    <a:pt x="732" y="1084"/>
                    <a:pt x="733" y="1087"/>
                    <a:pt x="733" y="1089"/>
                  </a:cubicBezTo>
                  <a:cubicBezTo>
                    <a:pt x="733" y="1091"/>
                    <a:pt x="732" y="1092"/>
                    <a:pt x="731" y="1094"/>
                  </a:cubicBezTo>
                  <a:lnTo>
                    <a:pt x="692" y="1133"/>
                  </a:lnTo>
                  <a:cubicBezTo>
                    <a:pt x="694" y="1136"/>
                    <a:pt x="697" y="1138"/>
                    <a:pt x="700" y="1140"/>
                  </a:cubicBezTo>
                  <a:cubicBezTo>
                    <a:pt x="703" y="1141"/>
                    <a:pt x="706" y="1142"/>
                    <a:pt x="709" y="1142"/>
                  </a:cubicBezTo>
                  <a:cubicBezTo>
                    <a:pt x="712" y="1142"/>
                    <a:pt x="715" y="1142"/>
                    <a:pt x="718" y="1140"/>
                  </a:cubicBezTo>
                  <a:cubicBezTo>
                    <a:pt x="721" y="1139"/>
                    <a:pt x="724" y="1137"/>
                    <a:pt x="727" y="1134"/>
                  </a:cubicBezTo>
                  <a:cubicBezTo>
                    <a:pt x="730" y="1130"/>
                    <a:pt x="733" y="1127"/>
                    <a:pt x="735" y="1125"/>
                  </a:cubicBezTo>
                  <a:cubicBezTo>
                    <a:pt x="737" y="1122"/>
                    <a:pt x="738" y="1119"/>
                    <a:pt x="739" y="1117"/>
                  </a:cubicBezTo>
                  <a:cubicBezTo>
                    <a:pt x="741" y="1115"/>
                    <a:pt x="742" y="1113"/>
                    <a:pt x="742" y="1111"/>
                  </a:cubicBezTo>
                  <a:cubicBezTo>
                    <a:pt x="743" y="1109"/>
                    <a:pt x="744" y="1108"/>
                    <a:pt x="744" y="1107"/>
                  </a:cubicBezTo>
                  <a:cubicBezTo>
                    <a:pt x="745" y="1107"/>
                    <a:pt x="745" y="1107"/>
                    <a:pt x="746" y="1107"/>
                  </a:cubicBezTo>
                  <a:cubicBezTo>
                    <a:pt x="746" y="1107"/>
                    <a:pt x="747" y="1107"/>
                    <a:pt x="747" y="1107"/>
                  </a:cubicBezTo>
                  <a:cubicBezTo>
                    <a:pt x="748" y="1107"/>
                    <a:pt x="749" y="1108"/>
                    <a:pt x="750" y="1108"/>
                  </a:cubicBezTo>
                  <a:cubicBezTo>
                    <a:pt x="750" y="1109"/>
                    <a:pt x="751" y="1110"/>
                    <a:pt x="753" y="1111"/>
                  </a:cubicBezTo>
                  <a:cubicBezTo>
                    <a:pt x="754" y="1112"/>
                    <a:pt x="755" y="1113"/>
                    <a:pt x="755" y="1114"/>
                  </a:cubicBezTo>
                  <a:cubicBezTo>
                    <a:pt x="756" y="1115"/>
                    <a:pt x="757" y="1115"/>
                    <a:pt x="757" y="1116"/>
                  </a:cubicBezTo>
                  <a:cubicBezTo>
                    <a:pt x="757" y="1117"/>
                    <a:pt x="758" y="1117"/>
                    <a:pt x="758" y="1118"/>
                  </a:cubicBezTo>
                  <a:cubicBezTo>
                    <a:pt x="758" y="1118"/>
                    <a:pt x="758" y="1119"/>
                    <a:pt x="758" y="1120"/>
                  </a:cubicBezTo>
                  <a:cubicBezTo>
                    <a:pt x="758" y="1120"/>
                    <a:pt x="758" y="1122"/>
                    <a:pt x="757" y="1123"/>
                  </a:cubicBezTo>
                  <a:cubicBezTo>
                    <a:pt x="756" y="1125"/>
                    <a:pt x="755" y="1128"/>
                    <a:pt x="753" y="1130"/>
                  </a:cubicBezTo>
                  <a:cubicBezTo>
                    <a:pt x="752" y="1133"/>
                    <a:pt x="750" y="1136"/>
                    <a:pt x="747" y="1139"/>
                  </a:cubicBezTo>
                  <a:cubicBezTo>
                    <a:pt x="745" y="1143"/>
                    <a:pt x="742" y="1146"/>
                    <a:pt x="739" y="1149"/>
                  </a:cubicBezTo>
                  <a:cubicBezTo>
                    <a:pt x="733" y="1155"/>
                    <a:pt x="728" y="1159"/>
                    <a:pt x="722" y="1162"/>
                  </a:cubicBezTo>
                  <a:cubicBezTo>
                    <a:pt x="716" y="1164"/>
                    <a:pt x="710" y="1166"/>
                    <a:pt x="705" y="1166"/>
                  </a:cubicBezTo>
                  <a:cubicBezTo>
                    <a:pt x="699" y="1166"/>
                    <a:pt x="693" y="1164"/>
                    <a:pt x="687" y="1161"/>
                  </a:cubicBezTo>
                  <a:cubicBezTo>
                    <a:pt x="681" y="1158"/>
                    <a:pt x="675" y="1154"/>
                    <a:pt x="669" y="1148"/>
                  </a:cubicBezTo>
                  <a:cubicBezTo>
                    <a:pt x="664" y="1142"/>
                    <a:pt x="659" y="1136"/>
                    <a:pt x="656" y="1130"/>
                  </a:cubicBezTo>
                  <a:cubicBezTo>
                    <a:pt x="653" y="1124"/>
                    <a:pt x="651" y="1118"/>
                    <a:pt x="651" y="1112"/>
                  </a:cubicBezTo>
                  <a:cubicBezTo>
                    <a:pt x="651" y="1106"/>
                    <a:pt x="652" y="1100"/>
                    <a:pt x="654" y="1094"/>
                  </a:cubicBezTo>
                  <a:cubicBezTo>
                    <a:pt x="656" y="1089"/>
                    <a:pt x="660" y="1083"/>
                    <a:pt x="665" y="1078"/>
                  </a:cubicBezTo>
                  <a:cubicBezTo>
                    <a:pt x="671" y="1073"/>
                    <a:pt x="676" y="1069"/>
                    <a:pt x="681" y="1067"/>
                  </a:cubicBezTo>
                  <a:cubicBezTo>
                    <a:pt x="687" y="1065"/>
                    <a:pt x="692" y="1064"/>
                    <a:pt x="697" y="1064"/>
                  </a:cubicBezTo>
                  <a:cubicBezTo>
                    <a:pt x="703" y="1064"/>
                    <a:pt x="708" y="1066"/>
                    <a:pt x="713" y="1069"/>
                  </a:cubicBezTo>
                  <a:cubicBezTo>
                    <a:pt x="718" y="1071"/>
                    <a:pt x="722" y="1075"/>
                    <a:pt x="727" y="1079"/>
                  </a:cubicBezTo>
                  <a:lnTo>
                    <a:pt x="730" y="1082"/>
                  </a:lnTo>
                  <a:close/>
                  <a:moveTo>
                    <a:pt x="707" y="1095"/>
                  </a:moveTo>
                  <a:cubicBezTo>
                    <a:pt x="702" y="1089"/>
                    <a:pt x="697" y="1086"/>
                    <a:pt x="692" y="1086"/>
                  </a:cubicBezTo>
                  <a:cubicBezTo>
                    <a:pt x="687" y="1085"/>
                    <a:pt x="682" y="1087"/>
                    <a:pt x="678" y="1091"/>
                  </a:cubicBezTo>
                  <a:cubicBezTo>
                    <a:pt x="675" y="1094"/>
                    <a:pt x="674" y="1096"/>
                    <a:pt x="673" y="1099"/>
                  </a:cubicBezTo>
                  <a:cubicBezTo>
                    <a:pt x="672" y="1101"/>
                    <a:pt x="672" y="1104"/>
                    <a:pt x="672" y="1106"/>
                  </a:cubicBezTo>
                  <a:cubicBezTo>
                    <a:pt x="672" y="1109"/>
                    <a:pt x="673" y="1112"/>
                    <a:pt x="675" y="1114"/>
                  </a:cubicBezTo>
                  <a:cubicBezTo>
                    <a:pt x="676" y="1117"/>
                    <a:pt x="678" y="1119"/>
                    <a:pt x="680" y="1122"/>
                  </a:cubicBezTo>
                  <a:lnTo>
                    <a:pt x="707" y="1095"/>
                  </a:lnTo>
                  <a:close/>
                  <a:moveTo>
                    <a:pt x="886" y="994"/>
                  </a:moveTo>
                  <a:cubicBezTo>
                    <a:pt x="886" y="995"/>
                    <a:pt x="886" y="995"/>
                    <a:pt x="886" y="996"/>
                  </a:cubicBezTo>
                  <a:cubicBezTo>
                    <a:pt x="886" y="996"/>
                    <a:pt x="886" y="997"/>
                    <a:pt x="886" y="998"/>
                  </a:cubicBezTo>
                  <a:cubicBezTo>
                    <a:pt x="885" y="999"/>
                    <a:pt x="885" y="1000"/>
                    <a:pt x="884" y="1001"/>
                  </a:cubicBezTo>
                  <a:cubicBezTo>
                    <a:pt x="883" y="1003"/>
                    <a:pt x="881" y="1004"/>
                    <a:pt x="879" y="1006"/>
                  </a:cubicBezTo>
                  <a:cubicBezTo>
                    <a:pt x="878" y="1008"/>
                    <a:pt x="876" y="1009"/>
                    <a:pt x="875" y="1010"/>
                  </a:cubicBezTo>
                  <a:cubicBezTo>
                    <a:pt x="874" y="1011"/>
                    <a:pt x="872" y="1012"/>
                    <a:pt x="872" y="1013"/>
                  </a:cubicBezTo>
                  <a:cubicBezTo>
                    <a:pt x="871" y="1013"/>
                    <a:pt x="870" y="1013"/>
                    <a:pt x="869" y="1013"/>
                  </a:cubicBezTo>
                  <a:cubicBezTo>
                    <a:pt x="869" y="1013"/>
                    <a:pt x="868" y="1013"/>
                    <a:pt x="868" y="1012"/>
                  </a:cubicBezTo>
                  <a:lnTo>
                    <a:pt x="830" y="974"/>
                  </a:lnTo>
                  <a:cubicBezTo>
                    <a:pt x="827" y="972"/>
                    <a:pt x="825" y="970"/>
                    <a:pt x="823" y="969"/>
                  </a:cubicBezTo>
                  <a:cubicBezTo>
                    <a:pt x="821" y="968"/>
                    <a:pt x="819" y="967"/>
                    <a:pt x="817" y="966"/>
                  </a:cubicBezTo>
                  <a:cubicBezTo>
                    <a:pt x="815" y="966"/>
                    <a:pt x="812" y="966"/>
                    <a:pt x="811" y="966"/>
                  </a:cubicBezTo>
                  <a:cubicBezTo>
                    <a:pt x="809" y="967"/>
                    <a:pt x="807" y="968"/>
                    <a:pt x="805" y="970"/>
                  </a:cubicBezTo>
                  <a:cubicBezTo>
                    <a:pt x="803" y="972"/>
                    <a:pt x="801" y="975"/>
                    <a:pt x="801" y="979"/>
                  </a:cubicBezTo>
                  <a:cubicBezTo>
                    <a:pt x="800" y="983"/>
                    <a:pt x="800" y="988"/>
                    <a:pt x="801" y="994"/>
                  </a:cubicBezTo>
                  <a:lnTo>
                    <a:pt x="844" y="1036"/>
                  </a:lnTo>
                  <a:cubicBezTo>
                    <a:pt x="844" y="1037"/>
                    <a:pt x="844" y="1037"/>
                    <a:pt x="844" y="1038"/>
                  </a:cubicBezTo>
                  <a:cubicBezTo>
                    <a:pt x="845" y="1038"/>
                    <a:pt x="844" y="1039"/>
                    <a:pt x="844" y="1040"/>
                  </a:cubicBezTo>
                  <a:cubicBezTo>
                    <a:pt x="843" y="1041"/>
                    <a:pt x="843" y="1042"/>
                    <a:pt x="842" y="1043"/>
                  </a:cubicBezTo>
                  <a:cubicBezTo>
                    <a:pt x="841" y="1045"/>
                    <a:pt x="839" y="1046"/>
                    <a:pt x="838" y="1048"/>
                  </a:cubicBezTo>
                  <a:cubicBezTo>
                    <a:pt x="836" y="1050"/>
                    <a:pt x="834" y="1051"/>
                    <a:pt x="833" y="1052"/>
                  </a:cubicBezTo>
                  <a:cubicBezTo>
                    <a:pt x="832" y="1053"/>
                    <a:pt x="831" y="1054"/>
                    <a:pt x="830" y="1054"/>
                  </a:cubicBezTo>
                  <a:cubicBezTo>
                    <a:pt x="829" y="1055"/>
                    <a:pt x="828" y="1055"/>
                    <a:pt x="827" y="1055"/>
                  </a:cubicBezTo>
                  <a:cubicBezTo>
                    <a:pt x="827" y="1055"/>
                    <a:pt x="826" y="1055"/>
                    <a:pt x="826" y="1054"/>
                  </a:cubicBezTo>
                  <a:lnTo>
                    <a:pt x="788" y="1016"/>
                  </a:lnTo>
                  <a:cubicBezTo>
                    <a:pt x="785" y="1014"/>
                    <a:pt x="783" y="1012"/>
                    <a:pt x="781" y="1011"/>
                  </a:cubicBezTo>
                  <a:cubicBezTo>
                    <a:pt x="779" y="1009"/>
                    <a:pt x="777" y="1009"/>
                    <a:pt x="775" y="1008"/>
                  </a:cubicBezTo>
                  <a:cubicBezTo>
                    <a:pt x="773" y="1008"/>
                    <a:pt x="771" y="1008"/>
                    <a:pt x="769" y="1008"/>
                  </a:cubicBezTo>
                  <a:cubicBezTo>
                    <a:pt x="767" y="1009"/>
                    <a:pt x="765" y="1010"/>
                    <a:pt x="763" y="1012"/>
                  </a:cubicBezTo>
                  <a:cubicBezTo>
                    <a:pt x="761" y="1014"/>
                    <a:pt x="759" y="1017"/>
                    <a:pt x="759" y="1021"/>
                  </a:cubicBezTo>
                  <a:cubicBezTo>
                    <a:pt x="758" y="1025"/>
                    <a:pt x="758" y="1030"/>
                    <a:pt x="759" y="1035"/>
                  </a:cubicBezTo>
                  <a:lnTo>
                    <a:pt x="802" y="1078"/>
                  </a:lnTo>
                  <a:cubicBezTo>
                    <a:pt x="802" y="1078"/>
                    <a:pt x="803" y="1079"/>
                    <a:pt x="803" y="1080"/>
                  </a:cubicBezTo>
                  <a:cubicBezTo>
                    <a:pt x="803" y="1080"/>
                    <a:pt x="802" y="1081"/>
                    <a:pt x="802" y="1082"/>
                  </a:cubicBezTo>
                  <a:cubicBezTo>
                    <a:pt x="802" y="1083"/>
                    <a:pt x="801" y="1084"/>
                    <a:pt x="800" y="1085"/>
                  </a:cubicBezTo>
                  <a:cubicBezTo>
                    <a:pt x="799" y="1087"/>
                    <a:pt x="797" y="1088"/>
                    <a:pt x="796" y="1090"/>
                  </a:cubicBezTo>
                  <a:cubicBezTo>
                    <a:pt x="794" y="1092"/>
                    <a:pt x="792" y="1093"/>
                    <a:pt x="791" y="1094"/>
                  </a:cubicBezTo>
                  <a:cubicBezTo>
                    <a:pt x="790" y="1095"/>
                    <a:pt x="789" y="1096"/>
                    <a:pt x="788" y="1096"/>
                  </a:cubicBezTo>
                  <a:cubicBezTo>
                    <a:pt x="787" y="1097"/>
                    <a:pt x="786" y="1097"/>
                    <a:pt x="785" y="1097"/>
                  </a:cubicBezTo>
                  <a:cubicBezTo>
                    <a:pt x="785" y="1097"/>
                    <a:pt x="784" y="1097"/>
                    <a:pt x="784" y="1096"/>
                  </a:cubicBezTo>
                  <a:lnTo>
                    <a:pt x="720" y="1032"/>
                  </a:lnTo>
                  <a:cubicBezTo>
                    <a:pt x="719" y="1032"/>
                    <a:pt x="719" y="1031"/>
                    <a:pt x="719" y="1030"/>
                  </a:cubicBezTo>
                  <a:cubicBezTo>
                    <a:pt x="719" y="1030"/>
                    <a:pt x="719" y="1029"/>
                    <a:pt x="719" y="1028"/>
                  </a:cubicBezTo>
                  <a:cubicBezTo>
                    <a:pt x="719" y="1027"/>
                    <a:pt x="720" y="1026"/>
                    <a:pt x="721" y="1025"/>
                  </a:cubicBezTo>
                  <a:cubicBezTo>
                    <a:pt x="722" y="1024"/>
                    <a:pt x="723" y="1023"/>
                    <a:pt x="724" y="1021"/>
                  </a:cubicBezTo>
                  <a:cubicBezTo>
                    <a:pt x="726" y="1020"/>
                    <a:pt x="727" y="1019"/>
                    <a:pt x="728" y="1018"/>
                  </a:cubicBezTo>
                  <a:cubicBezTo>
                    <a:pt x="730" y="1017"/>
                    <a:pt x="731" y="1016"/>
                    <a:pt x="731" y="1016"/>
                  </a:cubicBezTo>
                  <a:cubicBezTo>
                    <a:pt x="732" y="1016"/>
                    <a:pt x="733" y="1016"/>
                    <a:pt x="733" y="1016"/>
                  </a:cubicBezTo>
                  <a:cubicBezTo>
                    <a:pt x="734" y="1016"/>
                    <a:pt x="735" y="1016"/>
                    <a:pt x="735" y="1017"/>
                  </a:cubicBezTo>
                  <a:lnTo>
                    <a:pt x="742" y="1024"/>
                  </a:lnTo>
                  <a:cubicBezTo>
                    <a:pt x="742" y="1017"/>
                    <a:pt x="743" y="1010"/>
                    <a:pt x="744" y="1005"/>
                  </a:cubicBezTo>
                  <a:cubicBezTo>
                    <a:pt x="746" y="999"/>
                    <a:pt x="749" y="995"/>
                    <a:pt x="753" y="991"/>
                  </a:cubicBezTo>
                  <a:cubicBezTo>
                    <a:pt x="755" y="988"/>
                    <a:pt x="758" y="986"/>
                    <a:pt x="760" y="985"/>
                  </a:cubicBezTo>
                  <a:cubicBezTo>
                    <a:pt x="763" y="983"/>
                    <a:pt x="766" y="982"/>
                    <a:pt x="769" y="981"/>
                  </a:cubicBezTo>
                  <a:cubicBezTo>
                    <a:pt x="771" y="981"/>
                    <a:pt x="774" y="980"/>
                    <a:pt x="776" y="981"/>
                  </a:cubicBezTo>
                  <a:cubicBezTo>
                    <a:pt x="779" y="981"/>
                    <a:pt x="782" y="982"/>
                    <a:pt x="784" y="983"/>
                  </a:cubicBezTo>
                  <a:cubicBezTo>
                    <a:pt x="784" y="979"/>
                    <a:pt x="784" y="975"/>
                    <a:pt x="785" y="972"/>
                  </a:cubicBezTo>
                  <a:cubicBezTo>
                    <a:pt x="785" y="968"/>
                    <a:pt x="786" y="965"/>
                    <a:pt x="786" y="962"/>
                  </a:cubicBezTo>
                  <a:cubicBezTo>
                    <a:pt x="787" y="960"/>
                    <a:pt x="788" y="957"/>
                    <a:pt x="790" y="955"/>
                  </a:cubicBezTo>
                  <a:cubicBezTo>
                    <a:pt x="791" y="953"/>
                    <a:pt x="793" y="951"/>
                    <a:pt x="795" y="949"/>
                  </a:cubicBezTo>
                  <a:cubicBezTo>
                    <a:pt x="799" y="945"/>
                    <a:pt x="803" y="942"/>
                    <a:pt x="808" y="940"/>
                  </a:cubicBezTo>
                  <a:cubicBezTo>
                    <a:pt x="812" y="939"/>
                    <a:pt x="816" y="938"/>
                    <a:pt x="820" y="939"/>
                  </a:cubicBezTo>
                  <a:cubicBezTo>
                    <a:pt x="825" y="940"/>
                    <a:pt x="829" y="941"/>
                    <a:pt x="833" y="944"/>
                  </a:cubicBezTo>
                  <a:cubicBezTo>
                    <a:pt x="837" y="946"/>
                    <a:pt x="841" y="949"/>
                    <a:pt x="845" y="953"/>
                  </a:cubicBezTo>
                  <a:lnTo>
                    <a:pt x="886" y="994"/>
                  </a:lnTo>
                  <a:close/>
                  <a:moveTo>
                    <a:pt x="944" y="811"/>
                  </a:moveTo>
                  <a:cubicBezTo>
                    <a:pt x="950" y="816"/>
                    <a:pt x="954" y="821"/>
                    <a:pt x="956" y="827"/>
                  </a:cubicBezTo>
                  <a:cubicBezTo>
                    <a:pt x="958" y="833"/>
                    <a:pt x="959" y="838"/>
                    <a:pt x="959" y="844"/>
                  </a:cubicBezTo>
                  <a:cubicBezTo>
                    <a:pt x="959" y="850"/>
                    <a:pt x="957" y="856"/>
                    <a:pt x="954" y="862"/>
                  </a:cubicBezTo>
                  <a:cubicBezTo>
                    <a:pt x="951" y="868"/>
                    <a:pt x="946" y="874"/>
                    <a:pt x="940" y="880"/>
                  </a:cubicBezTo>
                  <a:lnTo>
                    <a:pt x="932" y="888"/>
                  </a:lnTo>
                  <a:lnTo>
                    <a:pt x="962" y="918"/>
                  </a:lnTo>
                  <a:cubicBezTo>
                    <a:pt x="962" y="918"/>
                    <a:pt x="963" y="919"/>
                    <a:pt x="963" y="919"/>
                  </a:cubicBezTo>
                  <a:cubicBezTo>
                    <a:pt x="963" y="920"/>
                    <a:pt x="963" y="921"/>
                    <a:pt x="962" y="922"/>
                  </a:cubicBezTo>
                  <a:cubicBezTo>
                    <a:pt x="962" y="923"/>
                    <a:pt x="961" y="924"/>
                    <a:pt x="960" y="925"/>
                  </a:cubicBezTo>
                  <a:cubicBezTo>
                    <a:pt x="959" y="927"/>
                    <a:pt x="957" y="928"/>
                    <a:pt x="955" y="930"/>
                  </a:cubicBezTo>
                  <a:cubicBezTo>
                    <a:pt x="954" y="932"/>
                    <a:pt x="952" y="933"/>
                    <a:pt x="951" y="934"/>
                  </a:cubicBezTo>
                  <a:cubicBezTo>
                    <a:pt x="949" y="935"/>
                    <a:pt x="948" y="936"/>
                    <a:pt x="947" y="937"/>
                  </a:cubicBezTo>
                  <a:cubicBezTo>
                    <a:pt x="946" y="937"/>
                    <a:pt x="945" y="937"/>
                    <a:pt x="945" y="937"/>
                  </a:cubicBezTo>
                  <a:cubicBezTo>
                    <a:pt x="944" y="937"/>
                    <a:pt x="943" y="937"/>
                    <a:pt x="943" y="936"/>
                  </a:cubicBezTo>
                  <a:lnTo>
                    <a:pt x="859" y="853"/>
                  </a:lnTo>
                  <a:cubicBezTo>
                    <a:pt x="857" y="851"/>
                    <a:pt x="856" y="848"/>
                    <a:pt x="856" y="846"/>
                  </a:cubicBezTo>
                  <a:cubicBezTo>
                    <a:pt x="856" y="844"/>
                    <a:pt x="857" y="842"/>
                    <a:pt x="859" y="840"/>
                  </a:cubicBezTo>
                  <a:lnTo>
                    <a:pt x="881" y="818"/>
                  </a:lnTo>
                  <a:cubicBezTo>
                    <a:pt x="883" y="816"/>
                    <a:pt x="885" y="814"/>
                    <a:pt x="887" y="812"/>
                  </a:cubicBezTo>
                  <a:cubicBezTo>
                    <a:pt x="890" y="810"/>
                    <a:pt x="892" y="808"/>
                    <a:pt x="896" y="806"/>
                  </a:cubicBezTo>
                  <a:cubicBezTo>
                    <a:pt x="899" y="803"/>
                    <a:pt x="903" y="802"/>
                    <a:pt x="907" y="800"/>
                  </a:cubicBezTo>
                  <a:cubicBezTo>
                    <a:pt x="912" y="799"/>
                    <a:pt x="916" y="798"/>
                    <a:pt x="920" y="799"/>
                  </a:cubicBezTo>
                  <a:cubicBezTo>
                    <a:pt x="924" y="799"/>
                    <a:pt x="929" y="800"/>
                    <a:pt x="933" y="802"/>
                  </a:cubicBezTo>
                  <a:cubicBezTo>
                    <a:pt x="937" y="804"/>
                    <a:pt x="941" y="807"/>
                    <a:pt x="944" y="811"/>
                  </a:cubicBezTo>
                  <a:close/>
                  <a:moveTo>
                    <a:pt x="926" y="832"/>
                  </a:moveTo>
                  <a:cubicBezTo>
                    <a:pt x="923" y="829"/>
                    <a:pt x="920" y="826"/>
                    <a:pt x="916" y="825"/>
                  </a:cubicBezTo>
                  <a:cubicBezTo>
                    <a:pt x="913" y="825"/>
                    <a:pt x="910" y="824"/>
                    <a:pt x="907" y="825"/>
                  </a:cubicBezTo>
                  <a:cubicBezTo>
                    <a:pt x="905" y="826"/>
                    <a:pt x="902" y="827"/>
                    <a:pt x="900" y="828"/>
                  </a:cubicBezTo>
                  <a:cubicBezTo>
                    <a:pt x="898" y="830"/>
                    <a:pt x="896" y="832"/>
                    <a:pt x="894" y="834"/>
                  </a:cubicBezTo>
                  <a:lnTo>
                    <a:pt x="886" y="842"/>
                  </a:lnTo>
                  <a:lnTo>
                    <a:pt x="918" y="873"/>
                  </a:lnTo>
                  <a:lnTo>
                    <a:pt x="926" y="865"/>
                  </a:lnTo>
                  <a:cubicBezTo>
                    <a:pt x="929" y="862"/>
                    <a:pt x="931" y="859"/>
                    <a:pt x="932" y="856"/>
                  </a:cubicBezTo>
                  <a:cubicBezTo>
                    <a:pt x="934" y="853"/>
                    <a:pt x="934" y="850"/>
                    <a:pt x="934" y="848"/>
                  </a:cubicBezTo>
                  <a:cubicBezTo>
                    <a:pt x="934" y="845"/>
                    <a:pt x="933" y="842"/>
                    <a:pt x="932" y="839"/>
                  </a:cubicBezTo>
                  <a:cubicBezTo>
                    <a:pt x="930" y="837"/>
                    <a:pt x="929" y="834"/>
                    <a:pt x="926" y="832"/>
                  </a:cubicBezTo>
                  <a:close/>
                  <a:moveTo>
                    <a:pt x="1004" y="759"/>
                  </a:moveTo>
                  <a:cubicBezTo>
                    <a:pt x="1006" y="761"/>
                    <a:pt x="1007" y="762"/>
                    <a:pt x="1008" y="764"/>
                  </a:cubicBezTo>
                  <a:cubicBezTo>
                    <a:pt x="1009" y="765"/>
                    <a:pt x="1010" y="766"/>
                    <a:pt x="1011" y="767"/>
                  </a:cubicBezTo>
                  <a:cubicBezTo>
                    <a:pt x="1011" y="767"/>
                    <a:pt x="1011" y="768"/>
                    <a:pt x="1011" y="769"/>
                  </a:cubicBezTo>
                  <a:cubicBezTo>
                    <a:pt x="1011" y="769"/>
                    <a:pt x="1011" y="770"/>
                    <a:pt x="1010" y="770"/>
                  </a:cubicBezTo>
                  <a:cubicBezTo>
                    <a:pt x="1010" y="771"/>
                    <a:pt x="1009" y="771"/>
                    <a:pt x="1009" y="771"/>
                  </a:cubicBezTo>
                  <a:cubicBezTo>
                    <a:pt x="1008" y="772"/>
                    <a:pt x="1007" y="772"/>
                    <a:pt x="1007" y="772"/>
                  </a:cubicBezTo>
                  <a:cubicBezTo>
                    <a:pt x="1006" y="773"/>
                    <a:pt x="1005" y="773"/>
                    <a:pt x="1004" y="774"/>
                  </a:cubicBezTo>
                  <a:cubicBezTo>
                    <a:pt x="1003" y="774"/>
                    <a:pt x="1002" y="775"/>
                    <a:pt x="1001" y="776"/>
                  </a:cubicBezTo>
                  <a:cubicBezTo>
                    <a:pt x="1000" y="777"/>
                    <a:pt x="1000" y="778"/>
                    <a:pt x="999" y="780"/>
                  </a:cubicBezTo>
                  <a:cubicBezTo>
                    <a:pt x="998" y="781"/>
                    <a:pt x="998" y="783"/>
                    <a:pt x="998" y="785"/>
                  </a:cubicBezTo>
                  <a:cubicBezTo>
                    <a:pt x="998" y="786"/>
                    <a:pt x="998" y="789"/>
                    <a:pt x="998" y="791"/>
                  </a:cubicBezTo>
                  <a:cubicBezTo>
                    <a:pt x="998" y="794"/>
                    <a:pt x="999" y="797"/>
                    <a:pt x="999" y="800"/>
                  </a:cubicBezTo>
                  <a:lnTo>
                    <a:pt x="1039" y="840"/>
                  </a:lnTo>
                  <a:cubicBezTo>
                    <a:pt x="1040" y="841"/>
                    <a:pt x="1040" y="841"/>
                    <a:pt x="1040" y="842"/>
                  </a:cubicBezTo>
                  <a:cubicBezTo>
                    <a:pt x="1040" y="843"/>
                    <a:pt x="1040" y="844"/>
                    <a:pt x="1040" y="844"/>
                  </a:cubicBezTo>
                  <a:cubicBezTo>
                    <a:pt x="1039" y="845"/>
                    <a:pt x="1038" y="846"/>
                    <a:pt x="1037" y="848"/>
                  </a:cubicBezTo>
                  <a:cubicBezTo>
                    <a:pt x="1036" y="849"/>
                    <a:pt x="1035" y="851"/>
                    <a:pt x="1033" y="852"/>
                  </a:cubicBezTo>
                  <a:cubicBezTo>
                    <a:pt x="1031" y="854"/>
                    <a:pt x="1030" y="855"/>
                    <a:pt x="1029" y="857"/>
                  </a:cubicBezTo>
                  <a:cubicBezTo>
                    <a:pt x="1027" y="858"/>
                    <a:pt x="1026" y="858"/>
                    <a:pt x="1025" y="859"/>
                  </a:cubicBezTo>
                  <a:cubicBezTo>
                    <a:pt x="1024" y="859"/>
                    <a:pt x="1024" y="859"/>
                    <a:pt x="1023" y="859"/>
                  </a:cubicBezTo>
                  <a:cubicBezTo>
                    <a:pt x="1022" y="859"/>
                    <a:pt x="1022" y="859"/>
                    <a:pt x="1021" y="858"/>
                  </a:cubicBezTo>
                  <a:lnTo>
                    <a:pt x="957" y="794"/>
                  </a:lnTo>
                  <a:cubicBezTo>
                    <a:pt x="957" y="794"/>
                    <a:pt x="956" y="793"/>
                    <a:pt x="956" y="793"/>
                  </a:cubicBezTo>
                  <a:cubicBezTo>
                    <a:pt x="956" y="792"/>
                    <a:pt x="956" y="791"/>
                    <a:pt x="957" y="791"/>
                  </a:cubicBezTo>
                  <a:cubicBezTo>
                    <a:pt x="957" y="790"/>
                    <a:pt x="958" y="789"/>
                    <a:pt x="959" y="788"/>
                  </a:cubicBezTo>
                  <a:cubicBezTo>
                    <a:pt x="959" y="787"/>
                    <a:pt x="961" y="785"/>
                    <a:pt x="962" y="784"/>
                  </a:cubicBezTo>
                  <a:cubicBezTo>
                    <a:pt x="964" y="782"/>
                    <a:pt x="965" y="781"/>
                    <a:pt x="966" y="780"/>
                  </a:cubicBezTo>
                  <a:cubicBezTo>
                    <a:pt x="967" y="779"/>
                    <a:pt x="968" y="779"/>
                    <a:pt x="969" y="778"/>
                  </a:cubicBezTo>
                  <a:cubicBezTo>
                    <a:pt x="970" y="778"/>
                    <a:pt x="970" y="778"/>
                    <a:pt x="971" y="778"/>
                  </a:cubicBezTo>
                  <a:cubicBezTo>
                    <a:pt x="972" y="778"/>
                    <a:pt x="972" y="778"/>
                    <a:pt x="973" y="779"/>
                  </a:cubicBezTo>
                  <a:lnTo>
                    <a:pt x="981" y="787"/>
                  </a:lnTo>
                  <a:cubicBezTo>
                    <a:pt x="980" y="783"/>
                    <a:pt x="979" y="779"/>
                    <a:pt x="979" y="776"/>
                  </a:cubicBezTo>
                  <a:cubicBezTo>
                    <a:pt x="979" y="773"/>
                    <a:pt x="980" y="771"/>
                    <a:pt x="980" y="768"/>
                  </a:cubicBezTo>
                  <a:cubicBezTo>
                    <a:pt x="980" y="766"/>
                    <a:pt x="981" y="764"/>
                    <a:pt x="982" y="762"/>
                  </a:cubicBezTo>
                  <a:cubicBezTo>
                    <a:pt x="983" y="761"/>
                    <a:pt x="984" y="759"/>
                    <a:pt x="986" y="758"/>
                  </a:cubicBezTo>
                  <a:cubicBezTo>
                    <a:pt x="986" y="757"/>
                    <a:pt x="987" y="757"/>
                    <a:pt x="988" y="756"/>
                  </a:cubicBezTo>
                  <a:cubicBezTo>
                    <a:pt x="988" y="755"/>
                    <a:pt x="989" y="755"/>
                    <a:pt x="990" y="754"/>
                  </a:cubicBezTo>
                  <a:cubicBezTo>
                    <a:pt x="991" y="753"/>
                    <a:pt x="992" y="753"/>
                    <a:pt x="993" y="753"/>
                  </a:cubicBezTo>
                  <a:cubicBezTo>
                    <a:pt x="994" y="752"/>
                    <a:pt x="994" y="752"/>
                    <a:pt x="995" y="752"/>
                  </a:cubicBezTo>
                  <a:cubicBezTo>
                    <a:pt x="995" y="752"/>
                    <a:pt x="996" y="752"/>
                    <a:pt x="996" y="752"/>
                  </a:cubicBezTo>
                  <a:cubicBezTo>
                    <a:pt x="997" y="752"/>
                    <a:pt x="997" y="753"/>
                    <a:pt x="998" y="753"/>
                  </a:cubicBezTo>
                  <a:cubicBezTo>
                    <a:pt x="998" y="754"/>
                    <a:pt x="999" y="754"/>
                    <a:pt x="1000" y="755"/>
                  </a:cubicBezTo>
                  <a:cubicBezTo>
                    <a:pt x="1001" y="756"/>
                    <a:pt x="1003" y="758"/>
                    <a:pt x="1004" y="759"/>
                  </a:cubicBezTo>
                  <a:close/>
                  <a:moveTo>
                    <a:pt x="1110" y="704"/>
                  </a:moveTo>
                  <a:cubicBezTo>
                    <a:pt x="1115" y="710"/>
                    <a:pt x="1120" y="716"/>
                    <a:pt x="1123" y="722"/>
                  </a:cubicBezTo>
                  <a:cubicBezTo>
                    <a:pt x="1126" y="727"/>
                    <a:pt x="1127" y="734"/>
                    <a:pt x="1128" y="740"/>
                  </a:cubicBezTo>
                  <a:cubicBezTo>
                    <a:pt x="1128" y="746"/>
                    <a:pt x="1127" y="752"/>
                    <a:pt x="1124" y="758"/>
                  </a:cubicBezTo>
                  <a:cubicBezTo>
                    <a:pt x="1122" y="764"/>
                    <a:pt x="1117" y="770"/>
                    <a:pt x="1112" y="776"/>
                  </a:cubicBezTo>
                  <a:cubicBezTo>
                    <a:pt x="1106" y="782"/>
                    <a:pt x="1100" y="786"/>
                    <a:pt x="1094" y="789"/>
                  </a:cubicBezTo>
                  <a:cubicBezTo>
                    <a:pt x="1089" y="791"/>
                    <a:pt x="1083" y="793"/>
                    <a:pt x="1077" y="792"/>
                  </a:cubicBezTo>
                  <a:cubicBezTo>
                    <a:pt x="1071" y="792"/>
                    <a:pt x="1065" y="791"/>
                    <a:pt x="1060" y="787"/>
                  </a:cubicBezTo>
                  <a:cubicBezTo>
                    <a:pt x="1054" y="784"/>
                    <a:pt x="1048" y="780"/>
                    <a:pt x="1043" y="774"/>
                  </a:cubicBezTo>
                  <a:cubicBezTo>
                    <a:pt x="1037" y="769"/>
                    <a:pt x="1033" y="763"/>
                    <a:pt x="1030" y="757"/>
                  </a:cubicBezTo>
                  <a:cubicBezTo>
                    <a:pt x="1027" y="751"/>
                    <a:pt x="1025" y="745"/>
                    <a:pt x="1025" y="739"/>
                  </a:cubicBezTo>
                  <a:cubicBezTo>
                    <a:pt x="1024" y="733"/>
                    <a:pt x="1026" y="727"/>
                    <a:pt x="1028" y="721"/>
                  </a:cubicBezTo>
                  <a:cubicBezTo>
                    <a:pt x="1031" y="714"/>
                    <a:pt x="1035" y="708"/>
                    <a:pt x="1041" y="703"/>
                  </a:cubicBezTo>
                  <a:cubicBezTo>
                    <a:pt x="1047" y="697"/>
                    <a:pt x="1052" y="693"/>
                    <a:pt x="1058" y="690"/>
                  </a:cubicBezTo>
                  <a:cubicBezTo>
                    <a:pt x="1064" y="687"/>
                    <a:pt x="1070" y="686"/>
                    <a:pt x="1075" y="686"/>
                  </a:cubicBezTo>
                  <a:cubicBezTo>
                    <a:pt x="1081" y="687"/>
                    <a:pt x="1087" y="688"/>
                    <a:pt x="1093" y="691"/>
                  </a:cubicBezTo>
                  <a:cubicBezTo>
                    <a:pt x="1098" y="694"/>
                    <a:pt x="1104" y="699"/>
                    <a:pt x="1110" y="704"/>
                  </a:cubicBezTo>
                  <a:close/>
                  <a:moveTo>
                    <a:pt x="1092" y="724"/>
                  </a:moveTo>
                  <a:cubicBezTo>
                    <a:pt x="1089" y="721"/>
                    <a:pt x="1086" y="718"/>
                    <a:pt x="1083" y="716"/>
                  </a:cubicBezTo>
                  <a:cubicBezTo>
                    <a:pt x="1079" y="714"/>
                    <a:pt x="1076" y="712"/>
                    <a:pt x="1073" y="711"/>
                  </a:cubicBezTo>
                  <a:cubicBezTo>
                    <a:pt x="1070" y="711"/>
                    <a:pt x="1067" y="711"/>
                    <a:pt x="1064" y="712"/>
                  </a:cubicBezTo>
                  <a:cubicBezTo>
                    <a:pt x="1061" y="712"/>
                    <a:pt x="1058" y="714"/>
                    <a:pt x="1055" y="717"/>
                  </a:cubicBezTo>
                  <a:cubicBezTo>
                    <a:pt x="1052" y="720"/>
                    <a:pt x="1050" y="723"/>
                    <a:pt x="1049" y="726"/>
                  </a:cubicBezTo>
                  <a:cubicBezTo>
                    <a:pt x="1048" y="729"/>
                    <a:pt x="1048" y="732"/>
                    <a:pt x="1048" y="735"/>
                  </a:cubicBezTo>
                  <a:cubicBezTo>
                    <a:pt x="1049" y="738"/>
                    <a:pt x="1050" y="742"/>
                    <a:pt x="1052" y="745"/>
                  </a:cubicBezTo>
                  <a:cubicBezTo>
                    <a:pt x="1054" y="748"/>
                    <a:pt x="1057" y="752"/>
                    <a:pt x="1060" y="755"/>
                  </a:cubicBezTo>
                  <a:cubicBezTo>
                    <a:pt x="1064" y="758"/>
                    <a:pt x="1067" y="761"/>
                    <a:pt x="1070" y="763"/>
                  </a:cubicBezTo>
                  <a:cubicBezTo>
                    <a:pt x="1073" y="765"/>
                    <a:pt x="1076" y="767"/>
                    <a:pt x="1079" y="767"/>
                  </a:cubicBezTo>
                  <a:cubicBezTo>
                    <a:pt x="1082" y="768"/>
                    <a:pt x="1086" y="768"/>
                    <a:pt x="1089" y="767"/>
                  </a:cubicBezTo>
                  <a:cubicBezTo>
                    <a:pt x="1092" y="766"/>
                    <a:pt x="1095" y="764"/>
                    <a:pt x="1098" y="761"/>
                  </a:cubicBezTo>
                  <a:cubicBezTo>
                    <a:pt x="1101" y="759"/>
                    <a:pt x="1102" y="756"/>
                    <a:pt x="1103" y="753"/>
                  </a:cubicBezTo>
                  <a:cubicBezTo>
                    <a:pt x="1104" y="750"/>
                    <a:pt x="1105" y="747"/>
                    <a:pt x="1104" y="743"/>
                  </a:cubicBezTo>
                  <a:cubicBezTo>
                    <a:pt x="1104" y="740"/>
                    <a:pt x="1102" y="737"/>
                    <a:pt x="1100" y="734"/>
                  </a:cubicBezTo>
                  <a:cubicBezTo>
                    <a:pt x="1098" y="731"/>
                    <a:pt x="1095" y="727"/>
                    <a:pt x="1092" y="724"/>
                  </a:cubicBezTo>
                  <a:close/>
                  <a:moveTo>
                    <a:pt x="1195" y="664"/>
                  </a:moveTo>
                  <a:cubicBezTo>
                    <a:pt x="1197" y="665"/>
                    <a:pt x="1198" y="666"/>
                    <a:pt x="1198" y="667"/>
                  </a:cubicBezTo>
                  <a:cubicBezTo>
                    <a:pt x="1199" y="668"/>
                    <a:pt x="1200" y="669"/>
                    <a:pt x="1200" y="670"/>
                  </a:cubicBezTo>
                  <a:cubicBezTo>
                    <a:pt x="1201" y="670"/>
                    <a:pt x="1201" y="671"/>
                    <a:pt x="1201" y="672"/>
                  </a:cubicBezTo>
                  <a:cubicBezTo>
                    <a:pt x="1201" y="672"/>
                    <a:pt x="1201" y="673"/>
                    <a:pt x="1201" y="674"/>
                  </a:cubicBezTo>
                  <a:cubicBezTo>
                    <a:pt x="1201" y="675"/>
                    <a:pt x="1201" y="677"/>
                    <a:pt x="1200" y="679"/>
                  </a:cubicBezTo>
                  <a:cubicBezTo>
                    <a:pt x="1200" y="681"/>
                    <a:pt x="1199" y="683"/>
                    <a:pt x="1198" y="686"/>
                  </a:cubicBezTo>
                  <a:cubicBezTo>
                    <a:pt x="1197" y="688"/>
                    <a:pt x="1195" y="691"/>
                    <a:pt x="1194" y="693"/>
                  </a:cubicBezTo>
                  <a:cubicBezTo>
                    <a:pt x="1192" y="696"/>
                    <a:pt x="1190" y="698"/>
                    <a:pt x="1188" y="700"/>
                  </a:cubicBezTo>
                  <a:cubicBezTo>
                    <a:pt x="1183" y="705"/>
                    <a:pt x="1178" y="709"/>
                    <a:pt x="1172" y="711"/>
                  </a:cubicBezTo>
                  <a:cubicBezTo>
                    <a:pt x="1167" y="713"/>
                    <a:pt x="1161" y="714"/>
                    <a:pt x="1156" y="714"/>
                  </a:cubicBezTo>
                  <a:cubicBezTo>
                    <a:pt x="1150" y="713"/>
                    <a:pt x="1145" y="712"/>
                    <a:pt x="1139" y="709"/>
                  </a:cubicBezTo>
                  <a:cubicBezTo>
                    <a:pt x="1133" y="706"/>
                    <a:pt x="1128" y="701"/>
                    <a:pt x="1122" y="696"/>
                  </a:cubicBezTo>
                  <a:cubicBezTo>
                    <a:pt x="1116" y="689"/>
                    <a:pt x="1111" y="683"/>
                    <a:pt x="1108" y="677"/>
                  </a:cubicBezTo>
                  <a:cubicBezTo>
                    <a:pt x="1105" y="670"/>
                    <a:pt x="1103" y="664"/>
                    <a:pt x="1103" y="658"/>
                  </a:cubicBezTo>
                  <a:cubicBezTo>
                    <a:pt x="1103" y="653"/>
                    <a:pt x="1104" y="647"/>
                    <a:pt x="1107" y="641"/>
                  </a:cubicBezTo>
                  <a:cubicBezTo>
                    <a:pt x="1109" y="636"/>
                    <a:pt x="1113" y="631"/>
                    <a:pt x="1117" y="626"/>
                  </a:cubicBezTo>
                  <a:cubicBezTo>
                    <a:pt x="1119" y="624"/>
                    <a:pt x="1121" y="623"/>
                    <a:pt x="1123" y="621"/>
                  </a:cubicBezTo>
                  <a:cubicBezTo>
                    <a:pt x="1126" y="620"/>
                    <a:pt x="1128" y="618"/>
                    <a:pt x="1130" y="617"/>
                  </a:cubicBezTo>
                  <a:cubicBezTo>
                    <a:pt x="1132" y="616"/>
                    <a:pt x="1134" y="616"/>
                    <a:pt x="1136" y="615"/>
                  </a:cubicBezTo>
                  <a:cubicBezTo>
                    <a:pt x="1138" y="614"/>
                    <a:pt x="1140" y="614"/>
                    <a:pt x="1141" y="614"/>
                  </a:cubicBezTo>
                  <a:cubicBezTo>
                    <a:pt x="1142" y="614"/>
                    <a:pt x="1143" y="614"/>
                    <a:pt x="1143" y="614"/>
                  </a:cubicBezTo>
                  <a:cubicBezTo>
                    <a:pt x="1144" y="614"/>
                    <a:pt x="1144" y="615"/>
                    <a:pt x="1145" y="615"/>
                  </a:cubicBezTo>
                  <a:cubicBezTo>
                    <a:pt x="1146" y="616"/>
                    <a:pt x="1147" y="616"/>
                    <a:pt x="1148" y="617"/>
                  </a:cubicBezTo>
                  <a:cubicBezTo>
                    <a:pt x="1148" y="618"/>
                    <a:pt x="1149" y="619"/>
                    <a:pt x="1151" y="620"/>
                  </a:cubicBezTo>
                  <a:cubicBezTo>
                    <a:pt x="1153" y="623"/>
                    <a:pt x="1155" y="625"/>
                    <a:pt x="1156" y="627"/>
                  </a:cubicBezTo>
                  <a:cubicBezTo>
                    <a:pt x="1156" y="628"/>
                    <a:pt x="1156" y="629"/>
                    <a:pt x="1156" y="630"/>
                  </a:cubicBezTo>
                  <a:cubicBezTo>
                    <a:pt x="1155" y="631"/>
                    <a:pt x="1154" y="631"/>
                    <a:pt x="1152" y="632"/>
                  </a:cubicBezTo>
                  <a:cubicBezTo>
                    <a:pt x="1150" y="632"/>
                    <a:pt x="1149" y="632"/>
                    <a:pt x="1147" y="633"/>
                  </a:cubicBezTo>
                  <a:cubicBezTo>
                    <a:pt x="1145" y="633"/>
                    <a:pt x="1142" y="634"/>
                    <a:pt x="1140" y="635"/>
                  </a:cubicBezTo>
                  <a:cubicBezTo>
                    <a:pt x="1138" y="636"/>
                    <a:pt x="1135" y="638"/>
                    <a:pt x="1133" y="640"/>
                  </a:cubicBezTo>
                  <a:cubicBezTo>
                    <a:pt x="1128" y="645"/>
                    <a:pt x="1126" y="650"/>
                    <a:pt x="1127" y="656"/>
                  </a:cubicBezTo>
                  <a:cubicBezTo>
                    <a:pt x="1129" y="662"/>
                    <a:pt x="1133" y="669"/>
                    <a:pt x="1140" y="676"/>
                  </a:cubicBezTo>
                  <a:cubicBezTo>
                    <a:pt x="1143" y="679"/>
                    <a:pt x="1146" y="682"/>
                    <a:pt x="1150" y="684"/>
                  </a:cubicBezTo>
                  <a:cubicBezTo>
                    <a:pt x="1153" y="686"/>
                    <a:pt x="1156" y="687"/>
                    <a:pt x="1159" y="688"/>
                  </a:cubicBezTo>
                  <a:cubicBezTo>
                    <a:pt x="1162" y="689"/>
                    <a:pt x="1165" y="688"/>
                    <a:pt x="1168" y="687"/>
                  </a:cubicBezTo>
                  <a:cubicBezTo>
                    <a:pt x="1170" y="686"/>
                    <a:pt x="1173" y="685"/>
                    <a:pt x="1175" y="682"/>
                  </a:cubicBezTo>
                  <a:cubicBezTo>
                    <a:pt x="1178" y="680"/>
                    <a:pt x="1180" y="677"/>
                    <a:pt x="1181" y="675"/>
                  </a:cubicBezTo>
                  <a:cubicBezTo>
                    <a:pt x="1182" y="672"/>
                    <a:pt x="1182" y="670"/>
                    <a:pt x="1183" y="668"/>
                  </a:cubicBezTo>
                  <a:cubicBezTo>
                    <a:pt x="1183" y="665"/>
                    <a:pt x="1184" y="663"/>
                    <a:pt x="1184" y="662"/>
                  </a:cubicBezTo>
                  <a:cubicBezTo>
                    <a:pt x="1184" y="660"/>
                    <a:pt x="1184" y="659"/>
                    <a:pt x="1185" y="658"/>
                  </a:cubicBezTo>
                  <a:cubicBezTo>
                    <a:pt x="1185" y="658"/>
                    <a:pt x="1186" y="658"/>
                    <a:pt x="1186" y="658"/>
                  </a:cubicBezTo>
                  <a:cubicBezTo>
                    <a:pt x="1187" y="658"/>
                    <a:pt x="1188" y="658"/>
                    <a:pt x="1188" y="658"/>
                  </a:cubicBezTo>
                  <a:cubicBezTo>
                    <a:pt x="1189" y="659"/>
                    <a:pt x="1190" y="659"/>
                    <a:pt x="1191" y="660"/>
                  </a:cubicBezTo>
                  <a:cubicBezTo>
                    <a:pt x="1192" y="661"/>
                    <a:pt x="1194" y="662"/>
                    <a:pt x="1195" y="664"/>
                  </a:cubicBezTo>
                  <a:close/>
                  <a:moveTo>
                    <a:pt x="1239" y="573"/>
                  </a:moveTo>
                  <a:cubicBezTo>
                    <a:pt x="1241" y="575"/>
                    <a:pt x="1242" y="577"/>
                    <a:pt x="1242" y="579"/>
                  </a:cubicBezTo>
                  <a:cubicBezTo>
                    <a:pt x="1242" y="581"/>
                    <a:pt x="1242" y="583"/>
                    <a:pt x="1240" y="585"/>
                  </a:cubicBezTo>
                  <a:lnTo>
                    <a:pt x="1201" y="624"/>
                  </a:lnTo>
                  <a:cubicBezTo>
                    <a:pt x="1204" y="627"/>
                    <a:pt x="1206" y="629"/>
                    <a:pt x="1209" y="631"/>
                  </a:cubicBezTo>
                  <a:cubicBezTo>
                    <a:pt x="1212" y="632"/>
                    <a:pt x="1215" y="633"/>
                    <a:pt x="1218" y="633"/>
                  </a:cubicBezTo>
                  <a:cubicBezTo>
                    <a:pt x="1221" y="633"/>
                    <a:pt x="1224" y="633"/>
                    <a:pt x="1227" y="631"/>
                  </a:cubicBezTo>
                  <a:cubicBezTo>
                    <a:pt x="1230" y="630"/>
                    <a:pt x="1233" y="628"/>
                    <a:pt x="1236" y="624"/>
                  </a:cubicBezTo>
                  <a:cubicBezTo>
                    <a:pt x="1239" y="621"/>
                    <a:pt x="1242" y="618"/>
                    <a:pt x="1244" y="615"/>
                  </a:cubicBezTo>
                  <a:cubicBezTo>
                    <a:pt x="1246" y="613"/>
                    <a:pt x="1247" y="610"/>
                    <a:pt x="1249" y="608"/>
                  </a:cubicBezTo>
                  <a:cubicBezTo>
                    <a:pt x="1250" y="605"/>
                    <a:pt x="1251" y="603"/>
                    <a:pt x="1251" y="602"/>
                  </a:cubicBezTo>
                  <a:cubicBezTo>
                    <a:pt x="1252" y="600"/>
                    <a:pt x="1253" y="599"/>
                    <a:pt x="1254" y="598"/>
                  </a:cubicBezTo>
                  <a:cubicBezTo>
                    <a:pt x="1254" y="598"/>
                    <a:pt x="1254" y="598"/>
                    <a:pt x="1255" y="598"/>
                  </a:cubicBezTo>
                  <a:cubicBezTo>
                    <a:pt x="1255" y="597"/>
                    <a:pt x="1256" y="597"/>
                    <a:pt x="1256" y="598"/>
                  </a:cubicBezTo>
                  <a:cubicBezTo>
                    <a:pt x="1257" y="598"/>
                    <a:pt x="1258" y="598"/>
                    <a:pt x="1259" y="599"/>
                  </a:cubicBezTo>
                  <a:cubicBezTo>
                    <a:pt x="1260" y="600"/>
                    <a:pt x="1261" y="601"/>
                    <a:pt x="1262" y="602"/>
                  </a:cubicBezTo>
                  <a:cubicBezTo>
                    <a:pt x="1263" y="603"/>
                    <a:pt x="1264" y="604"/>
                    <a:pt x="1264" y="605"/>
                  </a:cubicBezTo>
                  <a:cubicBezTo>
                    <a:pt x="1265" y="606"/>
                    <a:pt x="1266" y="606"/>
                    <a:pt x="1266" y="607"/>
                  </a:cubicBezTo>
                  <a:cubicBezTo>
                    <a:pt x="1267" y="608"/>
                    <a:pt x="1267" y="608"/>
                    <a:pt x="1267" y="609"/>
                  </a:cubicBezTo>
                  <a:cubicBezTo>
                    <a:pt x="1267" y="609"/>
                    <a:pt x="1267" y="610"/>
                    <a:pt x="1267" y="610"/>
                  </a:cubicBezTo>
                  <a:cubicBezTo>
                    <a:pt x="1267" y="611"/>
                    <a:pt x="1267" y="612"/>
                    <a:pt x="1266" y="614"/>
                  </a:cubicBezTo>
                  <a:cubicBezTo>
                    <a:pt x="1265" y="616"/>
                    <a:pt x="1264" y="619"/>
                    <a:pt x="1262" y="621"/>
                  </a:cubicBezTo>
                  <a:cubicBezTo>
                    <a:pt x="1261" y="624"/>
                    <a:pt x="1259" y="627"/>
                    <a:pt x="1256" y="630"/>
                  </a:cubicBezTo>
                  <a:cubicBezTo>
                    <a:pt x="1254" y="633"/>
                    <a:pt x="1251" y="637"/>
                    <a:pt x="1248" y="640"/>
                  </a:cubicBezTo>
                  <a:cubicBezTo>
                    <a:pt x="1242" y="645"/>
                    <a:pt x="1237" y="650"/>
                    <a:pt x="1231" y="653"/>
                  </a:cubicBezTo>
                  <a:cubicBezTo>
                    <a:pt x="1225" y="655"/>
                    <a:pt x="1220" y="657"/>
                    <a:pt x="1214" y="657"/>
                  </a:cubicBezTo>
                  <a:cubicBezTo>
                    <a:pt x="1208" y="657"/>
                    <a:pt x="1202" y="655"/>
                    <a:pt x="1196" y="652"/>
                  </a:cubicBezTo>
                  <a:cubicBezTo>
                    <a:pt x="1190" y="649"/>
                    <a:pt x="1185" y="645"/>
                    <a:pt x="1179" y="639"/>
                  </a:cubicBezTo>
                  <a:cubicBezTo>
                    <a:pt x="1173" y="633"/>
                    <a:pt x="1168" y="627"/>
                    <a:pt x="1165" y="621"/>
                  </a:cubicBezTo>
                  <a:cubicBezTo>
                    <a:pt x="1162" y="615"/>
                    <a:pt x="1161" y="609"/>
                    <a:pt x="1160" y="603"/>
                  </a:cubicBezTo>
                  <a:cubicBezTo>
                    <a:pt x="1160" y="597"/>
                    <a:pt x="1161" y="591"/>
                    <a:pt x="1163" y="585"/>
                  </a:cubicBezTo>
                  <a:cubicBezTo>
                    <a:pt x="1166" y="580"/>
                    <a:pt x="1169" y="574"/>
                    <a:pt x="1174" y="569"/>
                  </a:cubicBezTo>
                  <a:cubicBezTo>
                    <a:pt x="1180" y="564"/>
                    <a:pt x="1185" y="560"/>
                    <a:pt x="1190" y="558"/>
                  </a:cubicBezTo>
                  <a:cubicBezTo>
                    <a:pt x="1196" y="555"/>
                    <a:pt x="1201" y="555"/>
                    <a:pt x="1206" y="555"/>
                  </a:cubicBezTo>
                  <a:cubicBezTo>
                    <a:pt x="1212" y="555"/>
                    <a:pt x="1217" y="557"/>
                    <a:pt x="1222" y="559"/>
                  </a:cubicBezTo>
                  <a:cubicBezTo>
                    <a:pt x="1227" y="562"/>
                    <a:pt x="1231" y="566"/>
                    <a:pt x="1236" y="570"/>
                  </a:cubicBezTo>
                  <a:lnTo>
                    <a:pt x="1239" y="573"/>
                  </a:lnTo>
                  <a:close/>
                  <a:moveTo>
                    <a:pt x="1216" y="585"/>
                  </a:moveTo>
                  <a:cubicBezTo>
                    <a:pt x="1211" y="580"/>
                    <a:pt x="1206" y="577"/>
                    <a:pt x="1201" y="577"/>
                  </a:cubicBezTo>
                  <a:cubicBezTo>
                    <a:pt x="1196" y="576"/>
                    <a:pt x="1191" y="578"/>
                    <a:pt x="1187" y="582"/>
                  </a:cubicBezTo>
                  <a:cubicBezTo>
                    <a:pt x="1184" y="585"/>
                    <a:pt x="1183" y="587"/>
                    <a:pt x="1182" y="590"/>
                  </a:cubicBezTo>
                  <a:cubicBezTo>
                    <a:pt x="1181" y="592"/>
                    <a:pt x="1181" y="595"/>
                    <a:pt x="1181" y="597"/>
                  </a:cubicBezTo>
                  <a:cubicBezTo>
                    <a:pt x="1182" y="600"/>
                    <a:pt x="1182" y="602"/>
                    <a:pt x="1184" y="605"/>
                  </a:cubicBezTo>
                  <a:cubicBezTo>
                    <a:pt x="1185" y="608"/>
                    <a:pt x="1187" y="610"/>
                    <a:pt x="1189" y="612"/>
                  </a:cubicBezTo>
                  <a:lnTo>
                    <a:pt x="1216" y="585"/>
                  </a:lnTo>
                  <a:close/>
                  <a:moveTo>
                    <a:pt x="1320" y="524"/>
                  </a:moveTo>
                  <a:cubicBezTo>
                    <a:pt x="1323" y="527"/>
                    <a:pt x="1326" y="531"/>
                    <a:pt x="1327" y="535"/>
                  </a:cubicBezTo>
                  <a:cubicBezTo>
                    <a:pt x="1329" y="540"/>
                    <a:pt x="1329" y="544"/>
                    <a:pt x="1329" y="548"/>
                  </a:cubicBezTo>
                  <a:cubicBezTo>
                    <a:pt x="1328" y="553"/>
                    <a:pt x="1326" y="557"/>
                    <a:pt x="1324" y="561"/>
                  </a:cubicBezTo>
                  <a:cubicBezTo>
                    <a:pt x="1321" y="566"/>
                    <a:pt x="1318" y="570"/>
                    <a:pt x="1314" y="574"/>
                  </a:cubicBezTo>
                  <a:cubicBezTo>
                    <a:pt x="1312" y="576"/>
                    <a:pt x="1309" y="578"/>
                    <a:pt x="1307" y="580"/>
                  </a:cubicBezTo>
                  <a:cubicBezTo>
                    <a:pt x="1304" y="582"/>
                    <a:pt x="1302" y="583"/>
                    <a:pt x="1300" y="584"/>
                  </a:cubicBezTo>
                  <a:cubicBezTo>
                    <a:pt x="1297" y="586"/>
                    <a:pt x="1295" y="587"/>
                    <a:pt x="1294" y="587"/>
                  </a:cubicBezTo>
                  <a:cubicBezTo>
                    <a:pt x="1292" y="588"/>
                    <a:pt x="1291" y="588"/>
                    <a:pt x="1290" y="588"/>
                  </a:cubicBezTo>
                  <a:cubicBezTo>
                    <a:pt x="1288" y="588"/>
                    <a:pt x="1287" y="588"/>
                    <a:pt x="1286" y="587"/>
                  </a:cubicBezTo>
                  <a:cubicBezTo>
                    <a:pt x="1285" y="586"/>
                    <a:pt x="1283" y="585"/>
                    <a:pt x="1281" y="582"/>
                  </a:cubicBezTo>
                  <a:cubicBezTo>
                    <a:pt x="1279" y="581"/>
                    <a:pt x="1278" y="580"/>
                    <a:pt x="1278" y="579"/>
                  </a:cubicBezTo>
                  <a:cubicBezTo>
                    <a:pt x="1277" y="578"/>
                    <a:pt x="1276" y="577"/>
                    <a:pt x="1276" y="577"/>
                  </a:cubicBezTo>
                  <a:cubicBezTo>
                    <a:pt x="1276" y="576"/>
                    <a:pt x="1276" y="575"/>
                    <a:pt x="1276" y="575"/>
                  </a:cubicBezTo>
                  <a:cubicBezTo>
                    <a:pt x="1276" y="574"/>
                    <a:pt x="1276" y="574"/>
                    <a:pt x="1276" y="574"/>
                  </a:cubicBezTo>
                  <a:cubicBezTo>
                    <a:pt x="1277" y="573"/>
                    <a:pt x="1278" y="573"/>
                    <a:pt x="1280" y="572"/>
                  </a:cubicBezTo>
                  <a:cubicBezTo>
                    <a:pt x="1281" y="572"/>
                    <a:pt x="1283" y="571"/>
                    <a:pt x="1286" y="570"/>
                  </a:cubicBezTo>
                  <a:cubicBezTo>
                    <a:pt x="1288" y="569"/>
                    <a:pt x="1290" y="568"/>
                    <a:pt x="1293" y="567"/>
                  </a:cubicBezTo>
                  <a:cubicBezTo>
                    <a:pt x="1296" y="565"/>
                    <a:pt x="1298" y="563"/>
                    <a:pt x="1301" y="561"/>
                  </a:cubicBezTo>
                  <a:cubicBezTo>
                    <a:pt x="1302" y="559"/>
                    <a:pt x="1304" y="558"/>
                    <a:pt x="1305" y="556"/>
                  </a:cubicBezTo>
                  <a:cubicBezTo>
                    <a:pt x="1306" y="554"/>
                    <a:pt x="1306" y="553"/>
                    <a:pt x="1306" y="551"/>
                  </a:cubicBezTo>
                  <a:cubicBezTo>
                    <a:pt x="1307" y="550"/>
                    <a:pt x="1307" y="548"/>
                    <a:pt x="1306" y="547"/>
                  </a:cubicBezTo>
                  <a:cubicBezTo>
                    <a:pt x="1306" y="545"/>
                    <a:pt x="1305" y="544"/>
                    <a:pt x="1304" y="543"/>
                  </a:cubicBezTo>
                  <a:cubicBezTo>
                    <a:pt x="1302" y="541"/>
                    <a:pt x="1301" y="541"/>
                    <a:pt x="1299" y="540"/>
                  </a:cubicBezTo>
                  <a:cubicBezTo>
                    <a:pt x="1297" y="540"/>
                    <a:pt x="1295" y="541"/>
                    <a:pt x="1292" y="541"/>
                  </a:cubicBezTo>
                  <a:cubicBezTo>
                    <a:pt x="1290" y="542"/>
                    <a:pt x="1288" y="543"/>
                    <a:pt x="1285" y="544"/>
                  </a:cubicBezTo>
                  <a:cubicBezTo>
                    <a:pt x="1283" y="545"/>
                    <a:pt x="1280" y="546"/>
                    <a:pt x="1277" y="547"/>
                  </a:cubicBezTo>
                  <a:cubicBezTo>
                    <a:pt x="1275" y="549"/>
                    <a:pt x="1272" y="550"/>
                    <a:pt x="1269" y="550"/>
                  </a:cubicBezTo>
                  <a:cubicBezTo>
                    <a:pt x="1266" y="551"/>
                    <a:pt x="1263" y="552"/>
                    <a:pt x="1260" y="551"/>
                  </a:cubicBezTo>
                  <a:cubicBezTo>
                    <a:pt x="1257" y="551"/>
                    <a:pt x="1254" y="551"/>
                    <a:pt x="1251" y="549"/>
                  </a:cubicBezTo>
                  <a:cubicBezTo>
                    <a:pt x="1248" y="548"/>
                    <a:pt x="1245" y="546"/>
                    <a:pt x="1242" y="543"/>
                  </a:cubicBezTo>
                  <a:cubicBezTo>
                    <a:pt x="1239" y="540"/>
                    <a:pt x="1237" y="537"/>
                    <a:pt x="1235" y="533"/>
                  </a:cubicBezTo>
                  <a:cubicBezTo>
                    <a:pt x="1234" y="529"/>
                    <a:pt x="1233" y="525"/>
                    <a:pt x="1234" y="521"/>
                  </a:cubicBezTo>
                  <a:cubicBezTo>
                    <a:pt x="1234" y="517"/>
                    <a:pt x="1236" y="513"/>
                    <a:pt x="1238" y="509"/>
                  </a:cubicBezTo>
                  <a:cubicBezTo>
                    <a:pt x="1240" y="504"/>
                    <a:pt x="1243" y="500"/>
                    <a:pt x="1247" y="496"/>
                  </a:cubicBezTo>
                  <a:cubicBezTo>
                    <a:pt x="1249" y="494"/>
                    <a:pt x="1251" y="492"/>
                    <a:pt x="1254" y="491"/>
                  </a:cubicBezTo>
                  <a:cubicBezTo>
                    <a:pt x="1256" y="489"/>
                    <a:pt x="1258" y="488"/>
                    <a:pt x="1260" y="487"/>
                  </a:cubicBezTo>
                  <a:cubicBezTo>
                    <a:pt x="1262" y="486"/>
                    <a:pt x="1263" y="485"/>
                    <a:pt x="1265" y="484"/>
                  </a:cubicBezTo>
                  <a:cubicBezTo>
                    <a:pt x="1267" y="484"/>
                    <a:pt x="1268" y="483"/>
                    <a:pt x="1269" y="483"/>
                  </a:cubicBezTo>
                  <a:cubicBezTo>
                    <a:pt x="1269" y="483"/>
                    <a:pt x="1270" y="483"/>
                    <a:pt x="1271" y="483"/>
                  </a:cubicBezTo>
                  <a:cubicBezTo>
                    <a:pt x="1271" y="484"/>
                    <a:pt x="1272" y="484"/>
                    <a:pt x="1272" y="484"/>
                  </a:cubicBezTo>
                  <a:cubicBezTo>
                    <a:pt x="1273" y="485"/>
                    <a:pt x="1274" y="485"/>
                    <a:pt x="1274" y="486"/>
                  </a:cubicBezTo>
                  <a:cubicBezTo>
                    <a:pt x="1275" y="487"/>
                    <a:pt x="1276" y="487"/>
                    <a:pt x="1277" y="488"/>
                  </a:cubicBezTo>
                  <a:cubicBezTo>
                    <a:pt x="1279" y="490"/>
                    <a:pt x="1280" y="491"/>
                    <a:pt x="1280" y="492"/>
                  </a:cubicBezTo>
                  <a:cubicBezTo>
                    <a:pt x="1281" y="493"/>
                    <a:pt x="1282" y="493"/>
                    <a:pt x="1282" y="494"/>
                  </a:cubicBezTo>
                  <a:cubicBezTo>
                    <a:pt x="1282" y="495"/>
                    <a:pt x="1282" y="495"/>
                    <a:pt x="1282" y="496"/>
                  </a:cubicBezTo>
                  <a:cubicBezTo>
                    <a:pt x="1282" y="496"/>
                    <a:pt x="1282" y="497"/>
                    <a:pt x="1281" y="497"/>
                  </a:cubicBezTo>
                  <a:cubicBezTo>
                    <a:pt x="1281" y="497"/>
                    <a:pt x="1280" y="498"/>
                    <a:pt x="1279" y="498"/>
                  </a:cubicBezTo>
                  <a:cubicBezTo>
                    <a:pt x="1277" y="499"/>
                    <a:pt x="1276" y="499"/>
                    <a:pt x="1274" y="500"/>
                  </a:cubicBezTo>
                  <a:cubicBezTo>
                    <a:pt x="1272" y="501"/>
                    <a:pt x="1270" y="502"/>
                    <a:pt x="1267" y="503"/>
                  </a:cubicBezTo>
                  <a:cubicBezTo>
                    <a:pt x="1265" y="504"/>
                    <a:pt x="1263" y="506"/>
                    <a:pt x="1260" y="509"/>
                  </a:cubicBezTo>
                  <a:cubicBezTo>
                    <a:pt x="1259" y="510"/>
                    <a:pt x="1258" y="512"/>
                    <a:pt x="1257" y="513"/>
                  </a:cubicBezTo>
                  <a:cubicBezTo>
                    <a:pt x="1256" y="515"/>
                    <a:pt x="1255" y="516"/>
                    <a:pt x="1255" y="518"/>
                  </a:cubicBezTo>
                  <a:cubicBezTo>
                    <a:pt x="1255" y="519"/>
                    <a:pt x="1255" y="520"/>
                    <a:pt x="1256" y="522"/>
                  </a:cubicBezTo>
                  <a:cubicBezTo>
                    <a:pt x="1256" y="523"/>
                    <a:pt x="1257" y="524"/>
                    <a:pt x="1258" y="525"/>
                  </a:cubicBezTo>
                  <a:cubicBezTo>
                    <a:pt x="1259" y="526"/>
                    <a:pt x="1261" y="527"/>
                    <a:pt x="1263" y="527"/>
                  </a:cubicBezTo>
                  <a:cubicBezTo>
                    <a:pt x="1265" y="527"/>
                    <a:pt x="1267" y="527"/>
                    <a:pt x="1269" y="526"/>
                  </a:cubicBezTo>
                  <a:cubicBezTo>
                    <a:pt x="1271" y="526"/>
                    <a:pt x="1274" y="525"/>
                    <a:pt x="1276" y="523"/>
                  </a:cubicBezTo>
                  <a:cubicBezTo>
                    <a:pt x="1279" y="522"/>
                    <a:pt x="1282" y="521"/>
                    <a:pt x="1284" y="520"/>
                  </a:cubicBezTo>
                  <a:cubicBezTo>
                    <a:pt x="1287" y="519"/>
                    <a:pt x="1290" y="518"/>
                    <a:pt x="1293" y="517"/>
                  </a:cubicBezTo>
                  <a:cubicBezTo>
                    <a:pt x="1296" y="516"/>
                    <a:pt x="1299" y="516"/>
                    <a:pt x="1302" y="516"/>
                  </a:cubicBezTo>
                  <a:cubicBezTo>
                    <a:pt x="1305" y="516"/>
                    <a:pt x="1308" y="516"/>
                    <a:pt x="1311" y="518"/>
                  </a:cubicBezTo>
                  <a:cubicBezTo>
                    <a:pt x="1314" y="519"/>
                    <a:pt x="1317" y="521"/>
                    <a:pt x="1320" y="524"/>
                  </a:cubicBezTo>
                  <a:close/>
                  <a:moveTo>
                    <a:pt x="1376" y="467"/>
                  </a:moveTo>
                  <a:cubicBezTo>
                    <a:pt x="1380" y="471"/>
                    <a:pt x="1383" y="475"/>
                    <a:pt x="1384" y="479"/>
                  </a:cubicBezTo>
                  <a:cubicBezTo>
                    <a:pt x="1385" y="483"/>
                    <a:pt x="1386" y="487"/>
                    <a:pt x="1385" y="492"/>
                  </a:cubicBezTo>
                  <a:cubicBezTo>
                    <a:pt x="1384" y="496"/>
                    <a:pt x="1383" y="500"/>
                    <a:pt x="1380" y="505"/>
                  </a:cubicBezTo>
                  <a:cubicBezTo>
                    <a:pt x="1378" y="509"/>
                    <a:pt x="1375" y="513"/>
                    <a:pt x="1371" y="517"/>
                  </a:cubicBezTo>
                  <a:cubicBezTo>
                    <a:pt x="1368" y="519"/>
                    <a:pt x="1366" y="522"/>
                    <a:pt x="1363" y="523"/>
                  </a:cubicBezTo>
                  <a:cubicBezTo>
                    <a:pt x="1361" y="525"/>
                    <a:pt x="1358" y="527"/>
                    <a:pt x="1356" y="528"/>
                  </a:cubicBezTo>
                  <a:cubicBezTo>
                    <a:pt x="1354" y="529"/>
                    <a:pt x="1352" y="530"/>
                    <a:pt x="1350" y="531"/>
                  </a:cubicBezTo>
                  <a:cubicBezTo>
                    <a:pt x="1348" y="531"/>
                    <a:pt x="1347" y="531"/>
                    <a:pt x="1346" y="531"/>
                  </a:cubicBezTo>
                  <a:cubicBezTo>
                    <a:pt x="1345" y="531"/>
                    <a:pt x="1344" y="531"/>
                    <a:pt x="1342" y="530"/>
                  </a:cubicBezTo>
                  <a:cubicBezTo>
                    <a:pt x="1341" y="529"/>
                    <a:pt x="1339" y="528"/>
                    <a:pt x="1337" y="526"/>
                  </a:cubicBezTo>
                  <a:cubicBezTo>
                    <a:pt x="1336" y="525"/>
                    <a:pt x="1335" y="523"/>
                    <a:pt x="1334" y="522"/>
                  </a:cubicBezTo>
                  <a:cubicBezTo>
                    <a:pt x="1333" y="522"/>
                    <a:pt x="1333" y="521"/>
                    <a:pt x="1333" y="520"/>
                  </a:cubicBezTo>
                  <a:cubicBezTo>
                    <a:pt x="1332" y="519"/>
                    <a:pt x="1332" y="519"/>
                    <a:pt x="1332" y="518"/>
                  </a:cubicBezTo>
                  <a:cubicBezTo>
                    <a:pt x="1332" y="518"/>
                    <a:pt x="1333" y="517"/>
                    <a:pt x="1333" y="517"/>
                  </a:cubicBezTo>
                  <a:cubicBezTo>
                    <a:pt x="1334" y="516"/>
                    <a:pt x="1335" y="516"/>
                    <a:pt x="1336" y="516"/>
                  </a:cubicBezTo>
                  <a:cubicBezTo>
                    <a:pt x="1338" y="515"/>
                    <a:pt x="1340" y="514"/>
                    <a:pt x="1342" y="514"/>
                  </a:cubicBezTo>
                  <a:cubicBezTo>
                    <a:pt x="1344" y="513"/>
                    <a:pt x="1347" y="512"/>
                    <a:pt x="1349" y="510"/>
                  </a:cubicBezTo>
                  <a:cubicBezTo>
                    <a:pt x="1352" y="509"/>
                    <a:pt x="1355" y="507"/>
                    <a:pt x="1357" y="504"/>
                  </a:cubicBezTo>
                  <a:cubicBezTo>
                    <a:pt x="1359" y="503"/>
                    <a:pt x="1360" y="501"/>
                    <a:pt x="1361" y="499"/>
                  </a:cubicBezTo>
                  <a:cubicBezTo>
                    <a:pt x="1362" y="498"/>
                    <a:pt x="1363" y="496"/>
                    <a:pt x="1363" y="495"/>
                  </a:cubicBezTo>
                  <a:cubicBezTo>
                    <a:pt x="1363" y="493"/>
                    <a:pt x="1363" y="492"/>
                    <a:pt x="1363" y="490"/>
                  </a:cubicBezTo>
                  <a:cubicBezTo>
                    <a:pt x="1362" y="489"/>
                    <a:pt x="1361" y="487"/>
                    <a:pt x="1360" y="486"/>
                  </a:cubicBezTo>
                  <a:cubicBezTo>
                    <a:pt x="1359" y="485"/>
                    <a:pt x="1357" y="484"/>
                    <a:pt x="1355" y="484"/>
                  </a:cubicBezTo>
                  <a:cubicBezTo>
                    <a:pt x="1353" y="484"/>
                    <a:pt x="1351" y="484"/>
                    <a:pt x="1349" y="485"/>
                  </a:cubicBezTo>
                  <a:cubicBezTo>
                    <a:pt x="1347" y="485"/>
                    <a:pt x="1344" y="486"/>
                    <a:pt x="1342" y="487"/>
                  </a:cubicBezTo>
                  <a:cubicBezTo>
                    <a:pt x="1339" y="489"/>
                    <a:pt x="1337" y="490"/>
                    <a:pt x="1334" y="491"/>
                  </a:cubicBezTo>
                  <a:cubicBezTo>
                    <a:pt x="1331" y="492"/>
                    <a:pt x="1328" y="493"/>
                    <a:pt x="1325" y="494"/>
                  </a:cubicBezTo>
                  <a:cubicBezTo>
                    <a:pt x="1323" y="495"/>
                    <a:pt x="1320" y="495"/>
                    <a:pt x="1317" y="495"/>
                  </a:cubicBezTo>
                  <a:cubicBezTo>
                    <a:pt x="1314" y="495"/>
                    <a:pt x="1311" y="494"/>
                    <a:pt x="1308" y="493"/>
                  </a:cubicBezTo>
                  <a:cubicBezTo>
                    <a:pt x="1305" y="492"/>
                    <a:pt x="1302" y="489"/>
                    <a:pt x="1298" y="486"/>
                  </a:cubicBezTo>
                  <a:cubicBezTo>
                    <a:pt x="1295" y="483"/>
                    <a:pt x="1293" y="480"/>
                    <a:pt x="1292" y="476"/>
                  </a:cubicBezTo>
                  <a:cubicBezTo>
                    <a:pt x="1290" y="472"/>
                    <a:pt x="1290" y="469"/>
                    <a:pt x="1290" y="464"/>
                  </a:cubicBezTo>
                  <a:cubicBezTo>
                    <a:pt x="1291" y="460"/>
                    <a:pt x="1292" y="456"/>
                    <a:pt x="1294" y="452"/>
                  </a:cubicBezTo>
                  <a:cubicBezTo>
                    <a:pt x="1297" y="448"/>
                    <a:pt x="1300" y="444"/>
                    <a:pt x="1304" y="440"/>
                  </a:cubicBezTo>
                  <a:cubicBezTo>
                    <a:pt x="1306" y="438"/>
                    <a:pt x="1308" y="436"/>
                    <a:pt x="1310" y="434"/>
                  </a:cubicBezTo>
                  <a:cubicBezTo>
                    <a:pt x="1312" y="433"/>
                    <a:pt x="1314" y="431"/>
                    <a:pt x="1316" y="430"/>
                  </a:cubicBezTo>
                  <a:cubicBezTo>
                    <a:pt x="1318" y="429"/>
                    <a:pt x="1320" y="428"/>
                    <a:pt x="1322" y="428"/>
                  </a:cubicBezTo>
                  <a:cubicBezTo>
                    <a:pt x="1323" y="427"/>
                    <a:pt x="1324" y="427"/>
                    <a:pt x="1325" y="427"/>
                  </a:cubicBezTo>
                  <a:cubicBezTo>
                    <a:pt x="1326" y="427"/>
                    <a:pt x="1327" y="427"/>
                    <a:pt x="1327" y="427"/>
                  </a:cubicBezTo>
                  <a:cubicBezTo>
                    <a:pt x="1328" y="427"/>
                    <a:pt x="1328" y="427"/>
                    <a:pt x="1329" y="428"/>
                  </a:cubicBezTo>
                  <a:cubicBezTo>
                    <a:pt x="1330" y="428"/>
                    <a:pt x="1330" y="429"/>
                    <a:pt x="1331" y="429"/>
                  </a:cubicBezTo>
                  <a:cubicBezTo>
                    <a:pt x="1332" y="430"/>
                    <a:pt x="1333" y="431"/>
                    <a:pt x="1334" y="432"/>
                  </a:cubicBezTo>
                  <a:cubicBezTo>
                    <a:pt x="1335" y="433"/>
                    <a:pt x="1336" y="434"/>
                    <a:pt x="1337" y="435"/>
                  </a:cubicBezTo>
                  <a:cubicBezTo>
                    <a:pt x="1338" y="436"/>
                    <a:pt x="1338" y="437"/>
                    <a:pt x="1339" y="437"/>
                  </a:cubicBezTo>
                  <a:cubicBezTo>
                    <a:pt x="1339" y="438"/>
                    <a:pt x="1339" y="439"/>
                    <a:pt x="1339" y="439"/>
                  </a:cubicBezTo>
                  <a:cubicBezTo>
                    <a:pt x="1339" y="440"/>
                    <a:pt x="1338" y="440"/>
                    <a:pt x="1338" y="440"/>
                  </a:cubicBezTo>
                  <a:cubicBezTo>
                    <a:pt x="1338" y="441"/>
                    <a:pt x="1337" y="441"/>
                    <a:pt x="1335" y="442"/>
                  </a:cubicBezTo>
                  <a:cubicBezTo>
                    <a:pt x="1334" y="442"/>
                    <a:pt x="1332" y="443"/>
                    <a:pt x="1330" y="443"/>
                  </a:cubicBezTo>
                  <a:cubicBezTo>
                    <a:pt x="1328" y="444"/>
                    <a:pt x="1326" y="445"/>
                    <a:pt x="1324" y="447"/>
                  </a:cubicBezTo>
                  <a:cubicBezTo>
                    <a:pt x="1322" y="448"/>
                    <a:pt x="1319" y="450"/>
                    <a:pt x="1317" y="452"/>
                  </a:cubicBezTo>
                  <a:cubicBezTo>
                    <a:pt x="1315" y="454"/>
                    <a:pt x="1314" y="455"/>
                    <a:pt x="1313" y="457"/>
                  </a:cubicBezTo>
                  <a:cubicBezTo>
                    <a:pt x="1312" y="458"/>
                    <a:pt x="1312" y="460"/>
                    <a:pt x="1312" y="461"/>
                  </a:cubicBezTo>
                  <a:cubicBezTo>
                    <a:pt x="1312" y="462"/>
                    <a:pt x="1312" y="464"/>
                    <a:pt x="1312" y="465"/>
                  </a:cubicBezTo>
                  <a:cubicBezTo>
                    <a:pt x="1313" y="466"/>
                    <a:pt x="1313" y="467"/>
                    <a:pt x="1314" y="468"/>
                  </a:cubicBezTo>
                  <a:cubicBezTo>
                    <a:pt x="1316" y="470"/>
                    <a:pt x="1318" y="471"/>
                    <a:pt x="1319" y="471"/>
                  </a:cubicBezTo>
                  <a:cubicBezTo>
                    <a:pt x="1321" y="471"/>
                    <a:pt x="1323" y="470"/>
                    <a:pt x="1326" y="470"/>
                  </a:cubicBezTo>
                  <a:cubicBezTo>
                    <a:pt x="1328" y="469"/>
                    <a:pt x="1330" y="468"/>
                    <a:pt x="1333" y="467"/>
                  </a:cubicBezTo>
                  <a:cubicBezTo>
                    <a:pt x="1335" y="466"/>
                    <a:pt x="1338" y="464"/>
                    <a:pt x="1341" y="463"/>
                  </a:cubicBezTo>
                  <a:cubicBezTo>
                    <a:pt x="1344" y="462"/>
                    <a:pt x="1346" y="461"/>
                    <a:pt x="1349" y="460"/>
                  </a:cubicBezTo>
                  <a:cubicBezTo>
                    <a:pt x="1352" y="459"/>
                    <a:pt x="1355" y="459"/>
                    <a:pt x="1358" y="459"/>
                  </a:cubicBezTo>
                  <a:cubicBezTo>
                    <a:pt x="1361" y="459"/>
                    <a:pt x="1364" y="460"/>
                    <a:pt x="1367" y="461"/>
                  </a:cubicBezTo>
                  <a:cubicBezTo>
                    <a:pt x="1370" y="462"/>
                    <a:pt x="1373" y="464"/>
                    <a:pt x="1376" y="467"/>
                  </a:cubicBezTo>
                  <a:close/>
                  <a:moveTo>
                    <a:pt x="1438" y="376"/>
                  </a:moveTo>
                  <a:cubicBezTo>
                    <a:pt x="1443" y="382"/>
                    <a:pt x="1448" y="388"/>
                    <a:pt x="1451" y="393"/>
                  </a:cubicBezTo>
                  <a:cubicBezTo>
                    <a:pt x="1454" y="399"/>
                    <a:pt x="1456" y="405"/>
                    <a:pt x="1456" y="412"/>
                  </a:cubicBezTo>
                  <a:cubicBezTo>
                    <a:pt x="1456" y="418"/>
                    <a:pt x="1455" y="424"/>
                    <a:pt x="1452" y="430"/>
                  </a:cubicBezTo>
                  <a:cubicBezTo>
                    <a:pt x="1450" y="436"/>
                    <a:pt x="1446" y="442"/>
                    <a:pt x="1440" y="448"/>
                  </a:cubicBezTo>
                  <a:cubicBezTo>
                    <a:pt x="1434" y="454"/>
                    <a:pt x="1428" y="458"/>
                    <a:pt x="1422" y="461"/>
                  </a:cubicBezTo>
                  <a:cubicBezTo>
                    <a:pt x="1417" y="463"/>
                    <a:pt x="1411" y="465"/>
                    <a:pt x="1405" y="464"/>
                  </a:cubicBezTo>
                  <a:cubicBezTo>
                    <a:pt x="1399" y="464"/>
                    <a:pt x="1393" y="462"/>
                    <a:pt x="1388" y="459"/>
                  </a:cubicBezTo>
                  <a:cubicBezTo>
                    <a:pt x="1382" y="456"/>
                    <a:pt x="1376" y="452"/>
                    <a:pt x="1371" y="446"/>
                  </a:cubicBezTo>
                  <a:cubicBezTo>
                    <a:pt x="1365" y="441"/>
                    <a:pt x="1361" y="435"/>
                    <a:pt x="1358" y="429"/>
                  </a:cubicBezTo>
                  <a:cubicBezTo>
                    <a:pt x="1355" y="423"/>
                    <a:pt x="1353" y="417"/>
                    <a:pt x="1353" y="411"/>
                  </a:cubicBezTo>
                  <a:cubicBezTo>
                    <a:pt x="1352" y="405"/>
                    <a:pt x="1354" y="399"/>
                    <a:pt x="1356" y="392"/>
                  </a:cubicBezTo>
                  <a:cubicBezTo>
                    <a:pt x="1359" y="386"/>
                    <a:pt x="1363" y="380"/>
                    <a:pt x="1369" y="374"/>
                  </a:cubicBezTo>
                  <a:cubicBezTo>
                    <a:pt x="1375" y="369"/>
                    <a:pt x="1381" y="364"/>
                    <a:pt x="1386" y="362"/>
                  </a:cubicBezTo>
                  <a:cubicBezTo>
                    <a:pt x="1392" y="359"/>
                    <a:pt x="1398" y="358"/>
                    <a:pt x="1404" y="358"/>
                  </a:cubicBezTo>
                  <a:cubicBezTo>
                    <a:pt x="1409" y="358"/>
                    <a:pt x="1415" y="360"/>
                    <a:pt x="1421" y="363"/>
                  </a:cubicBezTo>
                  <a:cubicBezTo>
                    <a:pt x="1427" y="366"/>
                    <a:pt x="1432" y="371"/>
                    <a:pt x="1438" y="376"/>
                  </a:cubicBezTo>
                  <a:close/>
                  <a:moveTo>
                    <a:pt x="1420" y="396"/>
                  </a:moveTo>
                  <a:cubicBezTo>
                    <a:pt x="1417" y="393"/>
                    <a:pt x="1414" y="390"/>
                    <a:pt x="1411" y="388"/>
                  </a:cubicBezTo>
                  <a:cubicBezTo>
                    <a:pt x="1407" y="386"/>
                    <a:pt x="1404" y="384"/>
                    <a:pt x="1401" y="383"/>
                  </a:cubicBezTo>
                  <a:cubicBezTo>
                    <a:pt x="1398" y="383"/>
                    <a:pt x="1395" y="383"/>
                    <a:pt x="1392" y="384"/>
                  </a:cubicBezTo>
                  <a:cubicBezTo>
                    <a:pt x="1389" y="384"/>
                    <a:pt x="1386" y="386"/>
                    <a:pt x="1383" y="389"/>
                  </a:cubicBezTo>
                  <a:cubicBezTo>
                    <a:pt x="1380" y="392"/>
                    <a:pt x="1378" y="395"/>
                    <a:pt x="1377" y="398"/>
                  </a:cubicBezTo>
                  <a:cubicBezTo>
                    <a:pt x="1376" y="401"/>
                    <a:pt x="1376" y="404"/>
                    <a:pt x="1376" y="407"/>
                  </a:cubicBezTo>
                  <a:cubicBezTo>
                    <a:pt x="1377" y="410"/>
                    <a:pt x="1378" y="414"/>
                    <a:pt x="1380" y="417"/>
                  </a:cubicBezTo>
                  <a:cubicBezTo>
                    <a:pt x="1382" y="420"/>
                    <a:pt x="1385" y="424"/>
                    <a:pt x="1388" y="427"/>
                  </a:cubicBezTo>
                  <a:cubicBezTo>
                    <a:pt x="1392" y="430"/>
                    <a:pt x="1395" y="433"/>
                    <a:pt x="1398" y="435"/>
                  </a:cubicBezTo>
                  <a:cubicBezTo>
                    <a:pt x="1401" y="437"/>
                    <a:pt x="1404" y="438"/>
                    <a:pt x="1407" y="439"/>
                  </a:cubicBezTo>
                  <a:cubicBezTo>
                    <a:pt x="1411" y="440"/>
                    <a:pt x="1414" y="440"/>
                    <a:pt x="1417" y="439"/>
                  </a:cubicBezTo>
                  <a:cubicBezTo>
                    <a:pt x="1420" y="438"/>
                    <a:pt x="1423" y="436"/>
                    <a:pt x="1426" y="433"/>
                  </a:cubicBezTo>
                  <a:cubicBezTo>
                    <a:pt x="1429" y="430"/>
                    <a:pt x="1430" y="428"/>
                    <a:pt x="1432" y="425"/>
                  </a:cubicBezTo>
                  <a:cubicBezTo>
                    <a:pt x="1433" y="422"/>
                    <a:pt x="1433" y="419"/>
                    <a:pt x="1432" y="415"/>
                  </a:cubicBezTo>
                  <a:cubicBezTo>
                    <a:pt x="1432" y="412"/>
                    <a:pt x="1430" y="409"/>
                    <a:pt x="1428" y="406"/>
                  </a:cubicBezTo>
                  <a:cubicBezTo>
                    <a:pt x="1426" y="402"/>
                    <a:pt x="1424" y="399"/>
                    <a:pt x="1420" y="396"/>
                  </a:cubicBezTo>
                  <a:close/>
                  <a:moveTo>
                    <a:pt x="1468" y="295"/>
                  </a:moveTo>
                  <a:cubicBezTo>
                    <a:pt x="1470" y="297"/>
                    <a:pt x="1471" y="299"/>
                    <a:pt x="1472" y="300"/>
                  </a:cubicBezTo>
                  <a:cubicBezTo>
                    <a:pt x="1473" y="301"/>
                    <a:pt x="1474" y="302"/>
                    <a:pt x="1474" y="303"/>
                  </a:cubicBezTo>
                  <a:cubicBezTo>
                    <a:pt x="1475" y="304"/>
                    <a:pt x="1475" y="304"/>
                    <a:pt x="1475" y="305"/>
                  </a:cubicBezTo>
                  <a:cubicBezTo>
                    <a:pt x="1475" y="305"/>
                    <a:pt x="1475" y="306"/>
                    <a:pt x="1474" y="306"/>
                  </a:cubicBezTo>
                  <a:cubicBezTo>
                    <a:pt x="1474" y="307"/>
                    <a:pt x="1473" y="307"/>
                    <a:pt x="1473" y="307"/>
                  </a:cubicBezTo>
                  <a:cubicBezTo>
                    <a:pt x="1472" y="308"/>
                    <a:pt x="1471" y="308"/>
                    <a:pt x="1470" y="308"/>
                  </a:cubicBezTo>
                  <a:cubicBezTo>
                    <a:pt x="1470" y="309"/>
                    <a:pt x="1469" y="309"/>
                    <a:pt x="1468" y="310"/>
                  </a:cubicBezTo>
                  <a:cubicBezTo>
                    <a:pt x="1467" y="310"/>
                    <a:pt x="1466" y="311"/>
                    <a:pt x="1465" y="312"/>
                  </a:cubicBezTo>
                  <a:cubicBezTo>
                    <a:pt x="1464" y="313"/>
                    <a:pt x="1463" y="314"/>
                    <a:pt x="1463" y="316"/>
                  </a:cubicBezTo>
                  <a:cubicBezTo>
                    <a:pt x="1462" y="317"/>
                    <a:pt x="1462" y="319"/>
                    <a:pt x="1462" y="321"/>
                  </a:cubicBezTo>
                  <a:cubicBezTo>
                    <a:pt x="1461" y="323"/>
                    <a:pt x="1461" y="325"/>
                    <a:pt x="1462" y="328"/>
                  </a:cubicBezTo>
                  <a:cubicBezTo>
                    <a:pt x="1462" y="330"/>
                    <a:pt x="1463" y="333"/>
                    <a:pt x="1463" y="337"/>
                  </a:cubicBezTo>
                  <a:lnTo>
                    <a:pt x="1503" y="377"/>
                  </a:lnTo>
                  <a:cubicBezTo>
                    <a:pt x="1504" y="377"/>
                    <a:pt x="1504" y="378"/>
                    <a:pt x="1504" y="378"/>
                  </a:cubicBezTo>
                  <a:cubicBezTo>
                    <a:pt x="1504" y="379"/>
                    <a:pt x="1504" y="380"/>
                    <a:pt x="1503" y="381"/>
                  </a:cubicBezTo>
                  <a:cubicBezTo>
                    <a:pt x="1503" y="382"/>
                    <a:pt x="1502" y="383"/>
                    <a:pt x="1501" y="384"/>
                  </a:cubicBezTo>
                  <a:cubicBezTo>
                    <a:pt x="1500" y="385"/>
                    <a:pt x="1499" y="387"/>
                    <a:pt x="1497" y="388"/>
                  </a:cubicBezTo>
                  <a:cubicBezTo>
                    <a:pt x="1495" y="390"/>
                    <a:pt x="1494" y="392"/>
                    <a:pt x="1492" y="393"/>
                  </a:cubicBezTo>
                  <a:cubicBezTo>
                    <a:pt x="1491" y="394"/>
                    <a:pt x="1490" y="394"/>
                    <a:pt x="1489" y="395"/>
                  </a:cubicBezTo>
                  <a:cubicBezTo>
                    <a:pt x="1488" y="395"/>
                    <a:pt x="1487" y="396"/>
                    <a:pt x="1487" y="395"/>
                  </a:cubicBezTo>
                  <a:cubicBezTo>
                    <a:pt x="1486" y="395"/>
                    <a:pt x="1486" y="395"/>
                    <a:pt x="1485" y="395"/>
                  </a:cubicBezTo>
                  <a:lnTo>
                    <a:pt x="1421" y="331"/>
                  </a:lnTo>
                  <a:cubicBezTo>
                    <a:pt x="1421" y="330"/>
                    <a:pt x="1420" y="330"/>
                    <a:pt x="1420" y="329"/>
                  </a:cubicBezTo>
                  <a:cubicBezTo>
                    <a:pt x="1420" y="328"/>
                    <a:pt x="1420" y="328"/>
                    <a:pt x="1421" y="327"/>
                  </a:cubicBezTo>
                  <a:cubicBezTo>
                    <a:pt x="1421" y="326"/>
                    <a:pt x="1422" y="325"/>
                    <a:pt x="1422" y="324"/>
                  </a:cubicBezTo>
                  <a:cubicBezTo>
                    <a:pt x="1423" y="323"/>
                    <a:pt x="1424" y="321"/>
                    <a:pt x="1426" y="320"/>
                  </a:cubicBezTo>
                  <a:cubicBezTo>
                    <a:pt x="1427" y="318"/>
                    <a:pt x="1429" y="317"/>
                    <a:pt x="1430" y="316"/>
                  </a:cubicBezTo>
                  <a:cubicBezTo>
                    <a:pt x="1431" y="315"/>
                    <a:pt x="1432" y="315"/>
                    <a:pt x="1433" y="315"/>
                  </a:cubicBezTo>
                  <a:cubicBezTo>
                    <a:pt x="1434" y="314"/>
                    <a:pt x="1434" y="314"/>
                    <a:pt x="1435" y="314"/>
                  </a:cubicBezTo>
                  <a:cubicBezTo>
                    <a:pt x="1435" y="314"/>
                    <a:pt x="1436" y="315"/>
                    <a:pt x="1436" y="315"/>
                  </a:cubicBezTo>
                  <a:lnTo>
                    <a:pt x="1444" y="323"/>
                  </a:lnTo>
                  <a:cubicBezTo>
                    <a:pt x="1444" y="319"/>
                    <a:pt x="1443" y="315"/>
                    <a:pt x="1443" y="312"/>
                  </a:cubicBezTo>
                  <a:cubicBezTo>
                    <a:pt x="1443" y="309"/>
                    <a:pt x="1443" y="307"/>
                    <a:pt x="1444" y="304"/>
                  </a:cubicBezTo>
                  <a:cubicBezTo>
                    <a:pt x="1444" y="302"/>
                    <a:pt x="1445" y="300"/>
                    <a:pt x="1446" y="299"/>
                  </a:cubicBezTo>
                  <a:cubicBezTo>
                    <a:pt x="1447" y="297"/>
                    <a:pt x="1448" y="295"/>
                    <a:pt x="1449" y="294"/>
                  </a:cubicBezTo>
                  <a:cubicBezTo>
                    <a:pt x="1450" y="293"/>
                    <a:pt x="1451" y="293"/>
                    <a:pt x="1452" y="292"/>
                  </a:cubicBezTo>
                  <a:cubicBezTo>
                    <a:pt x="1452" y="291"/>
                    <a:pt x="1453" y="291"/>
                    <a:pt x="1454" y="290"/>
                  </a:cubicBezTo>
                  <a:cubicBezTo>
                    <a:pt x="1455" y="290"/>
                    <a:pt x="1456" y="289"/>
                    <a:pt x="1457" y="289"/>
                  </a:cubicBezTo>
                  <a:cubicBezTo>
                    <a:pt x="1457" y="288"/>
                    <a:pt x="1458" y="288"/>
                    <a:pt x="1459" y="288"/>
                  </a:cubicBezTo>
                  <a:cubicBezTo>
                    <a:pt x="1459" y="288"/>
                    <a:pt x="1460" y="288"/>
                    <a:pt x="1460" y="288"/>
                  </a:cubicBezTo>
                  <a:cubicBezTo>
                    <a:pt x="1460" y="289"/>
                    <a:pt x="1461" y="289"/>
                    <a:pt x="1462" y="289"/>
                  </a:cubicBezTo>
                  <a:cubicBezTo>
                    <a:pt x="1462" y="290"/>
                    <a:pt x="1463" y="290"/>
                    <a:pt x="1464" y="291"/>
                  </a:cubicBezTo>
                  <a:cubicBezTo>
                    <a:pt x="1465" y="292"/>
                    <a:pt x="1466" y="294"/>
                    <a:pt x="1468" y="295"/>
                  </a:cubicBezTo>
                  <a:close/>
                  <a:moveTo>
                    <a:pt x="1521" y="168"/>
                  </a:moveTo>
                  <a:cubicBezTo>
                    <a:pt x="1526" y="181"/>
                    <a:pt x="1532" y="194"/>
                    <a:pt x="1540" y="206"/>
                  </a:cubicBezTo>
                  <a:cubicBezTo>
                    <a:pt x="1548" y="218"/>
                    <a:pt x="1557" y="229"/>
                    <a:pt x="1568" y="239"/>
                  </a:cubicBezTo>
                  <a:cubicBezTo>
                    <a:pt x="1578" y="250"/>
                    <a:pt x="1589" y="259"/>
                    <a:pt x="1601" y="267"/>
                  </a:cubicBezTo>
                  <a:cubicBezTo>
                    <a:pt x="1613" y="275"/>
                    <a:pt x="1626" y="281"/>
                    <a:pt x="1640" y="287"/>
                  </a:cubicBezTo>
                  <a:cubicBezTo>
                    <a:pt x="1641" y="287"/>
                    <a:pt x="1641" y="288"/>
                    <a:pt x="1642" y="288"/>
                  </a:cubicBezTo>
                  <a:cubicBezTo>
                    <a:pt x="1642" y="289"/>
                    <a:pt x="1643" y="290"/>
                    <a:pt x="1643" y="290"/>
                  </a:cubicBezTo>
                  <a:cubicBezTo>
                    <a:pt x="1642" y="291"/>
                    <a:pt x="1642" y="292"/>
                    <a:pt x="1641" y="294"/>
                  </a:cubicBezTo>
                  <a:cubicBezTo>
                    <a:pt x="1640" y="295"/>
                    <a:pt x="1639" y="297"/>
                    <a:pt x="1637" y="299"/>
                  </a:cubicBezTo>
                  <a:cubicBezTo>
                    <a:pt x="1635" y="300"/>
                    <a:pt x="1634" y="301"/>
                    <a:pt x="1633" y="302"/>
                  </a:cubicBezTo>
                  <a:cubicBezTo>
                    <a:pt x="1632" y="303"/>
                    <a:pt x="1631" y="303"/>
                    <a:pt x="1630" y="304"/>
                  </a:cubicBezTo>
                  <a:cubicBezTo>
                    <a:pt x="1630" y="304"/>
                    <a:pt x="1629" y="305"/>
                    <a:pt x="1628" y="305"/>
                  </a:cubicBezTo>
                  <a:cubicBezTo>
                    <a:pt x="1628" y="305"/>
                    <a:pt x="1627" y="305"/>
                    <a:pt x="1627" y="305"/>
                  </a:cubicBezTo>
                  <a:cubicBezTo>
                    <a:pt x="1619" y="302"/>
                    <a:pt x="1612" y="299"/>
                    <a:pt x="1605" y="296"/>
                  </a:cubicBezTo>
                  <a:cubicBezTo>
                    <a:pt x="1598" y="293"/>
                    <a:pt x="1591" y="290"/>
                    <a:pt x="1585" y="286"/>
                  </a:cubicBezTo>
                  <a:cubicBezTo>
                    <a:pt x="1578" y="282"/>
                    <a:pt x="1572" y="278"/>
                    <a:pt x="1566" y="273"/>
                  </a:cubicBezTo>
                  <a:cubicBezTo>
                    <a:pt x="1560" y="268"/>
                    <a:pt x="1555" y="263"/>
                    <a:pt x="1549" y="258"/>
                  </a:cubicBezTo>
                  <a:cubicBezTo>
                    <a:pt x="1544" y="253"/>
                    <a:pt x="1539" y="247"/>
                    <a:pt x="1534" y="241"/>
                  </a:cubicBezTo>
                  <a:cubicBezTo>
                    <a:pt x="1530" y="235"/>
                    <a:pt x="1526" y="229"/>
                    <a:pt x="1522" y="223"/>
                  </a:cubicBezTo>
                  <a:cubicBezTo>
                    <a:pt x="1518" y="216"/>
                    <a:pt x="1514" y="209"/>
                    <a:pt x="1511" y="202"/>
                  </a:cubicBezTo>
                  <a:cubicBezTo>
                    <a:pt x="1508" y="196"/>
                    <a:pt x="1505" y="188"/>
                    <a:pt x="1503" y="181"/>
                  </a:cubicBezTo>
                  <a:cubicBezTo>
                    <a:pt x="1503" y="180"/>
                    <a:pt x="1503" y="180"/>
                    <a:pt x="1503" y="179"/>
                  </a:cubicBezTo>
                  <a:cubicBezTo>
                    <a:pt x="1503" y="179"/>
                    <a:pt x="1503" y="178"/>
                    <a:pt x="1503" y="178"/>
                  </a:cubicBezTo>
                  <a:cubicBezTo>
                    <a:pt x="1504" y="177"/>
                    <a:pt x="1504" y="176"/>
                    <a:pt x="1505" y="175"/>
                  </a:cubicBezTo>
                  <a:cubicBezTo>
                    <a:pt x="1506" y="174"/>
                    <a:pt x="1507" y="173"/>
                    <a:pt x="1509" y="171"/>
                  </a:cubicBezTo>
                  <a:cubicBezTo>
                    <a:pt x="1511" y="169"/>
                    <a:pt x="1512" y="168"/>
                    <a:pt x="1513" y="167"/>
                  </a:cubicBezTo>
                  <a:cubicBezTo>
                    <a:pt x="1515" y="166"/>
                    <a:pt x="1516" y="166"/>
                    <a:pt x="1517" y="165"/>
                  </a:cubicBezTo>
                  <a:cubicBezTo>
                    <a:pt x="1518" y="165"/>
                    <a:pt x="1518" y="165"/>
                    <a:pt x="1519" y="166"/>
                  </a:cubicBezTo>
                  <a:cubicBezTo>
                    <a:pt x="1520" y="166"/>
                    <a:pt x="1520" y="167"/>
                    <a:pt x="1521" y="168"/>
                  </a:cubicBezTo>
                  <a:close/>
                  <a:moveTo>
                    <a:pt x="1659" y="184"/>
                  </a:moveTo>
                  <a:cubicBezTo>
                    <a:pt x="1663" y="188"/>
                    <a:pt x="1665" y="192"/>
                    <a:pt x="1667" y="196"/>
                  </a:cubicBezTo>
                  <a:cubicBezTo>
                    <a:pt x="1668" y="200"/>
                    <a:pt x="1669" y="204"/>
                    <a:pt x="1668" y="209"/>
                  </a:cubicBezTo>
                  <a:cubicBezTo>
                    <a:pt x="1667" y="213"/>
                    <a:pt x="1666" y="217"/>
                    <a:pt x="1663" y="222"/>
                  </a:cubicBezTo>
                  <a:cubicBezTo>
                    <a:pt x="1661" y="226"/>
                    <a:pt x="1658" y="230"/>
                    <a:pt x="1654" y="234"/>
                  </a:cubicBezTo>
                  <a:cubicBezTo>
                    <a:pt x="1651" y="237"/>
                    <a:pt x="1649" y="239"/>
                    <a:pt x="1646" y="241"/>
                  </a:cubicBezTo>
                  <a:cubicBezTo>
                    <a:pt x="1644" y="242"/>
                    <a:pt x="1641" y="244"/>
                    <a:pt x="1639" y="245"/>
                  </a:cubicBezTo>
                  <a:cubicBezTo>
                    <a:pt x="1637" y="246"/>
                    <a:pt x="1635" y="247"/>
                    <a:pt x="1633" y="248"/>
                  </a:cubicBezTo>
                  <a:cubicBezTo>
                    <a:pt x="1631" y="248"/>
                    <a:pt x="1630" y="249"/>
                    <a:pt x="1629" y="249"/>
                  </a:cubicBezTo>
                  <a:cubicBezTo>
                    <a:pt x="1628" y="249"/>
                    <a:pt x="1627" y="248"/>
                    <a:pt x="1625" y="247"/>
                  </a:cubicBezTo>
                  <a:cubicBezTo>
                    <a:pt x="1624" y="247"/>
                    <a:pt x="1622" y="245"/>
                    <a:pt x="1620" y="243"/>
                  </a:cubicBezTo>
                  <a:cubicBezTo>
                    <a:pt x="1619" y="242"/>
                    <a:pt x="1618" y="241"/>
                    <a:pt x="1617" y="240"/>
                  </a:cubicBezTo>
                  <a:cubicBezTo>
                    <a:pt x="1616" y="239"/>
                    <a:pt x="1616" y="238"/>
                    <a:pt x="1615" y="237"/>
                  </a:cubicBezTo>
                  <a:cubicBezTo>
                    <a:pt x="1615" y="236"/>
                    <a:pt x="1615" y="236"/>
                    <a:pt x="1615" y="235"/>
                  </a:cubicBezTo>
                  <a:cubicBezTo>
                    <a:pt x="1615" y="235"/>
                    <a:pt x="1615" y="235"/>
                    <a:pt x="1616" y="234"/>
                  </a:cubicBezTo>
                  <a:cubicBezTo>
                    <a:pt x="1616" y="234"/>
                    <a:pt x="1617" y="233"/>
                    <a:pt x="1619" y="233"/>
                  </a:cubicBezTo>
                  <a:cubicBezTo>
                    <a:pt x="1621" y="232"/>
                    <a:pt x="1623" y="232"/>
                    <a:pt x="1625" y="231"/>
                  </a:cubicBezTo>
                  <a:cubicBezTo>
                    <a:pt x="1627" y="230"/>
                    <a:pt x="1630" y="229"/>
                    <a:pt x="1632" y="227"/>
                  </a:cubicBezTo>
                  <a:cubicBezTo>
                    <a:pt x="1635" y="226"/>
                    <a:pt x="1638" y="224"/>
                    <a:pt x="1640" y="221"/>
                  </a:cubicBezTo>
                  <a:cubicBezTo>
                    <a:pt x="1642" y="220"/>
                    <a:pt x="1643" y="218"/>
                    <a:pt x="1644" y="217"/>
                  </a:cubicBezTo>
                  <a:cubicBezTo>
                    <a:pt x="1645" y="215"/>
                    <a:pt x="1646" y="213"/>
                    <a:pt x="1646" y="212"/>
                  </a:cubicBezTo>
                  <a:cubicBezTo>
                    <a:pt x="1646" y="210"/>
                    <a:pt x="1646" y="209"/>
                    <a:pt x="1646" y="207"/>
                  </a:cubicBezTo>
                  <a:cubicBezTo>
                    <a:pt x="1645" y="206"/>
                    <a:pt x="1644" y="205"/>
                    <a:pt x="1643" y="203"/>
                  </a:cubicBezTo>
                  <a:cubicBezTo>
                    <a:pt x="1642" y="202"/>
                    <a:pt x="1640" y="201"/>
                    <a:pt x="1638" y="201"/>
                  </a:cubicBezTo>
                  <a:cubicBezTo>
                    <a:pt x="1636" y="201"/>
                    <a:pt x="1634" y="201"/>
                    <a:pt x="1632" y="202"/>
                  </a:cubicBezTo>
                  <a:cubicBezTo>
                    <a:pt x="1630" y="203"/>
                    <a:pt x="1627" y="203"/>
                    <a:pt x="1625" y="205"/>
                  </a:cubicBezTo>
                  <a:cubicBezTo>
                    <a:pt x="1622" y="206"/>
                    <a:pt x="1620" y="207"/>
                    <a:pt x="1617" y="208"/>
                  </a:cubicBezTo>
                  <a:cubicBezTo>
                    <a:pt x="1614" y="209"/>
                    <a:pt x="1611" y="210"/>
                    <a:pt x="1608" y="211"/>
                  </a:cubicBezTo>
                  <a:cubicBezTo>
                    <a:pt x="1605" y="212"/>
                    <a:pt x="1602" y="212"/>
                    <a:pt x="1599" y="212"/>
                  </a:cubicBezTo>
                  <a:cubicBezTo>
                    <a:pt x="1596" y="212"/>
                    <a:pt x="1593" y="211"/>
                    <a:pt x="1590" y="210"/>
                  </a:cubicBezTo>
                  <a:cubicBezTo>
                    <a:pt x="1587" y="209"/>
                    <a:pt x="1584" y="207"/>
                    <a:pt x="1581" y="204"/>
                  </a:cubicBezTo>
                  <a:cubicBezTo>
                    <a:pt x="1578" y="201"/>
                    <a:pt x="1576" y="197"/>
                    <a:pt x="1575" y="193"/>
                  </a:cubicBezTo>
                  <a:cubicBezTo>
                    <a:pt x="1573" y="190"/>
                    <a:pt x="1573" y="186"/>
                    <a:pt x="1573" y="182"/>
                  </a:cubicBezTo>
                  <a:cubicBezTo>
                    <a:pt x="1574" y="178"/>
                    <a:pt x="1575" y="173"/>
                    <a:pt x="1577" y="169"/>
                  </a:cubicBezTo>
                  <a:cubicBezTo>
                    <a:pt x="1580" y="165"/>
                    <a:pt x="1583" y="161"/>
                    <a:pt x="1587" y="157"/>
                  </a:cubicBezTo>
                  <a:cubicBezTo>
                    <a:pt x="1589" y="155"/>
                    <a:pt x="1591" y="153"/>
                    <a:pt x="1593" y="151"/>
                  </a:cubicBezTo>
                  <a:cubicBezTo>
                    <a:pt x="1595" y="150"/>
                    <a:pt x="1597" y="148"/>
                    <a:pt x="1599" y="147"/>
                  </a:cubicBezTo>
                  <a:cubicBezTo>
                    <a:pt x="1601" y="146"/>
                    <a:pt x="1603" y="145"/>
                    <a:pt x="1604" y="145"/>
                  </a:cubicBezTo>
                  <a:cubicBezTo>
                    <a:pt x="1606" y="144"/>
                    <a:pt x="1607" y="144"/>
                    <a:pt x="1608" y="144"/>
                  </a:cubicBezTo>
                  <a:cubicBezTo>
                    <a:pt x="1609" y="144"/>
                    <a:pt x="1609" y="144"/>
                    <a:pt x="1610" y="144"/>
                  </a:cubicBezTo>
                  <a:cubicBezTo>
                    <a:pt x="1611" y="144"/>
                    <a:pt x="1611" y="144"/>
                    <a:pt x="1612" y="145"/>
                  </a:cubicBezTo>
                  <a:cubicBezTo>
                    <a:pt x="1612" y="145"/>
                    <a:pt x="1613" y="146"/>
                    <a:pt x="1614" y="146"/>
                  </a:cubicBezTo>
                  <a:cubicBezTo>
                    <a:pt x="1615" y="147"/>
                    <a:pt x="1616" y="148"/>
                    <a:pt x="1617" y="149"/>
                  </a:cubicBezTo>
                  <a:cubicBezTo>
                    <a:pt x="1618" y="150"/>
                    <a:pt x="1619" y="151"/>
                    <a:pt x="1620" y="152"/>
                  </a:cubicBezTo>
                  <a:cubicBezTo>
                    <a:pt x="1621" y="153"/>
                    <a:pt x="1621" y="154"/>
                    <a:pt x="1621" y="155"/>
                  </a:cubicBezTo>
                  <a:cubicBezTo>
                    <a:pt x="1622" y="155"/>
                    <a:pt x="1622" y="156"/>
                    <a:pt x="1622" y="156"/>
                  </a:cubicBezTo>
                  <a:cubicBezTo>
                    <a:pt x="1622" y="157"/>
                    <a:pt x="1621" y="157"/>
                    <a:pt x="1621" y="158"/>
                  </a:cubicBezTo>
                  <a:cubicBezTo>
                    <a:pt x="1620" y="158"/>
                    <a:pt x="1620" y="158"/>
                    <a:pt x="1618" y="159"/>
                  </a:cubicBezTo>
                  <a:cubicBezTo>
                    <a:pt x="1617" y="159"/>
                    <a:pt x="1615" y="160"/>
                    <a:pt x="1613" y="161"/>
                  </a:cubicBezTo>
                  <a:cubicBezTo>
                    <a:pt x="1611" y="161"/>
                    <a:pt x="1609" y="162"/>
                    <a:pt x="1607" y="164"/>
                  </a:cubicBezTo>
                  <a:cubicBezTo>
                    <a:pt x="1604" y="165"/>
                    <a:pt x="1602" y="167"/>
                    <a:pt x="1600" y="169"/>
                  </a:cubicBezTo>
                  <a:cubicBezTo>
                    <a:pt x="1598" y="171"/>
                    <a:pt x="1597" y="172"/>
                    <a:pt x="1596" y="174"/>
                  </a:cubicBezTo>
                  <a:cubicBezTo>
                    <a:pt x="1595" y="175"/>
                    <a:pt x="1595" y="177"/>
                    <a:pt x="1595" y="178"/>
                  </a:cubicBezTo>
                  <a:cubicBezTo>
                    <a:pt x="1594" y="180"/>
                    <a:pt x="1595" y="181"/>
                    <a:pt x="1595" y="182"/>
                  </a:cubicBezTo>
                  <a:cubicBezTo>
                    <a:pt x="1596" y="183"/>
                    <a:pt x="1596" y="184"/>
                    <a:pt x="1597" y="185"/>
                  </a:cubicBezTo>
                  <a:cubicBezTo>
                    <a:pt x="1599" y="187"/>
                    <a:pt x="1600" y="188"/>
                    <a:pt x="1602" y="188"/>
                  </a:cubicBezTo>
                  <a:cubicBezTo>
                    <a:pt x="1604" y="188"/>
                    <a:pt x="1606" y="188"/>
                    <a:pt x="1609" y="187"/>
                  </a:cubicBezTo>
                  <a:cubicBezTo>
                    <a:pt x="1611" y="186"/>
                    <a:pt x="1613" y="185"/>
                    <a:pt x="1616" y="184"/>
                  </a:cubicBezTo>
                  <a:cubicBezTo>
                    <a:pt x="1618" y="183"/>
                    <a:pt x="1621" y="182"/>
                    <a:pt x="1624" y="180"/>
                  </a:cubicBezTo>
                  <a:cubicBezTo>
                    <a:pt x="1626" y="179"/>
                    <a:pt x="1629" y="178"/>
                    <a:pt x="1632" y="177"/>
                  </a:cubicBezTo>
                  <a:cubicBezTo>
                    <a:pt x="1635" y="177"/>
                    <a:pt x="1638" y="176"/>
                    <a:pt x="1641" y="176"/>
                  </a:cubicBezTo>
                  <a:cubicBezTo>
                    <a:pt x="1644" y="176"/>
                    <a:pt x="1647" y="177"/>
                    <a:pt x="1650" y="178"/>
                  </a:cubicBezTo>
                  <a:cubicBezTo>
                    <a:pt x="1653" y="179"/>
                    <a:pt x="1656" y="181"/>
                    <a:pt x="1659" y="184"/>
                  </a:cubicBezTo>
                  <a:close/>
                  <a:moveTo>
                    <a:pt x="1720" y="94"/>
                  </a:moveTo>
                  <a:cubicBezTo>
                    <a:pt x="1726" y="99"/>
                    <a:pt x="1731" y="105"/>
                    <a:pt x="1734" y="111"/>
                  </a:cubicBezTo>
                  <a:cubicBezTo>
                    <a:pt x="1737" y="117"/>
                    <a:pt x="1739" y="122"/>
                    <a:pt x="1740" y="128"/>
                  </a:cubicBezTo>
                  <a:cubicBezTo>
                    <a:pt x="1741" y="133"/>
                    <a:pt x="1741" y="139"/>
                    <a:pt x="1739" y="144"/>
                  </a:cubicBezTo>
                  <a:cubicBezTo>
                    <a:pt x="1737" y="149"/>
                    <a:pt x="1734" y="154"/>
                    <a:pt x="1729" y="159"/>
                  </a:cubicBezTo>
                  <a:cubicBezTo>
                    <a:pt x="1728" y="160"/>
                    <a:pt x="1726" y="162"/>
                    <a:pt x="1724" y="163"/>
                  </a:cubicBezTo>
                  <a:cubicBezTo>
                    <a:pt x="1722" y="164"/>
                    <a:pt x="1720" y="165"/>
                    <a:pt x="1718" y="166"/>
                  </a:cubicBezTo>
                  <a:cubicBezTo>
                    <a:pt x="1715" y="167"/>
                    <a:pt x="1713" y="167"/>
                    <a:pt x="1710" y="168"/>
                  </a:cubicBezTo>
                  <a:cubicBezTo>
                    <a:pt x="1708" y="168"/>
                    <a:pt x="1705" y="168"/>
                    <a:pt x="1702" y="168"/>
                  </a:cubicBezTo>
                  <a:lnTo>
                    <a:pt x="1732" y="198"/>
                  </a:lnTo>
                  <a:cubicBezTo>
                    <a:pt x="1733" y="199"/>
                    <a:pt x="1733" y="199"/>
                    <a:pt x="1733" y="200"/>
                  </a:cubicBezTo>
                  <a:cubicBezTo>
                    <a:pt x="1733" y="201"/>
                    <a:pt x="1733" y="202"/>
                    <a:pt x="1733" y="202"/>
                  </a:cubicBezTo>
                  <a:cubicBezTo>
                    <a:pt x="1732" y="203"/>
                    <a:pt x="1731" y="205"/>
                    <a:pt x="1730" y="206"/>
                  </a:cubicBezTo>
                  <a:cubicBezTo>
                    <a:pt x="1729" y="207"/>
                    <a:pt x="1728" y="209"/>
                    <a:pt x="1726" y="210"/>
                  </a:cubicBezTo>
                  <a:cubicBezTo>
                    <a:pt x="1725" y="212"/>
                    <a:pt x="1723" y="214"/>
                    <a:pt x="1722" y="215"/>
                  </a:cubicBezTo>
                  <a:cubicBezTo>
                    <a:pt x="1720" y="216"/>
                    <a:pt x="1719" y="216"/>
                    <a:pt x="1718" y="217"/>
                  </a:cubicBezTo>
                  <a:cubicBezTo>
                    <a:pt x="1717" y="217"/>
                    <a:pt x="1717" y="217"/>
                    <a:pt x="1716" y="217"/>
                  </a:cubicBezTo>
                  <a:cubicBezTo>
                    <a:pt x="1715" y="217"/>
                    <a:pt x="1715" y="217"/>
                    <a:pt x="1714" y="216"/>
                  </a:cubicBezTo>
                  <a:lnTo>
                    <a:pt x="1625" y="127"/>
                  </a:lnTo>
                  <a:cubicBezTo>
                    <a:pt x="1624" y="126"/>
                    <a:pt x="1624" y="126"/>
                    <a:pt x="1624" y="125"/>
                  </a:cubicBezTo>
                  <a:cubicBezTo>
                    <a:pt x="1624" y="125"/>
                    <a:pt x="1624" y="124"/>
                    <a:pt x="1624" y="123"/>
                  </a:cubicBezTo>
                  <a:cubicBezTo>
                    <a:pt x="1625" y="122"/>
                    <a:pt x="1625" y="121"/>
                    <a:pt x="1626" y="120"/>
                  </a:cubicBezTo>
                  <a:cubicBezTo>
                    <a:pt x="1627" y="119"/>
                    <a:pt x="1628" y="118"/>
                    <a:pt x="1630" y="116"/>
                  </a:cubicBezTo>
                  <a:cubicBezTo>
                    <a:pt x="1631" y="115"/>
                    <a:pt x="1632" y="114"/>
                    <a:pt x="1633" y="113"/>
                  </a:cubicBezTo>
                  <a:cubicBezTo>
                    <a:pt x="1634" y="112"/>
                    <a:pt x="1635" y="111"/>
                    <a:pt x="1636" y="111"/>
                  </a:cubicBezTo>
                  <a:cubicBezTo>
                    <a:pt x="1637" y="111"/>
                    <a:pt x="1638" y="111"/>
                    <a:pt x="1638" y="111"/>
                  </a:cubicBezTo>
                  <a:cubicBezTo>
                    <a:pt x="1639" y="111"/>
                    <a:pt x="1640" y="111"/>
                    <a:pt x="1640" y="112"/>
                  </a:cubicBezTo>
                  <a:lnTo>
                    <a:pt x="1648" y="119"/>
                  </a:lnTo>
                  <a:cubicBezTo>
                    <a:pt x="1647" y="115"/>
                    <a:pt x="1648" y="112"/>
                    <a:pt x="1648" y="109"/>
                  </a:cubicBezTo>
                  <a:cubicBezTo>
                    <a:pt x="1648" y="105"/>
                    <a:pt x="1649" y="102"/>
                    <a:pt x="1650" y="99"/>
                  </a:cubicBezTo>
                  <a:cubicBezTo>
                    <a:pt x="1651" y="97"/>
                    <a:pt x="1652" y="94"/>
                    <a:pt x="1653" y="91"/>
                  </a:cubicBezTo>
                  <a:cubicBezTo>
                    <a:pt x="1655" y="89"/>
                    <a:pt x="1657" y="87"/>
                    <a:pt x="1659" y="84"/>
                  </a:cubicBezTo>
                  <a:cubicBezTo>
                    <a:pt x="1664" y="80"/>
                    <a:pt x="1669" y="77"/>
                    <a:pt x="1674" y="75"/>
                  </a:cubicBezTo>
                  <a:cubicBezTo>
                    <a:pt x="1679" y="74"/>
                    <a:pt x="1684" y="74"/>
                    <a:pt x="1689" y="75"/>
                  </a:cubicBezTo>
                  <a:cubicBezTo>
                    <a:pt x="1695" y="76"/>
                    <a:pt x="1700" y="78"/>
                    <a:pt x="1705" y="81"/>
                  </a:cubicBezTo>
                  <a:cubicBezTo>
                    <a:pt x="1710" y="85"/>
                    <a:pt x="1715" y="89"/>
                    <a:pt x="1720" y="94"/>
                  </a:cubicBezTo>
                  <a:close/>
                  <a:moveTo>
                    <a:pt x="1703" y="114"/>
                  </a:moveTo>
                  <a:cubicBezTo>
                    <a:pt x="1700" y="111"/>
                    <a:pt x="1697" y="108"/>
                    <a:pt x="1694" y="106"/>
                  </a:cubicBezTo>
                  <a:cubicBezTo>
                    <a:pt x="1691" y="104"/>
                    <a:pt x="1688" y="103"/>
                    <a:pt x="1685" y="102"/>
                  </a:cubicBezTo>
                  <a:cubicBezTo>
                    <a:pt x="1683" y="101"/>
                    <a:pt x="1680" y="100"/>
                    <a:pt x="1677" y="101"/>
                  </a:cubicBezTo>
                  <a:cubicBezTo>
                    <a:pt x="1674" y="101"/>
                    <a:pt x="1672" y="103"/>
                    <a:pt x="1669" y="105"/>
                  </a:cubicBezTo>
                  <a:cubicBezTo>
                    <a:pt x="1668" y="106"/>
                    <a:pt x="1667" y="108"/>
                    <a:pt x="1666" y="109"/>
                  </a:cubicBezTo>
                  <a:cubicBezTo>
                    <a:pt x="1665" y="111"/>
                    <a:pt x="1665" y="113"/>
                    <a:pt x="1664" y="115"/>
                  </a:cubicBezTo>
                  <a:cubicBezTo>
                    <a:pt x="1664" y="117"/>
                    <a:pt x="1664" y="119"/>
                    <a:pt x="1664" y="122"/>
                  </a:cubicBezTo>
                  <a:cubicBezTo>
                    <a:pt x="1664" y="124"/>
                    <a:pt x="1664" y="127"/>
                    <a:pt x="1664" y="130"/>
                  </a:cubicBezTo>
                  <a:lnTo>
                    <a:pt x="1686" y="152"/>
                  </a:lnTo>
                  <a:cubicBezTo>
                    <a:pt x="1691" y="152"/>
                    <a:pt x="1696" y="152"/>
                    <a:pt x="1700" y="152"/>
                  </a:cubicBezTo>
                  <a:cubicBezTo>
                    <a:pt x="1704" y="151"/>
                    <a:pt x="1708" y="150"/>
                    <a:pt x="1710" y="147"/>
                  </a:cubicBezTo>
                  <a:cubicBezTo>
                    <a:pt x="1712" y="145"/>
                    <a:pt x="1714" y="142"/>
                    <a:pt x="1714" y="139"/>
                  </a:cubicBezTo>
                  <a:cubicBezTo>
                    <a:pt x="1715" y="137"/>
                    <a:pt x="1714" y="134"/>
                    <a:pt x="1714" y="131"/>
                  </a:cubicBezTo>
                  <a:cubicBezTo>
                    <a:pt x="1713" y="128"/>
                    <a:pt x="1711" y="125"/>
                    <a:pt x="1709" y="122"/>
                  </a:cubicBezTo>
                  <a:cubicBezTo>
                    <a:pt x="1707" y="119"/>
                    <a:pt x="1705" y="116"/>
                    <a:pt x="1703" y="114"/>
                  </a:cubicBezTo>
                  <a:close/>
                  <a:moveTo>
                    <a:pt x="1761" y="47"/>
                  </a:moveTo>
                  <a:cubicBezTo>
                    <a:pt x="1766" y="52"/>
                    <a:pt x="1771" y="58"/>
                    <a:pt x="1776" y="63"/>
                  </a:cubicBezTo>
                  <a:cubicBezTo>
                    <a:pt x="1780" y="69"/>
                    <a:pt x="1785" y="75"/>
                    <a:pt x="1789" y="82"/>
                  </a:cubicBezTo>
                  <a:cubicBezTo>
                    <a:pt x="1792" y="88"/>
                    <a:pt x="1796" y="95"/>
                    <a:pt x="1799" y="102"/>
                  </a:cubicBezTo>
                  <a:cubicBezTo>
                    <a:pt x="1802" y="109"/>
                    <a:pt x="1805" y="116"/>
                    <a:pt x="1807" y="124"/>
                  </a:cubicBezTo>
                  <a:cubicBezTo>
                    <a:pt x="1808" y="124"/>
                    <a:pt x="1808" y="125"/>
                    <a:pt x="1808" y="125"/>
                  </a:cubicBezTo>
                  <a:cubicBezTo>
                    <a:pt x="1807" y="126"/>
                    <a:pt x="1807" y="127"/>
                    <a:pt x="1807" y="127"/>
                  </a:cubicBezTo>
                  <a:cubicBezTo>
                    <a:pt x="1806" y="128"/>
                    <a:pt x="1806" y="129"/>
                    <a:pt x="1805" y="130"/>
                  </a:cubicBezTo>
                  <a:cubicBezTo>
                    <a:pt x="1804" y="131"/>
                    <a:pt x="1803" y="133"/>
                    <a:pt x="1801" y="134"/>
                  </a:cubicBezTo>
                  <a:cubicBezTo>
                    <a:pt x="1799" y="136"/>
                    <a:pt x="1798" y="137"/>
                    <a:pt x="1797" y="138"/>
                  </a:cubicBezTo>
                  <a:cubicBezTo>
                    <a:pt x="1795" y="139"/>
                    <a:pt x="1794" y="140"/>
                    <a:pt x="1793" y="140"/>
                  </a:cubicBezTo>
                  <a:cubicBezTo>
                    <a:pt x="1792" y="140"/>
                    <a:pt x="1792" y="140"/>
                    <a:pt x="1791" y="139"/>
                  </a:cubicBezTo>
                  <a:cubicBezTo>
                    <a:pt x="1791" y="139"/>
                    <a:pt x="1790" y="138"/>
                    <a:pt x="1790" y="137"/>
                  </a:cubicBezTo>
                  <a:cubicBezTo>
                    <a:pt x="1784" y="123"/>
                    <a:pt x="1778" y="111"/>
                    <a:pt x="1770" y="99"/>
                  </a:cubicBezTo>
                  <a:cubicBezTo>
                    <a:pt x="1762" y="87"/>
                    <a:pt x="1753" y="75"/>
                    <a:pt x="1742" y="65"/>
                  </a:cubicBezTo>
                  <a:cubicBezTo>
                    <a:pt x="1732" y="54"/>
                    <a:pt x="1721" y="45"/>
                    <a:pt x="1709" y="37"/>
                  </a:cubicBezTo>
                  <a:cubicBezTo>
                    <a:pt x="1697" y="30"/>
                    <a:pt x="1684" y="23"/>
                    <a:pt x="1670" y="18"/>
                  </a:cubicBezTo>
                  <a:cubicBezTo>
                    <a:pt x="1670" y="17"/>
                    <a:pt x="1669" y="17"/>
                    <a:pt x="1668" y="16"/>
                  </a:cubicBezTo>
                  <a:cubicBezTo>
                    <a:pt x="1668" y="16"/>
                    <a:pt x="1668" y="15"/>
                    <a:pt x="1668" y="14"/>
                  </a:cubicBezTo>
                  <a:cubicBezTo>
                    <a:pt x="1668" y="13"/>
                    <a:pt x="1669" y="12"/>
                    <a:pt x="1670" y="11"/>
                  </a:cubicBezTo>
                  <a:cubicBezTo>
                    <a:pt x="1671" y="9"/>
                    <a:pt x="1672" y="8"/>
                    <a:pt x="1674" y="6"/>
                  </a:cubicBezTo>
                  <a:cubicBezTo>
                    <a:pt x="1675" y="5"/>
                    <a:pt x="1677" y="3"/>
                    <a:pt x="1678" y="3"/>
                  </a:cubicBezTo>
                  <a:cubicBezTo>
                    <a:pt x="1679" y="2"/>
                    <a:pt x="1680" y="1"/>
                    <a:pt x="1680" y="1"/>
                  </a:cubicBezTo>
                  <a:cubicBezTo>
                    <a:pt x="1681" y="0"/>
                    <a:pt x="1682" y="0"/>
                    <a:pt x="1682" y="0"/>
                  </a:cubicBezTo>
                  <a:cubicBezTo>
                    <a:pt x="1683" y="0"/>
                    <a:pt x="1683" y="0"/>
                    <a:pt x="1684" y="0"/>
                  </a:cubicBezTo>
                  <a:cubicBezTo>
                    <a:pt x="1699" y="5"/>
                    <a:pt x="1713" y="11"/>
                    <a:pt x="1725" y="19"/>
                  </a:cubicBezTo>
                  <a:cubicBezTo>
                    <a:pt x="1738" y="27"/>
                    <a:pt x="1750" y="36"/>
                    <a:pt x="1761"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noEditPoints="1"/>
            </p:cNvSpPr>
            <p:nvPr/>
          </p:nvSpPr>
          <p:spPr bwMode="auto">
            <a:xfrm>
              <a:off x="2172" y="3361"/>
              <a:ext cx="387" cy="383"/>
            </a:xfrm>
            <a:custGeom>
              <a:avLst/>
              <a:gdLst/>
              <a:ahLst/>
              <a:cxnLst>
                <a:cxn ang="0">
                  <a:pos x="76" y="1476"/>
                </a:cxn>
                <a:cxn ang="0">
                  <a:pos x="26" y="1416"/>
                </a:cxn>
                <a:cxn ang="0">
                  <a:pos x="122" y="1452"/>
                </a:cxn>
                <a:cxn ang="0">
                  <a:pos x="73" y="1435"/>
                </a:cxn>
                <a:cxn ang="0">
                  <a:pos x="207" y="1389"/>
                </a:cxn>
                <a:cxn ang="0">
                  <a:pos x="148" y="1444"/>
                </a:cxn>
                <a:cxn ang="0">
                  <a:pos x="134" y="1381"/>
                </a:cxn>
                <a:cxn ang="0">
                  <a:pos x="288" y="1386"/>
                </a:cxn>
                <a:cxn ang="0">
                  <a:pos x="189" y="1301"/>
                </a:cxn>
                <a:cxn ang="0">
                  <a:pos x="250" y="1294"/>
                </a:cxn>
                <a:cxn ang="0">
                  <a:pos x="259" y="1301"/>
                </a:cxn>
                <a:cxn ang="0">
                  <a:pos x="235" y="1193"/>
                </a:cxn>
                <a:cxn ang="0">
                  <a:pos x="390" y="1237"/>
                </a:cxn>
                <a:cxn ang="0">
                  <a:pos x="334" y="1181"/>
                </a:cxn>
                <a:cxn ang="0">
                  <a:pos x="308" y="1180"/>
                </a:cxn>
                <a:cxn ang="0">
                  <a:pos x="372" y="1234"/>
                </a:cxn>
                <a:cxn ang="0">
                  <a:pos x="424" y="1189"/>
                </a:cxn>
                <a:cxn ang="0">
                  <a:pos x="419" y="1095"/>
                </a:cxn>
                <a:cxn ang="0">
                  <a:pos x="451" y="1143"/>
                </a:cxn>
                <a:cxn ang="0">
                  <a:pos x="505" y="1099"/>
                </a:cxn>
                <a:cxn ang="0">
                  <a:pos x="531" y="1096"/>
                </a:cxn>
                <a:cxn ang="0">
                  <a:pos x="505" y="1045"/>
                </a:cxn>
                <a:cxn ang="0">
                  <a:pos x="651" y="968"/>
                </a:cxn>
                <a:cxn ang="0">
                  <a:pos x="580" y="911"/>
                </a:cxn>
                <a:cxn ang="0">
                  <a:pos x="589" y="970"/>
                </a:cxn>
                <a:cxn ang="0">
                  <a:pos x="708" y="880"/>
                </a:cxn>
                <a:cxn ang="0">
                  <a:pos x="678" y="850"/>
                </a:cxn>
                <a:cxn ang="0">
                  <a:pos x="683" y="920"/>
                </a:cxn>
                <a:cxn ang="0">
                  <a:pos x="788" y="759"/>
                </a:cxn>
                <a:cxn ang="0">
                  <a:pos x="786" y="840"/>
                </a:cxn>
                <a:cxn ang="0">
                  <a:pos x="750" y="879"/>
                </a:cxn>
                <a:cxn ang="0">
                  <a:pos x="703" y="790"/>
                </a:cxn>
                <a:cxn ang="0">
                  <a:pos x="844" y="779"/>
                </a:cxn>
                <a:cxn ang="0">
                  <a:pos x="904" y="776"/>
                </a:cxn>
                <a:cxn ang="0">
                  <a:pos x="826" y="685"/>
                </a:cxn>
                <a:cxn ang="0">
                  <a:pos x="844" y="675"/>
                </a:cxn>
                <a:cxn ang="0">
                  <a:pos x="993" y="634"/>
                </a:cxn>
                <a:cxn ang="0">
                  <a:pos x="960" y="599"/>
                </a:cxn>
                <a:cxn ang="0">
                  <a:pos x="972" y="619"/>
                </a:cxn>
                <a:cxn ang="0">
                  <a:pos x="1017" y="509"/>
                </a:cxn>
                <a:cxn ang="0">
                  <a:pos x="961" y="534"/>
                </a:cxn>
                <a:cxn ang="0">
                  <a:pos x="1034" y="487"/>
                </a:cxn>
                <a:cxn ang="0">
                  <a:pos x="1144" y="451"/>
                </a:cxn>
                <a:cxn ang="0">
                  <a:pos x="1105" y="510"/>
                </a:cxn>
                <a:cxn ang="0">
                  <a:pos x="1078" y="435"/>
                </a:cxn>
                <a:cxn ang="0">
                  <a:pos x="1227" y="397"/>
                </a:cxn>
                <a:cxn ang="0">
                  <a:pos x="1188" y="440"/>
                </a:cxn>
                <a:cxn ang="0">
                  <a:pos x="1153" y="334"/>
                </a:cxn>
                <a:cxn ang="0">
                  <a:pos x="1269" y="351"/>
                </a:cxn>
                <a:cxn ang="0">
                  <a:pos x="1185" y="273"/>
                </a:cxn>
                <a:cxn ang="0">
                  <a:pos x="1246" y="274"/>
                </a:cxn>
                <a:cxn ang="0">
                  <a:pos x="1307" y="183"/>
                </a:cxn>
                <a:cxn ang="0">
                  <a:pos x="1333" y="250"/>
                </a:cxn>
                <a:cxn ang="0">
                  <a:pos x="1382" y="126"/>
                </a:cxn>
                <a:cxn ang="0">
                  <a:pos x="1417" y="208"/>
                </a:cxn>
                <a:cxn ang="0">
                  <a:pos x="1346" y="145"/>
                </a:cxn>
                <a:cxn ang="0">
                  <a:pos x="1377" y="121"/>
                </a:cxn>
                <a:cxn ang="0">
                  <a:pos x="1420" y="141"/>
                </a:cxn>
                <a:cxn ang="0">
                  <a:pos x="1454" y="76"/>
                </a:cxn>
                <a:cxn ang="0">
                  <a:pos x="1483" y="104"/>
                </a:cxn>
                <a:cxn ang="0">
                  <a:pos x="1540" y="138"/>
                </a:cxn>
                <a:cxn ang="0">
                  <a:pos x="1426" y="0"/>
                </a:cxn>
              </a:cxnLst>
              <a:rect l="0" t="0" r="r" b="b"/>
              <a:pathLst>
                <a:path w="1551" h="1537">
                  <a:moveTo>
                    <a:pt x="156" y="1467"/>
                  </a:moveTo>
                  <a:cubicBezTo>
                    <a:pt x="157" y="1468"/>
                    <a:pt x="157" y="1468"/>
                    <a:pt x="157" y="1469"/>
                  </a:cubicBezTo>
                  <a:cubicBezTo>
                    <a:pt x="157" y="1469"/>
                    <a:pt x="157" y="1470"/>
                    <a:pt x="157" y="1471"/>
                  </a:cubicBezTo>
                  <a:cubicBezTo>
                    <a:pt x="156" y="1472"/>
                    <a:pt x="155" y="1473"/>
                    <a:pt x="154" y="1475"/>
                  </a:cubicBezTo>
                  <a:cubicBezTo>
                    <a:pt x="153" y="1476"/>
                    <a:pt x="151" y="1478"/>
                    <a:pt x="149" y="1480"/>
                  </a:cubicBezTo>
                  <a:cubicBezTo>
                    <a:pt x="147" y="1482"/>
                    <a:pt x="145" y="1484"/>
                    <a:pt x="144" y="1485"/>
                  </a:cubicBezTo>
                  <a:cubicBezTo>
                    <a:pt x="142" y="1486"/>
                    <a:pt x="141" y="1487"/>
                    <a:pt x="140" y="1487"/>
                  </a:cubicBezTo>
                  <a:cubicBezTo>
                    <a:pt x="139" y="1488"/>
                    <a:pt x="138" y="1488"/>
                    <a:pt x="138" y="1488"/>
                  </a:cubicBezTo>
                  <a:cubicBezTo>
                    <a:pt x="137" y="1488"/>
                    <a:pt x="136" y="1488"/>
                    <a:pt x="136" y="1487"/>
                  </a:cubicBezTo>
                  <a:lnTo>
                    <a:pt x="106" y="1475"/>
                  </a:lnTo>
                  <a:cubicBezTo>
                    <a:pt x="103" y="1473"/>
                    <a:pt x="100" y="1472"/>
                    <a:pt x="97" y="1471"/>
                  </a:cubicBezTo>
                  <a:cubicBezTo>
                    <a:pt x="95" y="1471"/>
                    <a:pt x="92" y="1470"/>
                    <a:pt x="90" y="1470"/>
                  </a:cubicBezTo>
                  <a:cubicBezTo>
                    <a:pt x="87" y="1470"/>
                    <a:pt x="85" y="1470"/>
                    <a:pt x="83" y="1471"/>
                  </a:cubicBezTo>
                  <a:cubicBezTo>
                    <a:pt x="81" y="1472"/>
                    <a:pt x="78" y="1474"/>
                    <a:pt x="76" y="1476"/>
                  </a:cubicBezTo>
                  <a:lnTo>
                    <a:pt x="71" y="1482"/>
                  </a:lnTo>
                  <a:lnTo>
                    <a:pt x="106" y="1517"/>
                  </a:lnTo>
                  <a:cubicBezTo>
                    <a:pt x="106" y="1518"/>
                    <a:pt x="107" y="1518"/>
                    <a:pt x="107" y="1519"/>
                  </a:cubicBezTo>
                  <a:cubicBezTo>
                    <a:pt x="107" y="1519"/>
                    <a:pt x="107" y="1520"/>
                    <a:pt x="106" y="1521"/>
                  </a:cubicBezTo>
                  <a:cubicBezTo>
                    <a:pt x="106" y="1522"/>
                    <a:pt x="105" y="1523"/>
                    <a:pt x="104" y="1525"/>
                  </a:cubicBezTo>
                  <a:cubicBezTo>
                    <a:pt x="103" y="1526"/>
                    <a:pt x="101" y="1528"/>
                    <a:pt x="100" y="1530"/>
                  </a:cubicBezTo>
                  <a:cubicBezTo>
                    <a:pt x="98" y="1531"/>
                    <a:pt x="96" y="1533"/>
                    <a:pt x="95" y="1534"/>
                  </a:cubicBezTo>
                  <a:cubicBezTo>
                    <a:pt x="93" y="1535"/>
                    <a:pt x="92" y="1536"/>
                    <a:pt x="91" y="1536"/>
                  </a:cubicBezTo>
                  <a:cubicBezTo>
                    <a:pt x="90" y="1537"/>
                    <a:pt x="89" y="1537"/>
                    <a:pt x="89" y="1537"/>
                  </a:cubicBezTo>
                  <a:cubicBezTo>
                    <a:pt x="88" y="1537"/>
                    <a:pt x="88" y="1536"/>
                    <a:pt x="87" y="1536"/>
                  </a:cubicBezTo>
                  <a:lnTo>
                    <a:pt x="3" y="1452"/>
                  </a:lnTo>
                  <a:cubicBezTo>
                    <a:pt x="1" y="1449"/>
                    <a:pt x="0" y="1447"/>
                    <a:pt x="0" y="1445"/>
                  </a:cubicBezTo>
                  <a:cubicBezTo>
                    <a:pt x="0" y="1443"/>
                    <a:pt x="1" y="1442"/>
                    <a:pt x="2" y="1440"/>
                  </a:cubicBezTo>
                  <a:lnTo>
                    <a:pt x="26" y="1416"/>
                  </a:lnTo>
                  <a:cubicBezTo>
                    <a:pt x="29" y="1413"/>
                    <a:pt x="31" y="1412"/>
                    <a:pt x="33" y="1410"/>
                  </a:cubicBezTo>
                  <a:cubicBezTo>
                    <a:pt x="34" y="1409"/>
                    <a:pt x="36" y="1407"/>
                    <a:pt x="37" y="1406"/>
                  </a:cubicBezTo>
                  <a:cubicBezTo>
                    <a:pt x="42" y="1403"/>
                    <a:pt x="46" y="1400"/>
                    <a:pt x="50" y="1399"/>
                  </a:cubicBezTo>
                  <a:cubicBezTo>
                    <a:pt x="54" y="1397"/>
                    <a:pt x="59" y="1396"/>
                    <a:pt x="63" y="1396"/>
                  </a:cubicBezTo>
                  <a:cubicBezTo>
                    <a:pt x="67" y="1396"/>
                    <a:pt x="71" y="1397"/>
                    <a:pt x="75" y="1399"/>
                  </a:cubicBezTo>
                  <a:cubicBezTo>
                    <a:pt x="79" y="1401"/>
                    <a:pt x="83" y="1403"/>
                    <a:pt x="86" y="1407"/>
                  </a:cubicBezTo>
                  <a:cubicBezTo>
                    <a:pt x="89" y="1410"/>
                    <a:pt x="92" y="1413"/>
                    <a:pt x="94" y="1417"/>
                  </a:cubicBezTo>
                  <a:cubicBezTo>
                    <a:pt x="95" y="1420"/>
                    <a:pt x="97" y="1423"/>
                    <a:pt x="97" y="1427"/>
                  </a:cubicBezTo>
                  <a:cubicBezTo>
                    <a:pt x="98" y="1431"/>
                    <a:pt x="97" y="1434"/>
                    <a:pt x="97" y="1438"/>
                  </a:cubicBezTo>
                  <a:cubicBezTo>
                    <a:pt x="96" y="1442"/>
                    <a:pt x="95" y="1445"/>
                    <a:pt x="93" y="1449"/>
                  </a:cubicBezTo>
                  <a:cubicBezTo>
                    <a:pt x="95" y="1448"/>
                    <a:pt x="97" y="1448"/>
                    <a:pt x="99" y="1448"/>
                  </a:cubicBezTo>
                  <a:cubicBezTo>
                    <a:pt x="101" y="1447"/>
                    <a:pt x="103" y="1447"/>
                    <a:pt x="106" y="1448"/>
                  </a:cubicBezTo>
                  <a:cubicBezTo>
                    <a:pt x="108" y="1448"/>
                    <a:pt x="111" y="1449"/>
                    <a:pt x="114" y="1449"/>
                  </a:cubicBezTo>
                  <a:cubicBezTo>
                    <a:pt x="116" y="1450"/>
                    <a:pt x="119" y="1451"/>
                    <a:pt x="122" y="1452"/>
                  </a:cubicBezTo>
                  <a:lnTo>
                    <a:pt x="148" y="1463"/>
                  </a:lnTo>
                  <a:cubicBezTo>
                    <a:pt x="151" y="1464"/>
                    <a:pt x="153" y="1465"/>
                    <a:pt x="154" y="1466"/>
                  </a:cubicBezTo>
                  <a:cubicBezTo>
                    <a:pt x="155" y="1466"/>
                    <a:pt x="156" y="1467"/>
                    <a:pt x="156" y="1467"/>
                  </a:cubicBezTo>
                  <a:close/>
                  <a:moveTo>
                    <a:pt x="69" y="1428"/>
                  </a:moveTo>
                  <a:cubicBezTo>
                    <a:pt x="66" y="1425"/>
                    <a:pt x="62" y="1423"/>
                    <a:pt x="59" y="1423"/>
                  </a:cubicBezTo>
                  <a:cubicBezTo>
                    <a:pt x="55" y="1422"/>
                    <a:pt x="52" y="1423"/>
                    <a:pt x="48" y="1425"/>
                  </a:cubicBezTo>
                  <a:cubicBezTo>
                    <a:pt x="46" y="1426"/>
                    <a:pt x="45" y="1427"/>
                    <a:pt x="44" y="1428"/>
                  </a:cubicBezTo>
                  <a:cubicBezTo>
                    <a:pt x="42" y="1429"/>
                    <a:pt x="41" y="1431"/>
                    <a:pt x="39" y="1433"/>
                  </a:cubicBezTo>
                  <a:lnTo>
                    <a:pt x="30" y="1441"/>
                  </a:lnTo>
                  <a:lnTo>
                    <a:pt x="56" y="1467"/>
                  </a:lnTo>
                  <a:lnTo>
                    <a:pt x="66" y="1458"/>
                  </a:lnTo>
                  <a:cubicBezTo>
                    <a:pt x="69" y="1455"/>
                    <a:pt x="71" y="1453"/>
                    <a:pt x="72" y="1450"/>
                  </a:cubicBezTo>
                  <a:cubicBezTo>
                    <a:pt x="73" y="1447"/>
                    <a:pt x="74" y="1445"/>
                    <a:pt x="74" y="1442"/>
                  </a:cubicBezTo>
                  <a:cubicBezTo>
                    <a:pt x="75" y="1440"/>
                    <a:pt x="74" y="1437"/>
                    <a:pt x="73" y="1435"/>
                  </a:cubicBezTo>
                  <a:cubicBezTo>
                    <a:pt x="72" y="1433"/>
                    <a:pt x="71" y="1430"/>
                    <a:pt x="69" y="1428"/>
                  </a:cubicBezTo>
                  <a:close/>
                  <a:moveTo>
                    <a:pt x="191" y="1365"/>
                  </a:moveTo>
                  <a:cubicBezTo>
                    <a:pt x="193" y="1367"/>
                    <a:pt x="194" y="1369"/>
                    <a:pt x="194" y="1371"/>
                  </a:cubicBezTo>
                  <a:cubicBezTo>
                    <a:pt x="194" y="1373"/>
                    <a:pt x="193" y="1375"/>
                    <a:pt x="192" y="1377"/>
                  </a:cubicBezTo>
                  <a:lnTo>
                    <a:pt x="153" y="1416"/>
                  </a:lnTo>
                  <a:cubicBezTo>
                    <a:pt x="155" y="1419"/>
                    <a:pt x="158" y="1421"/>
                    <a:pt x="161" y="1422"/>
                  </a:cubicBezTo>
                  <a:cubicBezTo>
                    <a:pt x="164" y="1424"/>
                    <a:pt x="167" y="1425"/>
                    <a:pt x="170" y="1425"/>
                  </a:cubicBezTo>
                  <a:cubicBezTo>
                    <a:pt x="173" y="1425"/>
                    <a:pt x="176" y="1424"/>
                    <a:pt x="179" y="1423"/>
                  </a:cubicBezTo>
                  <a:cubicBezTo>
                    <a:pt x="182" y="1422"/>
                    <a:pt x="185" y="1419"/>
                    <a:pt x="188" y="1416"/>
                  </a:cubicBezTo>
                  <a:cubicBezTo>
                    <a:pt x="191" y="1413"/>
                    <a:pt x="194" y="1410"/>
                    <a:pt x="196" y="1407"/>
                  </a:cubicBezTo>
                  <a:cubicBezTo>
                    <a:pt x="198" y="1404"/>
                    <a:pt x="199" y="1402"/>
                    <a:pt x="200" y="1399"/>
                  </a:cubicBezTo>
                  <a:cubicBezTo>
                    <a:pt x="202" y="1397"/>
                    <a:pt x="202" y="1395"/>
                    <a:pt x="203" y="1394"/>
                  </a:cubicBezTo>
                  <a:cubicBezTo>
                    <a:pt x="204" y="1392"/>
                    <a:pt x="205" y="1391"/>
                    <a:pt x="205" y="1390"/>
                  </a:cubicBezTo>
                  <a:cubicBezTo>
                    <a:pt x="206" y="1390"/>
                    <a:pt x="206" y="1389"/>
                    <a:pt x="207" y="1389"/>
                  </a:cubicBezTo>
                  <a:cubicBezTo>
                    <a:pt x="207" y="1389"/>
                    <a:pt x="208" y="1389"/>
                    <a:pt x="208" y="1390"/>
                  </a:cubicBezTo>
                  <a:cubicBezTo>
                    <a:pt x="209" y="1390"/>
                    <a:pt x="210" y="1390"/>
                    <a:pt x="210" y="1391"/>
                  </a:cubicBezTo>
                  <a:cubicBezTo>
                    <a:pt x="211" y="1392"/>
                    <a:pt x="212" y="1393"/>
                    <a:pt x="214" y="1394"/>
                  </a:cubicBezTo>
                  <a:cubicBezTo>
                    <a:pt x="215" y="1395"/>
                    <a:pt x="215" y="1396"/>
                    <a:pt x="216" y="1397"/>
                  </a:cubicBezTo>
                  <a:cubicBezTo>
                    <a:pt x="217" y="1397"/>
                    <a:pt x="217" y="1398"/>
                    <a:pt x="218" y="1399"/>
                  </a:cubicBezTo>
                  <a:cubicBezTo>
                    <a:pt x="218" y="1399"/>
                    <a:pt x="219" y="1400"/>
                    <a:pt x="219" y="1400"/>
                  </a:cubicBezTo>
                  <a:cubicBezTo>
                    <a:pt x="219" y="1401"/>
                    <a:pt x="219" y="1402"/>
                    <a:pt x="219" y="1402"/>
                  </a:cubicBezTo>
                  <a:cubicBezTo>
                    <a:pt x="219" y="1403"/>
                    <a:pt x="219" y="1404"/>
                    <a:pt x="218" y="1406"/>
                  </a:cubicBezTo>
                  <a:cubicBezTo>
                    <a:pt x="217" y="1408"/>
                    <a:pt x="216" y="1410"/>
                    <a:pt x="214" y="1413"/>
                  </a:cubicBezTo>
                  <a:cubicBezTo>
                    <a:pt x="213" y="1416"/>
                    <a:pt x="211" y="1419"/>
                    <a:pt x="208" y="1422"/>
                  </a:cubicBezTo>
                  <a:cubicBezTo>
                    <a:pt x="206" y="1425"/>
                    <a:pt x="203" y="1428"/>
                    <a:pt x="200" y="1432"/>
                  </a:cubicBezTo>
                  <a:cubicBezTo>
                    <a:pt x="194" y="1437"/>
                    <a:pt x="189" y="1441"/>
                    <a:pt x="183" y="1444"/>
                  </a:cubicBezTo>
                  <a:cubicBezTo>
                    <a:pt x="177" y="1447"/>
                    <a:pt x="171" y="1449"/>
                    <a:pt x="166" y="1449"/>
                  </a:cubicBezTo>
                  <a:cubicBezTo>
                    <a:pt x="160" y="1448"/>
                    <a:pt x="154" y="1447"/>
                    <a:pt x="148" y="1444"/>
                  </a:cubicBezTo>
                  <a:cubicBezTo>
                    <a:pt x="142" y="1441"/>
                    <a:pt x="136" y="1436"/>
                    <a:pt x="130" y="1430"/>
                  </a:cubicBezTo>
                  <a:cubicBezTo>
                    <a:pt x="125" y="1425"/>
                    <a:pt x="120" y="1419"/>
                    <a:pt x="117" y="1413"/>
                  </a:cubicBezTo>
                  <a:cubicBezTo>
                    <a:pt x="114" y="1407"/>
                    <a:pt x="112" y="1401"/>
                    <a:pt x="112" y="1395"/>
                  </a:cubicBezTo>
                  <a:cubicBezTo>
                    <a:pt x="112" y="1389"/>
                    <a:pt x="113" y="1383"/>
                    <a:pt x="115" y="1377"/>
                  </a:cubicBezTo>
                  <a:cubicBezTo>
                    <a:pt x="117" y="1371"/>
                    <a:pt x="121" y="1366"/>
                    <a:pt x="126" y="1361"/>
                  </a:cubicBezTo>
                  <a:cubicBezTo>
                    <a:pt x="131" y="1355"/>
                    <a:pt x="137" y="1352"/>
                    <a:pt x="142" y="1349"/>
                  </a:cubicBezTo>
                  <a:cubicBezTo>
                    <a:pt x="148" y="1347"/>
                    <a:pt x="153" y="1346"/>
                    <a:pt x="158" y="1347"/>
                  </a:cubicBezTo>
                  <a:cubicBezTo>
                    <a:pt x="163" y="1347"/>
                    <a:pt x="169" y="1349"/>
                    <a:pt x="174" y="1351"/>
                  </a:cubicBezTo>
                  <a:cubicBezTo>
                    <a:pt x="179" y="1354"/>
                    <a:pt x="183" y="1358"/>
                    <a:pt x="188" y="1362"/>
                  </a:cubicBezTo>
                  <a:lnTo>
                    <a:pt x="191" y="1365"/>
                  </a:lnTo>
                  <a:close/>
                  <a:moveTo>
                    <a:pt x="168" y="1377"/>
                  </a:moveTo>
                  <a:cubicBezTo>
                    <a:pt x="163" y="1372"/>
                    <a:pt x="158" y="1369"/>
                    <a:pt x="153" y="1368"/>
                  </a:cubicBezTo>
                  <a:cubicBezTo>
                    <a:pt x="148" y="1368"/>
                    <a:pt x="143" y="1370"/>
                    <a:pt x="138" y="1374"/>
                  </a:cubicBezTo>
                  <a:cubicBezTo>
                    <a:pt x="136" y="1376"/>
                    <a:pt x="135" y="1379"/>
                    <a:pt x="134" y="1381"/>
                  </a:cubicBezTo>
                  <a:cubicBezTo>
                    <a:pt x="133" y="1384"/>
                    <a:pt x="133" y="1386"/>
                    <a:pt x="133" y="1389"/>
                  </a:cubicBezTo>
                  <a:cubicBezTo>
                    <a:pt x="133" y="1392"/>
                    <a:pt x="134" y="1394"/>
                    <a:pt x="136" y="1397"/>
                  </a:cubicBezTo>
                  <a:cubicBezTo>
                    <a:pt x="137" y="1399"/>
                    <a:pt x="139" y="1402"/>
                    <a:pt x="141" y="1404"/>
                  </a:cubicBezTo>
                  <a:lnTo>
                    <a:pt x="168" y="1377"/>
                  </a:lnTo>
                  <a:close/>
                  <a:moveTo>
                    <a:pt x="276" y="1281"/>
                  </a:moveTo>
                  <a:cubicBezTo>
                    <a:pt x="282" y="1287"/>
                    <a:pt x="286" y="1293"/>
                    <a:pt x="290" y="1299"/>
                  </a:cubicBezTo>
                  <a:cubicBezTo>
                    <a:pt x="293" y="1304"/>
                    <a:pt x="295" y="1310"/>
                    <a:pt x="296" y="1316"/>
                  </a:cubicBezTo>
                  <a:cubicBezTo>
                    <a:pt x="297" y="1321"/>
                    <a:pt x="296" y="1326"/>
                    <a:pt x="295" y="1332"/>
                  </a:cubicBezTo>
                  <a:cubicBezTo>
                    <a:pt x="293" y="1337"/>
                    <a:pt x="290" y="1342"/>
                    <a:pt x="285" y="1346"/>
                  </a:cubicBezTo>
                  <a:cubicBezTo>
                    <a:pt x="283" y="1348"/>
                    <a:pt x="281" y="1350"/>
                    <a:pt x="280" y="1351"/>
                  </a:cubicBezTo>
                  <a:cubicBezTo>
                    <a:pt x="278" y="1352"/>
                    <a:pt x="276" y="1353"/>
                    <a:pt x="273" y="1354"/>
                  </a:cubicBezTo>
                  <a:cubicBezTo>
                    <a:pt x="271" y="1354"/>
                    <a:pt x="269" y="1355"/>
                    <a:pt x="266" y="1355"/>
                  </a:cubicBezTo>
                  <a:cubicBezTo>
                    <a:pt x="264" y="1356"/>
                    <a:pt x="261" y="1356"/>
                    <a:pt x="258" y="1356"/>
                  </a:cubicBezTo>
                  <a:lnTo>
                    <a:pt x="288" y="1386"/>
                  </a:lnTo>
                  <a:cubicBezTo>
                    <a:pt x="289" y="1387"/>
                    <a:pt x="289" y="1387"/>
                    <a:pt x="289" y="1388"/>
                  </a:cubicBezTo>
                  <a:cubicBezTo>
                    <a:pt x="289" y="1388"/>
                    <a:pt x="289" y="1389"/>
                    <a:pt x="288" y="1390"/>
                  </a:cubicBezTo>
                  <a:cubicBezTo>
                    <a:pt x="288" y="1391"/>
                    <a:pt x="287" y="1392"/>
                    <a:pt x="286" y="1394"/>
                  </a:cubicBezTo>
                  <a:cubicBezTo>
                    <a:pt x="285" y="1395"/>
                    <a:pt x="284" y="1396"/>
                    <a:pt x="282" y="1398"/>
                  </a:cubicBezTo>
                  <a:cubicBezTo>
                    <a:pt x="280" y="1400"/>
                    <a:pt x="279" y="1401"/>
                    <a:pt x="278" y="1402"/>
                  </a:cubicBezTo>
                  <a:cubicBezTo>
                    <a:pt x="276" y="1403"/>
                    <a:pt x="275" y="1404"/>
                    <a:pt x="274" y="1405"/>
                  </a:cubicBezTo>
                  <a:cubicBezTo>
                    <a:pt x="273" y="1405"/>
                    <a:pt x="272" y="1405"/>
                    <a:pt x="272" y="1405"/>
                  </a:cubicBezTo>
                  <a:cubicBezTo>
                    <a:pt x="271" y="1405"/>
                    <a:pt x="270" y="1405"/>
                    <a:pt x="270" y="1404"/>
                  </a:cubicBezTo>
                  <a:lnTo>
                    <a:pt x="180" y="1315"/>
                  </a:lnTo>
                  <a:cubicBezTo>
                    <a:pt x="180" y="1314"/>
                    <a:pt x="180" y="1314"/>
                    <a:pt x="180" y="1313"/>
                  </a:cubicBezTo>
                  <a:cubicBezTo>
                    <a:pt x="179" y="1312"/>
                    <a:pt x="180" y="1312"/>
                    <a:pt x="180" y="1311"/>
                  </a:cubicBezTo>
                  <a:cubicBezTo>
                    <a:pt x="180" y="1310"/>
                    <a:pt x="181" y="1309"/>
                    <a:pt x="182" y="1308"/>
                  </a:cubicBezTo>
                  <a:cubicBezTo>
                    <a:pt x="183" y="1307"/>
                    <a:pt x="184" y="1306"/>
                    <a:pt x="185" y="1304"/>
                  </a:cubicBezTo>
                  <a:cubicBezTo>
                    <a:pt x="187" y="1303"/>
                    <a:pt x="188" y="1302"/>
                    <a:pt x="189" y="1301"/>
                  </a:cubicBezTo>
                  <a:cubicBezTo>
                    <a:pt x="190" y="1300"/>
                    <a:pt x="191" y="1299"/>
                    <a:pt x="192" y="1299"/>
                  </a:cubicBezTo>
                  <a:cubicBezTo>
                    <a:pt x="193" y="1299"/>
                    <a:pt x="194" y="1298"/>
                    <a:pt x="194" y="1299"/>
                  </a:cubicBezTo>
                  <a:cubicBezTo>
                    <a:pt x="195" y="1299"/>
                    <a:pt x="195" y="1299"/>
                    <a:pt x="196" y="1299"/>
                  </a:cubicBezTo>
                  <a:lnTo>
                    <a:pt x="203" y="1307"/>
                  </a:lnTo>
                  <a:cubicBezTo>
                    <a:pt x="203" y="1303"/>
                    <a:pt x="203" y="1300"/>
                    <a:pt x="204" y="1296"/>
                  </a:cubicBezTo>
                  <a:cubicBezTo>
                    <a:pt x="204" y="1293"/>
                    <a:pt x="205" y="1290"/>
                    <a:pt x="206" y="1287"/>
                  </a:cubicBezTo>
                  <a:cubicBezTo>
                    <a:pt x="206" y="1284"/>
                    <a:pt x="208" y="1282"/>
                    <a:pt x="209" y="1279"/>
                  </a:cubicBezTo>
                  <a:cubicBezTo>
                    <a:pt x="211" y="1277"/>
                    <a:pt x="213" y="1274"/>
                    <a:pt x="215" y="1272"/>
                  </a:cubicBezTo>
                  <a:cubicBezTo>
                    <a:pt x="220" y="1267"/>
                    <a:pt x="224" y="1264"/>
                    <a:pt x="230" y="1263"/>
                  </a:cubicBezTo>
                  <a:cubicBezTo>
                    <a:pt x="235" y="1261"/>
                    <a:pt x="240" y="1261"/>
                    <a:pt x="245" y="1262"/>
                  </a:cubicBezTo>
                  <a:cubicBezTo>
                    <a:pt x="251" y="1264"/>
                    <a:pt x="256" y="1266"/>
                    <a:pt x="261" y="1269"/>
                  </a:cubicBezTo>
                  <a:cubicBezTo>
                    <a:pt x="266" y="1272"/>
                    <a:pt x="271" y="1276"/>
                    <a:pt x="276" y="1281"/>
                  </a:cubicBezTo>
                  <a:close/>
                  <a:moveTo>
                    <a:pt x="259" y="1301"/>
                  </a:moveTo>
                  <a:cubicBezTo>
                    <a:pt x="256" y="1299"/>
                    <a:pt x="253" y="1296"/>
                    <a:pt x="250" y="1294"/>
                  </a:cubicBezTo>
                  <a:cubicBezTo>
                    <a:pt x="247" y="1292"/>
                    <a:pt x="244" y="1291"/>
                    <a:pt x="241" y="1290"/>
                  </a:cubicBezTo>
                  <a:cubicBezTo>
                    <a:pt x="238" y="1289"/>
                    <a:pt x="235" y="1288"/>
                    <a:pt x="233" y="1289"/>
                  </a:cubicBezTo>
                  <a:cubicBezTo>
                    <a:pt x="230" y="1289"/>
                    <a:pt x="227" y="1291"/>
                    <a:pt x="225" y="1293"/>
                  </a:cubicBezTo>
                  <a:cubicBezTo>
                    <a:pt x="224" y="1294"/>
                    <a:pt x="223" y="1295"/>
                    <a:pt x="222" y="1297"/>
                  </a:cubicBezTo>
                  <a:cubicBezTo>
                    <a:pt x="221" y="1299"/>
                    <a:pt x="220" y="1300"/>
                    <a:pt x="220" y="1302"/>
                  </a:cubicBezTo>
                  <a:cubicBezTo>
                    <a:pt x="220" y="1304"/>
                    <a:pt x="219" y="1307"/>
                    <a:pt x="219" y="1309"/>
                  </a:cubicBezTo>
                  <a:cubicBezTo>
                    <a:pt x="219" y="1312"/>
                    <a:pt x="220" y="1315"/>
                    <a:pt x="220" y="1318"/>
                  </a:cubicBezTo>
                  <a:lnTo>
                    <a:pt x="241" y="1339"/>
                  </a:lnTo>
                  <a:cubicBezTo>
                    <a:pt x="247" y="1340"/>
                    <a:pt x="252" y="1340"/>
                    <a:pt x="256" y="1340"/>
                  </a:cubicBezTo>
                  <a:cubicBezTo>
                    <a:pt x="260" y="1339"/>
                    <a:pt x="263" y="1337"/>
                    <a:pt x="266" y="1335"/>
                  </a:cubicBezTo>
                  <a:cubicBezTo>
                    <a:pt x="268" y="1333"/>
                    <a:pt x="270" y="1330"/>
                    <a:pt x="270" y="1327"/>
                  </a:cubicBezTo>
                  <a:cubicBezTo>
                    <a:pt x="270" y="1324"/>
                    <a:pt x="270" y="1321"/>
                    <a:pt x="269" y="1318"/>
                  </a:cubicBezTo>
                  <a:cubicBezTo>
                    <a:pt x="268" y="1315"/>
                    <a:pt x="267" y="1312"/>
                    <a:pt x="265" y="1309"/>
                  </a:cubicBezTo>
                  <a:cubicBezTo>
                    <a:pt x="263" y="1307"/>
                    <a:pt x="261" y="1304"/>
                    <a:pt x="259" y="1301"/>
                  </a:cubicBezTo>
                  <a:close/>
                  <a:moveTo>
                    <a:pt x="342" y="1281"/>
                  </a:moveTo>
                  <a:cubicBezTo>
                    <a:pt x="342" y="1282"/>
                    <a:pt x="343" y="1283"/>
                    <a:pt x="343" y="1283"/>
                  </a:cubicBezTo>
                  <a:cubicBezTo>
                    <a:pt x="343" y="1284"/>
                    <a:pt x="343" y="1285"/>
                    <a:pt x="342" y="1286"/>
                  </a:cubicBezTo>
                  <a:cubicBezTo>
                    <a:pt x="342" y="1286"/>
                    <a:pt x="341" y="1288"/>
                    <a:pt x="340" y="1289"/>
                  </a:cubicBezTo>
                  <a:cubicBezTo>
                    <a:pt x="339" y="1290"/>
                    <a:pt x="337" y="1292"/>
                    <a:pt x="336" y="1293"/>
                  </a:cubicBezTo>
                  <a:cubicBezTo>
                    <a:pt x="334" y="1295"/>
                    <a:pt x="332" y="1297"/>
                    <a:pt x="331" y="1298"/>
                  </a:cubicBezTo>
                  <a:cubicBezTo>
                    <a:pt x="330" y="1299"/>
                    <a:pt x="329" y="1299"/>
                    <a:pt x="328" y="1300"/>
                  </a:cubicBezTo>
                  <a:cubicBezTo>
                    <a:pt x="327" y="1300"/>
                    <a:pt x="326" y="1300"/>
                    <a:pt x="325" y="1300"/>
                  </a:cubicBezTo>
                  <a:cubicBezTo>
                    <a:pt x="325" y="1300"/>
                    <a:pt x="324" y="1300"/>
                    <a:pt x="324" y="1300"/>
                  </a:cubicBezTo>
                  <a:lnTo>
                    <a:pt x="229" y="1205"/>
                  </a:lnTo>
                  <a:cubicBezTo>
                    <a:pt x="229" y="1205"/>
                    <a:pt x="229" y="1204"/>
                    <a:pt x="228" y="1203"/>
                  </a:cubicBezTo>
                  <a:cubicBezTo>
                    <a:pt x="228" y="1203"/>
                    <a:pt x="229" y="1202"/>
                    <a:pt x="229" y="1201"/>
                  </a:cubicBezTo>
                  <a:cubicBezTo>
                    <a:pt x="229" y="1200"/>
                    <a:pt x="230" y="1199"/>
                    <a:pt x="231" y="1198"/>
                  </a:cubicBezTo>
                  <a:cubicBezTo>
                    <a:pt x="232" y="1196"/>
                    <a:pt x="233" y="1195"/>
                    <a:pt x="235" y="1193"/>
                  </a:cubicBezTo>
                  <a:cubicBezTo>
                    <a:pt x="237" y="1191"/>
                    <a:pt x="239" y="1190"/>
                    <a:pt x="240" y="1189"/>
                  </a:cubicBezTo>
                  <a:cubicBezTo>
                    <a:pt x="241" y="1188"/>
                    <a:pt x="242" y="1187"/>
                    <a:pt x="243" y="1187"/>
                  </a:cubicBezTo>
                  <a:cubicBezTo>
                    <a:pt x="244" y="1186"/>
                    <a:pt x="245" y="1186"/>
                    <a:pt x="246" y="1186"/>
                  </a:cubicBezTo>
                  <a:cubicBezTo>
                    <a:pt x="246" y="1186"/>
                    <a:pt x="247" y="1187"/>
                    <a:pt x="247" y="1187"/>
                  </a:cubicBezTo>
                  <a:lnTo>
                    <a:pt x="342" y="1281"/>
                  </a:lnTo>
                  <a:close/>
                  <a:moveTo>
                    <a:pt x="412" y="1211"/>
                  </a:moveTo>
                  <a:cubicBezTo>
                    <a:pt x="413" y="1212"/>
                    <a:pt x="413" y="1213"/>
                    <a:pt x="413" y="1214"/>
                  </a:cubicBezTo>
                  <a:cubicBezTo>
                    <a:pt x="413" y="1214"/>
                    <a:pt x="413" y="1215"/>
                    <a:pt x="412" y="1217"/>
                  </a:cubicBezTo>
                  <a:cubicBezTo>
                    <a:pt x="411" y="1218"/>
                    <a:pt x="410" y="1219"/>
                    <a:pt x="408" y="1221"/>
                  </a:cubicBezTo>
                  <a:cubicBezTo>
                    <a:pt x="405" y="1224"/>
                    <a:pt x="404" y="1225"/>
                    <a:pt x="403" y="1226"/>
                  </a:cubicBezTo>
                  <a:cubicBezTo>
                    <a:pt x="401" y="1227"/>
                    <a:pt x="401" y="1227"/>
                    <a:pt x="400" y="1227"/>
                  </a:cubicBezTo>
                  <a:cubicBezTo>
                    <a:pt x="399" y="1227"/>
                    <a:pt x="398" y="1227"/>
                    <a:pt x="398" y="1226"/>
                  </a:cubicBezTo>
                  <a:lnTo>
                    <a:pt x="392" y="1221"/>
                  </a:lnTo>
                  <a:cubicBezTo>
                    <a:pt x="393" y="1227"/>
                    <a:pt x="392" y="1232"/>
                    <a:pt x="390" y="1237"/>
                  </a:cubicBezTo>
                  <a:cubicBezTo>
                    <a:pt x="388" y="1242"/>
                    <a:pt x="385" y="1246"/>
                    <a:pt x="381" y="1250"/>
                  </a:cubicBezTo>
                  <a:cubicBezTo>
                    <a:pt x="378" y="1254"/>
                    <a:pt x="374" y="1256"/>
                    <a:pt x="370" y="1258"/>
                  </a:cubicBezTo>
                  <a:cubicBezTo>
                    <a:pt x="367" y="1260"/>
                    <a:pt x="363" y="1261"/>
                    <a:pt x="359" y="1262"/>
                  </a:cubicBezTo>
                  <a:cubicBezTo>
                    <a:pt x="355" y="1262"/>
                    <a:pt x="352" y="1262"/>
                    <a:pt x="348" y="1260"/>
                  </a:cubicBezTo>
                  <a:cubicBezTo>
                    <a:pt x="344" y="1259"/>
                    <a:pt x="340" y="1256"/>
                    <a:pt x="337" y="1253"/>
                  </a:cubicBezTo>
                  <a:cubicBezTo>
                    <a:pt x="333" y="1249"/>
                    <a:pt x="331" y="1245"/>
                    <a:pt x="329" y="1241"/>
                  </a:cubicBezTo>
                  <a:cubicBezTo>
                    <a:pt x="328" y="1237"/>
                    <a:pt x="328" y="1232"/>
                    <a:pt x="329" y="1228"/>
                  </a:cubicBezTo>
                  <a:cubicBezTo>
                    <a:pt x="330" y="1223"/>
                    <a:pt x="333" y="1218"/>
                    <a:pt x="336" y="1213"/>
                  </a:cubicBezTo>
                  <a:cubicBezTo>
                    <a:pt x="339" y="1208"/>
                    <a:pt x="344" y="1202"/>
                    <a:pt x="350" y="1196"/>
                  </a:cubicBezTo>
                  <a:lnTo>
                    <a:pt x="356" y="1190"/>
                  </a:lnTo>
                  <a:lnTo>
                    <a:pt x="352" y="1186"/>
                  </a:lnTo>
                  <a:cubicBezTo>
                    <a:pt x="350" y="1184"/>
                    <a:pt x="348" y="1183"/>
                    <a:pt x="346" y="1182"/>
                  </a:cubicBezTo>
                  <a:cubicBezTo>
                    <a:pt x="344" y="1181"/>
                    <a:pt x="342" y="1180"/>
                    <a:pt x="340" y="1180"/>
                  </a:cubicBezTo>
                  <a:cubicBezTo>
                    <a:pt x="338" y="1180"/>
                    <a:pt x="336" y="1180"/>
                    <a:pt x="334" y="1181"/>
                  </a:cubicBezTo>
                  <a:cubicBezTo>
                    <a:pt x="332" y="1182"/>
                    <a:pt x="330" y="1184"/>
                    <a:pt x="328" y="1186"/>
                  </a:cubicBezTo>
                  <a:cubicBezTo>
                    <a:pt x="325" y="1189"/>
                    <a:pt x="323" y="1193"/>
                    <a:pt x="321" y="1196"/>
                  </a:cubicBezTo>
                  <a:cubicBezTo>
                    <a:pt x="319" y="1199"/>
                    <a:pt x="318" y="1201"/>
                    <a:pt x="317" y="1204"/>
                  </a:cubicBezTo>
                  <a:cubicBezTo>
                    <a:pt x="316" y="1207"/>
                    <a:pt x="315" y="1209"/>
                    <a:pt x="314" y="1211"/>
                  </a:cubicBezTo>
                  <a:cubicBezTo>
                    <a:pt x="314" y="1213"/>
                    <a:pt x="313" y="1214"/>
                    <a:pt x="313" y="1215"/>
                  </a:cubicBezTo>
                  <a:cubicBezTo>
                    <a:pt x="312" y="1215"/>
                    <a:pt x="311" y="1216"/>
                    <a:pt x="311" y="1216"/>
                  </a:cubicBezTo>
                  <a:cubicBezTo>
                    <a:pt x="310" y="1216"/>
                    <a:pt x="309" y="1216"/>
                    <a:pt x="308" y="1215"/>
                  </a:cubicBezTo>
                  <a:cubicBezTo>
                    <a:pt x="307" y="1215"/>
                    <a:pt x="306" y="1214"/>
                    <a:pt x="305" y="1214"/>
                  </a:cubicBezTo>
                  <a:cubicBezTo>
                    <a:pt x="304" y="1213"/>
                    <a:pt x="303" y="1212"/>
                    <a:pt x="302" y="1211"/>
                  </a:cubicBezTo>
                  <a:cubicBezTo>
                    <a:pt x="301" y="1209"/>
                    <a:pt x="299" y="1208"/>
                    <a:pt x="299" y="1207"/>
                  </a:cubicBezTo>
                  <a:cubicBezTo>
                    <a:pt x="298" y="1206"/>
                    <a:pt x="298" y="1205"/>
                    <a:pt x="298" y="1203"/>
                  </a:cubicBezTo>
                  <a:cubicBezTo>
                    <a:pt x="298" y="1202"/>
                    <a:pt x="298" y="1200"/>
                    <a:pt x="299" y="1197"/>
                  </a:cubicBezTo>
                  <a:cubicBezTo>
                    <a:pt x="300" y="1195"/>
                    <a:pt x="301" y="1192"/>
                    <a:pt x="303" y="1189"/>
                  </a:cubicBezTo>
                  <a:cubicBezTo>
                    <a:pt x="304" y="1186"/>
                    <a:pt x="306" y="1183"/>
                    <a:pt x="308" y="1180"/>
                  </a:cubicBezTo>
                  <a:cubicBezTo>
                    <a:pt x="310" y="1177"/>
                    <a:pt x="313" y="1174"/>
                    <a:pt x="316" y="1171"/>
                  </a:cubicBezTo>
                  <a:cubicBezTo>
                    <a:pt x="321" y="1166"/>
                    <a:pt x="326" y="1162"/>
                    <a:pt x="330" y="1160"/>
                  </a:cubicBezTo>
                  <a:cubicBezTo>
                    <a:pt x="335" y="1157"/>
                    <a:pt x="339" y="1156"/>
                    <a:pt x="343" y="1155"/>
                  </a:cubicBezTo>
                  <a:cubicBezTo>
                    <a:pt x="348" y="1155"/>
                    <a:pt x="352" y="1156"/>
                    <a:pt x="356" y="1158"/>
                  </a:cubicBezTo>
                  <a:cubicBezTo>
                    <a:pt x="361" y="1160"/>
                    <a:pt x="365" y="1164"/>
                    <a:pt x="369" y="1168"/>
                  </a:cubicBezTo>
                  <a:lnTo>
                    <a:pt x="412" y="1211"/>
                  </a:lnTo>
                  <a:close/>
                  <a:moveTo>
                    <a:pt x="367" y="1202"/>
                  </a:moveTo>
                  <a:lnTo>
                    <a:pt x="360" y="1208"/>
                  </a:lnTo>
                  <a:cubicBezTo>
                    <a:pt x="357" y="1211"/>
                    <a:pt x="355" y="1214"/>
                    <a:pt x="354" y="1217"/>
                  </a:cubicBezTo>
                  <a:cubicBezTo>
                    <a:pt x="352" y="1219"/>
                    <a:pt x="351" y="1221"/>
                    <a:pt x="350" y="1224"/>
                  </a:cubicBezTo>
                  <a:cubicBezTo>
                    <a:pt x="350" y="1226"/>
                    <a:pt x="350" y="1228"/>
                    <a:pt x="351" y="1229"/>
                  </a:cubicBezTo>
                  <a:cubicBezTo>
                    <a:pt x="351" y="1231"/>
                    <a:pt x="353" y="1233"/>
                    <a:pt x="354" y="1235"/>
                  </a:cubicBezTo>
                  <a:cubicBezTo>
                    <a:pt x="357" y="1237"/>
                    <a:pt x="360" y="1239"/>
                    <a:pt x="363" y="1238"/>
                  </a:cubicBezTo>
                  <a:cubicBezTo>
                    <a:pt x="366" y="1238"/>
                    <a:pt x="369" y="1237"/>
                    <a:pt x="372" y="1234"/>
                  </a:cubicBezTo>
                  <a:cubicBezTo>
                    <a:pt x="375" y="1231"/>
                    <a:pt x="377" y="1228"/>
                    <a:pt x="377" y="1225"/>
                  </a:cubicBezTo>
                  <a:cubicBezTo>
                    <a:pt x="378" y="1221"/>
                    <a:pt x="379" y="1217"/>
                    <a:pt x="378" y="1212"/>
                  </a:cubicBezTo>
                  <a:lnTo>
                    <a:pt x="367" y="1202"/>
                  </a:lnTo>
                  <a:close/>
                  <a:moveTo>
                    <a:pt x="464" y="1139"/>
                  </a:moveTo>
                  <a:cubicBezTo>
                    <a:pt x="465" y="1140"/>
                    <a:pt x="466" y="1141"/>
                    <a:pt x="467" y="1142"/>
                  </a:cubicBezTo>
                  <a:cubicBezTo>
                    <a:pt x="468" y="1143"/>
                    <a:pt x="468" y="1144"/>
                    <a:pt x="469" y="1145"/>
                  </a:cubicBezTo>
                  <a:cubicBezTo>
                    <a:pt x="469" y="1145"/>
                    <a:pt x="469" y="1146"/>
                    <a:pt x="470" y="1147"/>
                  </a:cubicBezTo>
                  <a:cubicBezTo>
                    <a:pt x="470" y="1147"/>
                    <a:pt x="470" y="1148"/>
                    <a:pt x="470" y="1149"/>
                  </a:cubicBezTo>
                  <a:cubicBezTo>
                    <a:pt x="470" y="1150"/>
                    <a:pt x="470" y="1152"/>
                    <a:pt x="469" y="1154"/>
                  </a:cubicBezTo>
                  <a:cubicBezTo>
                    <a:pt x="468" y="1156"/>
                    <a:pt x="467" y="1158"/>
                    <a:pt x="466" y="1161"/>
                  </a:cubicBezTo>
                  <a:cubicBezTo>
                    <a:pt x="465" y="1163"/>
                    <a:pt x="464" y="1166"/>
                    <a:pt x="462" y="1168"/>
                  </a:cubicBezTo>
                  <a:cubicBezTo>
                    <a:pt x="460" y="1171"/>
                    <a:pt x="458" y="1173"/>
                    <a:pt x="456" y="1175"/>
                  </a:cubicBezTo>
                  <a:cubicBezTo>
                    <a:pt x="451" y="1180"/>
                    <a:pt x="446" y="1184"/>
                    <a:pt x="441" y="1186"/>
                  </a:cubicBezTo>
                  <a:cubicBezTo>
                    <a:pt x="435" y="1188"/>
                    <a:pt x="430" y="1189"/>
                    <a:pt x="424" y="1189"/>
                  </a:cubicBezTo>
                  <a:cubicBezTo>
                    <a:pt x="419" y="1188"/>
                    <a:pt x="413" y="1187"/>
                    <a:pt x="408" y="1184"/>
                  </a:cubicBezTo>
                  <a:cubicBezTo>
                    <a:pt x="402" y="1181"/>
                    <a:pt x="396" y="1176"/>
                    <a:pt x="391" y="1171"/>
                  </a:cubicBezTo>
                  <a:cubicBezTo>
                    <a:pt x="384" y="1164"/>
                    <a:pt x="380" y="1158"/>
                    <a:pt x="377" y="1152"/>
                  </a:cubicBezTo>
                  <a:cubicBezTo>
                    <a:pt x="374" y="1146"/>
                    <a:pt x="372" y="1139"/>
                    <a:pt x="372" y="1133"/>
                  </a:cubicBezTo>
                  <a:cubicBezTo>
                    <a:pt x="372" y="1128"/>
                    <a:pt x="373" y="1122"/>
                    <a:pt x="375" y="1116"/>
                  </a:cubicBezTo>
                  <a:cubicBezTo>
                    <a:pt x="378" y="1111"/>
                    <a:pt x="381" y="1106"/>
                    <a:pt x="386" y="1101"/>
                  </a:cubicBezTo>
                  <a:cubicBezTo>
                    <a:pt x="388" y="1099"/>
                    <a:pt x="390" y="1098"/>
                    <a:pt x="392" y="1096"/>
                  </a:cubicBezTo>
                  <a:cubicBezTo>
                    <a:pt x="394" y="1095"/>
                    <a:pt x="396" y="1093"/>
                    <a:pt x="399" y="1092"/>
                  </a:cubicBezTo>
                  <a:cubicBezTo>
                    <a:pt x="401" y="1091"/>
                    <a:pt x="403" y="1091"/>
                    <a:pt x="405" y="1090"/>
                  </a:cubicBezTo>
                  <a:cubicBezTo>
                    <a:pt x="407" y="1089"/>
                    <a:pt x="408" y="1089"/>
                    <a:pt x="409" y="1089"/>
                  </a:cubicBezTo>
                  <a:cubicBezTo>
                    <a:pt x="410" y="1089"/>
                    <a:pt x="411" y="1089"/>
                    <a:pt x="412" y="1089"/>
                  </a:cubicBezTo>
                  <a:cubicBezTo>
                    <a:pt x="412" y="1090"/>
                    <a:pt x="413" y="1090"/>
                    <a:pt x="414" y="1090"/>
                  </a:cubicBezTo>
                  <a:cubicBezTo>
                    <a:pt x="414" y="1091"/>
                    <a:pt x="415" y="1091"/>
                    <a:pt x="416" y="1092"/>
                  </a:cubicBezTo>
                  <a:cubicBezTo>
                    <a:pt x="417" y="1093"/>
                    <a:pt x="418" y="1094"/>
                    <a:pt x="419" y="1095"/>
                  </a:cubicBezTo>
                  <a:cubicBezTo>
                    <a:pt x="422" y="1098"/>
                    <a:pt x="424" y="1100"/>
                    <a:pt x="424" y="1102"/>
                  </a:cubicBezTo>
                  <a:cubicBezTo>
                    <a:pt x="425" y="1103"/>
                    <a:pt x="425" y="1104"/>
                    <a:pt x="424" y="1105"/>
                  </a:cubicBezTo>
                  <a:cubicBezTo>
                    <a:pt x="423" y="1106"/>
                    <a:pt x="422" y="1107"/>
                    <a:pt x="421" y="1107"/>
                  </a:cubicBezTo>
                  <a:cubicBezTo>
                    <a:pt x="419" y="1107"/>
                    <a:pt x="417" y="1107"/>
                    <a:pt x="415" y="1108"/>
                  </a:cubicBezTo>
                  <a:cubicBezTo>
                    <a:pt x="413" y="1108"/>
                    <a:pt x="411" y="1109"/>
                    <a:pt x="408" y="1110"/>
                  </a:cubicBezTo>
                  <a:cubicBezTo>
                    <a:pt x="406" y="1111"/>
                    <a:pt x="404" y="1113"/>
                    <a:pt x="401" y="1115"/>
                  </a:cubicBezTo>
                  <a:cubicBezTo>
                    <a:pt x="397" y="1120"/>
                    <a:pt x="395" y="1125"/>
                    <a:pt x="396" y="1131"/>
                  </a:cubicBezTo>
                  <a:cubicBezTo>
                    <a:pt x="397" y="1137"/>
                    <a:pt x="401" y="1144"/>
                    <a:pt x="408" y="1151"/>
                  </a:cubicBezTo>
                  <a:cubicBezTo>
                    <a:pt x="412" y="1154"/>
                    <a:pt x="415" y="1157"/>
                    <a:pt x="418" y="1159"/>
                  </a:cubicBezTo>
                  <a:cubicBezTo>
                    <a:pt x="421" y="1161"/>
                    <a:pt x="425" y="1162"/>
                    <a:pt x="428" y="1163"/>
                  </a:cubicBezTo>
                  <a:cubicBezTo>
                    <a:pt x="431" y="1164"/>
                    <a:pt x="433" y="1163"/>
                    <a:pt x="436" y="1162"/>
                  </a:cubicBezTo>
                  <a:cubicBezTo>
                    <a:pt x="439" y="1161"/>
                    <a:pt x="441" y="1160"/>
                    <a:pt x="444" y="1157"/>
                  </a:cubicBezTo>
                  <a:cubicBezTo>
                    <a:pt x="446" y="1155"/>
                    <a:pt x="448" y="1152"/>
                    <a:pt x="449" y="1150"/>
                  </a:cubicBezTo>
                  <a:cubicBezTo>
                    <a:pt x="450" y="1147"/>
                    <a:pt x="451" y="1145"/>
                    <a:pt x="451" y="1143"/>
                  </a:cubicBezTo>
                  <a:cubicBezTo>
                    <a:pt x="452" y="1140"/>
                    <a:pt x="452" y="1138"/>
                    <a:pt x="452" y="1137"/>
                  </a:cubicBezTo>
                  <a:cubicBezTo>
                    <a:pt x="452" y="1135"/>
                    <a:pt x="453" y="1134"/>
                    <a:pt x="453" y="1133"/>
                  </a:cubicBezTo>
                  <a:cubicBezTo>
                    <a:pt x="454" y="1133"/>
                    <a:pt x="454" y="1133"/>
                    <a:pt x="455" y="1133"/>
                  </a:cubicBezTo>
                  <a:cubicBezTo>
                    <a:pt x="455" y="1133"/>
                    <a:pt x="456" y="1133"/>
                    <a:pt x="457" y="1133"/>
                  </a:cubicBezTo>
                  <a:cubicBezTo>
                    <a:pt x="458" y="1134"/>
                    <a:pt x="459" y="1134"/>
                    <a:pt x="460" y="1135"/>
                  </a:cubicBezTo>
                  <a:cubicBezTo>
                    <a:pt x="461" y="1136"/>
                    <a:pt x="462" y="1137"/>
                    <a:pt x="464" y="1139"/>
                  </a:cubicBezTo>
                  <a:close/>
                  <a:moveTo>
                    <a:pt x="507" y="1048"/>
                  </a:moveTo>
                  <a:cubicBezTo>
                    <a:pt x="510" y="1050"/>
                    <a:pt x="511" y="1052"/>
                    <a:pt x="511" y="1054"/>
                  </a:cubicBezTo>
                  <a:cubicBezTo>
                    <a:pt x="511" y="1056"/>
                    <a:pt x="510" y="1058"/>
                    <a:pt x="508" y="1060"/>
                  </a:cubicBezTo>
                  <a:lnTo>
                    <a:pt x="469" y="1099"/>
                  </a:lnTo>
                  <a:cubicBezTo>
                    <a:pt x="472" y="1102"/>
                    <a:pt x="475" y="1104"/>
                    <a:pt x="478" y="1106"/>
                  </a:cubicBezTo>
                  <a:cubicBezTo>
                    <a:pt x="481" y="1107"/>
                    <a:pt x="484" y="1108"/>
                    <a:pt x="487" y="1108"/>
                  </a:cubicBezTo>
                  <a:cubicBezTo>
                    <a:pt x="489" y="1108"/>
                    <a:pt x="492" y="1108"/>
                    <a:pt x="496" y="1106"/>
                  </a:cubicBezTo>
                  <a:cubicBezTo>
                    <a:pt x="499" y="1105"/>
                    <a:pt x="502" y="1103"/>
                    <a:pt x="505" y="1099"/>
                  </a:cubicBezTo>
                  <a:cubicBezTo>
                    <a:pt x="508" y="1096"/>
                    <a:pt x="510" y="1093"/>
                    <a:pt x="512" y="1090"/>
                  </a:cubicBezTo>
                  <a:cubicBezTo>
                    <a:pt x="514" y="1088"/>
                    <a:pt x="516" y="1085"/>
                    <a:pt x="517" y="1083"/>
                  </a:cubicBezTo>
                  <a:cubicBezTo>
                    <a:pt x="518" y="1080"/>
                    <a:pt x="519" y="1078"/>
                    <a:pt x="520" y="1077"/>
                  </a:cubicBezTo>
                  <a:cubicBezTo>
                    <a:pt x="521" y="1075"/>
                    <a:pt x="521" y="1074"/>
                    <a:pt x="522" y="1073"/>
                  </a:cubicBezTo>
                  <a:cubicBezTo>
                    <a:pt x="522" y="1073"/>
                    <a:pt x="523" y="1073"/>
                    <a:pt x="523" y="1073"/>
                  </a:cubicBezTo>
                  <a:cubicBezTo>
                    <a:pt x="524" y="1072"/>
                    <a:pt x="524" y="1072"/>
                    <a:pt x="525" y="1073"/>
                  </a:cubicBezTo>
                  <a:cubicBezTo>
                    <a:pt x="526" y="1073"/>
                    <a:pt x="526" y="1073"/>
                    <a:pt x="527" y="1074"/>
                  </a:cubicBezTo>
                  <a:cubicBezTo>
                    <a:pt x="528" y="1075"/>
                    <a:pt x="529" y="1076"/>
                    <a:pt x="530" y="1077"/>
                  </a:cubicBezTo>
                  <a:cubicBezTo>
                    <a:pt x="531" y="1078"/>
                    <a:pt x="532" y="1079"/>
                    <a:pt x="533" y="1080"/>
                  </a:cubicBezTo>
                  <a:cubicBezTo>
                    <a:pt x="534" y="1081"/>
                    <a:pt x="534" y="1081"/>
                    <a:pt x="535" y="1082"/>
                  </a:cubicBezTo>
                  <a:cubicBezTo>
                    <a:pt x="535" y="1083"/>
                    <a:pt x="535" y="1083"/>
                    <a:pt x="536" y="1084"/>
                  </a:cubicBezTo>
                  <a:cubicBezTo>
                    <a:pt x="536" y="1084"/>
                    <a:pt x="536" y="1085"/>
                    <a:pt x="536" y="1085"/>
                  </a:cubicBezTo>
                  <a:cubicBezTo>
                    <a:pt x="536" y="1086"/>
                    <a:pt x="535" y="1087"/>
                    <a:pt x="535" y="1089"/>
                  </a:cubicBezTo>
                  <a:cubicBezTo>
                    <a:pt x="534" y="1091"/>
                    <a:pt x="533" y="1094"/>
                    <a:pt x="531" y="1096"/>
                  </a:cubicBezTo>
                  <a:cubicBezTo>
                    <a:pt x="529" y="1099"/>
                    <a:pt x="527" y="1102"/>
                    <a:pt x="525" y="1105"/>
                  </a:cubicBezTo>
                  <a:cubicBezTo>
                    <a:pt x="523" y="1108"/>
                    <a:pt x="520" y="1112"/>
                    <a:pt x="517" y="1115"/>
                  </a:cubicBezTo>
                  <a:cubicBezTo>
                    <a:pt x="511" y="1120"/>
                    <a:pt x="505" y="1125"/>
                    <a:pt x="500" y="1128"/>
                  </a:cubicBezTo>
                  <a:cubicBezTo>
                    <a:pt x="494" y="1130"/>
                    <a:pt x="488" y="1132"/>
                    <a:pt x="482" y="1132"/>
                  </a:cubicBezTo>
                  <a:cubicBezTo>
                    <a:pt x="477" y="1132"/>
                    <a:pt x="471" y="1130"/>
                    <a:pt x="465" y="1127"/>
                  </a:cubicBezTo>
                  <a:cubicBezTo>
                    <a:pt x="459" y="1124"/>
                    <a:pt x="453" y="1120"/>
                    <a:pt x="447" y="1114"/>
                  </a:cubicBezTo>
                  <a:cubicBezTo>
                    <a:pt x="441" y="1108"/>
                    <a:pt x="437" y="1102"/>
                    <a:pt x="434" y="1096"/>
                  </a:cubicBezTo>
                  <a:cubicBezTo>
                    <a:pt x="431" y="1090"/>
                    <a:pt x="429" y="1084"/>
                    <a:pt x="429" y="1078"/>
                  </a:cubicBezTo>
                  <a:cubicBezTo>
                    <a:pt x="428" y="1072"/>
                    <a:pt x="429" y="1066"/>
                    <a:pt x="432" y="1060"/>
                  </a:cubicBezTo>
                  <a:cubicBezTo>
                    <a:pt x="434" y="1055"/>
                    <a:pt x="438" y="1049"/>
                    <a:pt x="443" y="1044"/>
                  </a:cubicBezTo>
                  <a:cubicBezTo>
                    <a:pt x="448" y="1039"/>
                    <a:pt x="454" y="1035"/>
                    <a:pt x="459" y="1033"/>
                  </a:cubicBezTo>
                  <a:cubicBezTo>
                    <a:pt x="464" y="1030"/>
                    <a:pt x="470" y="1030"/>
                    <a:pt x="475" y="1030"/>
                  </a:cubicBezTo>
                  <a:cubicBezTo>
                    <a:pt x="480" y="1030"/>
                    <a:pt x="485" y="1032"/>
                    <a:pt x="490" y="1034"/>
                  </a:cubicBezTo>
                  <a:cubicBezTo>
                    <a:pt x="495" y="1037"/>
                    <a:pt x="500" y="1041"/>
                    <a:pt x="505" y="1045"/>
                  </a:cubicBezTo>
                  <a:lnTo>
                    <a:pt x="507" y="1048"/>
                  </a:lnTo>
                  <a:close/>
                  <a:moveTo>
                    <a:pt x="485" y="1060"/>
                  </a:moveTo>
                  <a:cubicBezTo>
                    <a:pt x="480" y="1055"/>
                    <a:pt x="475" y="1052"/>
                    <a:pt x="470" y="1052"/>
                  </a:cubicBezTo>
                  <a:cubicBezTo>
                    <a:pt x="465" y="1051"/>
                    <a:pt x="460" y="1053"/>
                    <a:pt x="455" y="1057"/>
                  </a:cubicBezTo>
                  <a:cubicBezTo>
                    <a:pt x="453" y="1060"/>
                    <a:pt x="451" y="1062"/>
                    <a:pt x="451" y="1065"/>
                  </a:cubicBezTo>
                  <a:cubicBezTo>
                    <a:pt x="450" y="1067"/>
                    <a:pt x="449" y="1070"/>
                    <a:pt x="450" y="1072"/>
                  </a:cubicBezTo>
                  <a:cubicBezTo>
                    <a:pt x="450" y="1075"/>
                    <a:pt x="451" y="1077"/>
                    <a:pt x="452" y="1080"/>
                  </a:cubicBezTo>
                  <a:cubicBezTo>
                    <a:pt x="454" y="1083"/>
                    <a:pt x="456" y="1085"/>
                    <a:pt x="458" y="1087"/>
                  </a:cubicBezTo>
                  <a:lnTo>
                    <a:pt x="485" y="1060"/>
                  </a:lnTo>
                  <a:close/>
                  <a:moveTo>
                    <a:pt x="645" y="958"/>
                  </a:moveTo>
                  <a:cubicBezTo>
                    <a:pt x="646" y="959"/>
                    <a:pt x="647" y="960"/>
                    <a:pt x="648" y="961"/>
                  </a:cubicBezTo>
                  <a:cubicBezTo>
                    <a:pt x="649" y="962"/>
                    <a:pt x="649" y="963"/>
                    <a:pt x="650" y="964"/>
                  </a:cubicBezTo>
                  <a:cubicBezTo>
                    <a:pt x="650" y="964"/>
                    <a:pt x="650" y="965"/>
                    <a:pt x="651" y="966"/>
                  </a:cubicBezTo>
                  <a:cubicBezTo>
                    <a:pt x="651" y="966"/>
                    <a:pt x="651" y="967"/>
                    <a:pt x="651" y="968"/>
                  </a:cubicBezTo>
                  <a:cubicBezTo>
                    <a:pt x="651" y="969"/>
                    <a:pt x="651" y="971"/>
                    <a:pt x="650" y="973"/>
                  </a:cubicBezTo>
                  <a:cubicBezTo>
                    <a:pt x="649" y="975"/>
                    <a:pt x="649" y="977"/>
                    <a:pt x="647" y="980"/>
                  </a:cubicBezTo>
                  <a:cubicBezTo>
                    <a:pt x="646" y="982"/>
                    <a:pt x="645" y="985"/>
                    <a:pt x="643" y="987"/>
                  </a:cubicBezTo>
                  <a:cubicBezTo>
                    <a:pt x="641" y="990"/>
                    <a:pt x="639" y="992"/>
                    <a:pt x="637" y="994"/>
                  </a:cubicBezTo>
                  <a:cubicBezTo>
                    <a:pt x="632" y="999"/>
                    <a:pt x="627" y="1003"/>
                    <a:pt x="622" y="1005"/>
                  </a:cubicBezTo>
                  <a:cubicBezTo>
                    <a:pt x="617" y="1007"/>
                    <a:pt x="611" y="1008"/>
                    <a:pt x="605" y="1008"/>
                  </a:cubicBezTo>
                  <a:cubicBezTo>
                    <a:pt x="600" y="1007"/>
                    <a:pt x="594" y="1006"/>
                    <a:pt x="589" y="1003"/>
                  </a:cubicBezTo>
                  <a:cubicBezTo>
                    <a:pt x="583" y="1000"/>
                    <a:pt x="577" y="995"/>
                    <a:pt x="572" y="990"/>
                  </a:cubicBezTo>
                  <a:cubicBezTo>
                    <a:pt x="565" y="983"/>
                    <a:pt x="561" y="977"/>
                    <a:pt x="558" y="971"/>
                  </a:cubicBezTo>
                  <a:cubicBezTo>
                    <a:pt x="555" y="964"/>
                    <a:pt x="553" y="958"/>
                    <a:pt x="553" y="952"/>
                  </a:cubicBezTo>
                  <a:cubicBezTo>
                    <a:pt x="553" y="947"/>
                    <a:pt x="554" y="941"/>
                    <a:pt x="556" y="935"/>
                  </a:cubicBezTo>
                  <a:cubicBezTo>
                    <a:pt x="559" y="930"/>
                    <a:pt x="562" y="925"/>
                    <a:pt x="567" y="920"/>
                  </a:cubicBezTo>
                  <a:cubicBezTo>
                    <a:pt x="569" y="918"/>
                    <a:pt x="571" y="917"/>
                    <a:pt x="573" y="915"/>
                  </a:cubicBezTo>
                  <a:cubicBezTo>
                    <a:pt x="575" y="914"/>
                    <a:pt x="577" y="912"/>
                    <a:pt x="580" y="911"/>
                  </a:cubicBezTo>
                  <a:cubicBezTo>
                    <a:pt x="582" y="910"/>
                    <a:pt x="584" y="910"/>
                    <a:pt x="586" y="909"/>
                  </a:cubicBezTo>
                  <a:cubicBezTo>
                    <a:pt x="588" y="908"/>
                    <a:pt x="589" y="908"/>
                    <a:pt x="590" y="908"/>
                  </a:cubicBezTo>
                  <a:cubicBezTo>
                    <a:pt x="591" y="908"/>
                    <a:pt x="592" y="908"/>
                    <a:pt x="593" y="908"/>
                  </a:cubicBezTo>
                  <a:cubicBezTo>
                    <a:pt x="593" y="908"/>
                    <a:pt x="594" y="909"/>
                    <a:pt x="595" y="909"/>
                  </a:cubicBezTo>
                  <a:cubicBezTo>
                    <a:pt x="595" y="910"/>
                    <a:pt x="596" y="910"/>
                    <a:pt x="597" y="911"/>
                  </a:cubicBezTo>
                  <a:cubicBezTo>
                    <a:pt x="598" y="912"/>
                    <a:pt x="599" y="913"/>
                    <a:pt x="600" y="914"/>
                  </a:cubicBezTo>
                  <a:cubicBezTo>
                    <a:pt x="603" y="917"/>
                    <a:pt x="605" y="919"/>
                    <a:pt x="605" y="921"/>
                  </a:cubicBezTo>
                  <a:cubicBezTo>
                    <a:pt x="606" y="922"/>
                    <a:pt x="606" y="923"/>
                    <a:pt x="605" y="924"/>
                  </a:cubicBezTo>
                  <a:cubicBezTo>
                    <a:pt x="604" y="925"/>
                    <a:pt x="603" y="925"/>
                    <a:pt x="602" y="926"/>
                  </a:cubicBezTo>
                  <a:cubicBezTo>
                    <a:pt x="600" y="926"/>
                    <a:pt x="598" y="926"/>
                    <a:pt x="596" y="927"/>
                  </a:cubicBezTo>
                  <a:cubicBezTo>
                    <a:pt x="594" y="927"/>
                    <a:pt x="592" y="928"/>
                    <a:pt x="589" y="929"/>
                  </a:cubicBezTo>
                  <a:cubicBezTo>
                    <a:pt x="587" y="930"/>
                    <a:pt x="585" y="932"/>
                    <a:pt x="582" y="934"/>
                  </a:cubicBezTo>
                  <a:cubicBezTo>
                    <a:pt x="578" y="939"/>
                    <a:pt x="576" y="944"/>
                    <a:pt x="577" y="950"/>
                  </a:cubicBezTo>
                  <a:cubicBezTo>
                    <a:pt x="578" y="956"/>
                    <a:pt x="582" y="963"/>
                    <a:pt x="589" y="970"/>
                  </a:cubicBezTo>
                  <a:cubicBezTo>
                    <a:pt x="593" y="973"/>
                    <a:pt x="596" y="976"/>
                    <a:pt x="599" y="978"/>
                  </a:cubicBezTo>
                  <a:cubicBezTo>
                    <a:pt x="602" y="980"/>
                    <a:pt x="606" y="981"/>
                    <a:pt x="609" y="982"/>
                  </a:cubicBezTo>
                  <a:cubicBezTo>
                    <a:pt x="612" y="983"/>
                    <a:pt x="614" y="982"/>
                    <a:pt x="617" y="981"/>
                  </a:cubicBezTo>
                  <a:cubicBezTo>
                    <a:pt x="620" y="980"/>
                    <a:pt x="622" y="979"/>
                    <a:pt x="625" y="976"/>
                  </a:cubicBezTo>
                  <a:cubicBezTo>
                    <a:pt x="627" y="974"/>
                    <a:pt x="629" y="971"/>
                    <a:pt x="630" y="969"/>
                  </a:cubicBezTo>
                  <a:cubicBezTo>
                    <a:pt x="631" y="966"/>
                    <a:pt x="632" y="964"/>
                    <a:pt x="632" y="962"/>
                  </a:cubicBezTo>
                  <a:cubicBezTo>
                    <a:pt x="633" y="959"/>
                    <a:pt x="633" y="957"/>
                    <a:pt x="633" y="956"/>
                  </a:cubicBezTo>
                  <a:cubicBezTo>
                    <a:pt x="633" y="954"/>
                    <a:pt x="634" y="953"/>
                    <a:pt x="635" y="952"/>
                  </a:cubicBezTo>
                  <a:cubicBezTo>
                    <a:pt x="635" y="952"/>
                    <a:pt x="635" y="952"/>
                    <a:pt x="636" y="952"/>
                  </a:cubicBezTo>
                  <a:cubicBezTo>
                    <a:pt x="636" y="952"/>
                    <a:pt x="637" y="952"/>
                    <a:pt x="638" y="952"/>
                  </a:cubicBezTo>
                  <a:cubicBezTo>
                    <a:pt x="639" y="953"/>
                    <a:pt x="640" y="953"/>
                    <a:pt x="641" y="954"/>
                  </a:cubicBezTo>
                  <a:cubicBezTo>
                    <a:pt x="642" y="955"/>
                    <a:pt x="643" y="956"/>
                    <a:pt x="645" y="958"/>
                  </a:cubicBezTo>
                  <a:close/>
                  <a:moveTo>
                    <a:pt x="695" y="863"/>
                  </a:moveTo>
                  <a:cubicBezTo>
                    <a:pt x="701" y="868"/>
                    <a:pt x="705" y="874"/>
                    <a:pt x="708" y="880"/>
                  </a:cubicBezTo>
                  <a:cubicBezTo>
                    <a:pt x="711" y="886"/>
                    <a:pt x="713" y="892"/>
                    <a:pt x="713" y="898"/>
                  </a:cubicBezTo>
                  <a:cubicBezTo>
                    <a:pt x="713" y="904"/>
                    <a:pt x="712" y="910"/>
                    <a:pt x="710" y="916"/>
                  </a:cubicBezTo>
                  <a:cubicBezTo>
                    <a:pt x="707" y="923"/>
                    <a:pt x="703" y="929"/>
                    <a:pt x="697" y="935"/>
                  </a:cubicBezTo>
                  <a:cubicBezTo>
                    <a:pt x="691" y="940"/>
                    <a:pt x="685" y="944"/>
                    <a:pt x="680" y="947"/>
                  </a:cubicBezTo>
                  <a:cubicBezTo>
                    <a:pt x="674" y="950"/>
                    <a:pt x="668" y="951"/>
                    <a:pt x="662" y="951"/>
                  </a:cubicBezTo>
                  <a:cubicBezTo>
                    <a:pt x="656" y="950"/>
                    <a:pt x="651" y="949"/>
                    <a:pt x="645" y="946"/>
                  </a:cubicBezTo>
                  <a:cubicBezTo>
                    <a:pt x="639" y="943"/>
                    <a:pt x="634" y="938"/>
                    <a:pt x="628" y="933"/>
                  </a:cubicBezTo>
                  <a:cubicBezTo>
                    <a:pt x="622" y="927"/>
                    <a:pt x="618" y="921"/>
                    <a:pt x="615" y="915"/>
                  </a:cubicBezTo>
                  <a:cubicBezTo>
                    <a:pt x="612" y="909"/>
                    <a:pt x="610" y="903"/>
                    <a:pt x="610" y="897"/>
                  </a:cubicBezTo>
                  <a:cubicBezTo>
                    <a:pt x="610" y="891"/>
                    <a:pt x="611" y="885"/>
                    <a:pt x="613" y="879"/>
                  </a:cubicBezTo>
                  <a:cubicBezTo>
                    <a:pt x="616" y="873"/>
                    <a:pt x="620" y="867"/>
                    <a:pt x="626" y="861"/>
                  </a:cubicBezTo>
                  <a:cubicBezTo>
                    <a:pt x="632" y="855"/>
                    <a:pt x="638" y="851"/>
                    <a:pt x="644" y="848"/>
                  </a:cubicBezTo>
                  <a:cubicBezTo>
                    <a:pt x="649" y="845"/>
                    <a:pt x="655" y="844"/>
                    <a:pt x="661" y="845"/>
                  </a:cubicBezTo>
                  <a:cubicBezTo>
                    <a:pt x="667" y="845"/>
                    <a:pt x="672" y="846"/>
                    <a:pt x="678" y="850"/>
                  </a:cubicBezTo>
                  <a:cubicBezTo>
                    <a:pt x="684" y="853"/>
                    <a:pt x="690" y="857"/>
                    <a:pt x="695" y="863"/>
                  </a:cubicBezTo>
                  <a:close/>
                  <a:moveTo>
                    <a:pt x="677" y="882"/>
                  </a:moveTo>
                  <a:cubicBezTo>
                    <a:pt x="674" y="879"/>
                    <a:pt x="671" y="876"/>
                    <a:pt x="668" y="874"/>
                  </a:cubicBezTo>
                  <a:cubicBezTo>
                    <a:pt x="665" y="872"/>
                    <a:pt x="662" y="870"/>
                    <a:pt x="658" y="870"/>
                  </a:cubicBezTo>
                  <a:cubicBezTo>
                    <a:pt x="655" y="869"/>
                    <a:pt x="652" y="869"/>
                    <a:pt x="649" y="870"/>
                  </a:cubicBezTo>
                  <a:cubicBezTo>
                    <a:pt x="646" y="871"/>
                    <a:pt x="643" y="873"/>
                    <a:pt x="640" y="876"/>
                  </a:cubicBezTo>
                  <a:cubicBezTo>
                    <a:pt x="637" y="878"/>
                    <a:pt x="635" y="881"/>
                    <a:pt x="634" y="884"/>
                  </a:cubicBezTo>
                  <a:cubicBezTo>
                    <a:pt x="633" y="887"/>
                    <a:pt x="633" y="890"/>
                    <a:pt x="634" y="893"/>
                  </a:cubicBezTo>
                  <a:cubicBezTo>
                    <a:pt x="634" y="897"/>
                    <a:pt x="636" y="900"/>
                    <a:pt x="638" y="903"/>
                  </a:cubicBezTo>
                  <a:cubicBezTo>
                    <a:pt x="640" y="907"/>
                    <a:pt x="642" y="910"/>
                    <a:pt x="646" y="913"/>
                  </a:cubicBezTo>
                  <a:cubicBezTo>
                    <a:pt x="649" y="916"/>
                    <a:pt x="652" y="919"/>
                    <a:pt x="655" y="921"/>
                  </a:cubicBezTo>
                  <a:cubicBezTo>
                    <a:pt x="658" y="923"/>
                    <a:pt x="662" y="925"/>
                    <a:pt x="665" y="926"/>
                  </a:cubicBezTo>
                  <a:cubicBezTo>
                    <a:pt x="668" y="926"/>
                    <a:pt x="671" y="926"/>
                    <a:pt x="674" y="925"/>
                  </a:cubicBezTo>
                  <a:cubicBezTo>
                    <a:pt x="677" y="924"/>
                    <a:pt x="680" y="922"/>
                    <a:pt x="683" y="920"/>
                  </a:cubicBezTo>
                  <a:cubicBezTo>
                    <a:pt x="686" y="917"/>
                    <a:pt x="688" y="914"/>
                    <a:pt x="689" y="911"/>
                  </a:cubicBezTo>
                  <a:cubicBezTo>
                    <a:pt x="690" y="908"/>
                    <a:pt x="690" y="905"/>
                    <a:pt x="689" y="902"/>
                  </a:cubicBezTo>
                  <a:cubicBezTo>
                    <a:pt x="689" y="899"/>
                    <a:pt x="688" y="895"/>
                    <a:pt x="686" y="892"/>
                  </a:cubicBezTo>
                  <a:cubicBezTo>
                    <a:pt x="683" y="889"/>
                    <a:pt x="681" y="885"/>
                    <a:pt x="677" y="882"/>
                  </a:cubicBezTo>
                  <a:close/>
                  <a:moveTo>
                    <a:pt x="844" y="779"/>
                  </a:moveTo>
                  <a:cubicBezTo>
                    <a:pt x="845" y="780"/>
                    <a:pt x="845" y="780"/>
                    <a:pt x="845" y="781"/>
                  </a:cubicBezTo>
                  <a:cubicBezTo>
                    <a:pt x="845" y="781"/>
                    <a:pt x="845" y="782"/>
                    <a:pt x="845" y="783"/>
                  </a:cubicBezTo>
                  <a:cubicBezTo>
                    <a:pt x="844" y="784"/>
                    <a:pt x="843" y="785"/>
                    <a:pt x="842" y="786"/>
                  </a:cubicBezTo>
                  <a:cubicBezTo>
                    <a:pt x="841" y="788"/>
                    <a:pt x="840" y="789"/>
                    <a:pt x="838" y="791"/>
                  </a:cubicBezTo>
                  <a:cubicBezTo>
                    <a:pt x="836" y="793"/>
                    <a:pt x="835" y="794"/>
                    <a:pt x="834" y="795"/>
                  </a:cubicBezTo>
                  <a:cubicBezTo>
                    <a:pt x="832" y="796"/>
                    <a:pt x="831" y="797"/>
                    <a:pt x="830" y="797"/>
                  </a:cubicBezTo>
                  <a:cubicBezTo>
                    <a:pt x="829" y="798"/>
                    <a:pt x="828" y="798"/>
                    <a:pt x="828" y="798"/>
                  </a:cubicBezTo>
                  <a:cubicBezTo>
                    <a:pt x="827" y="798"/>
                    <a:pt x="827" y="798"/>
                    <a:pt x="826" y="797"/>
                  </a:cubicBezTo>
                  <a:lnTo>
                    <a:pt x="788" y="759"/>
                  </a:lnTo>
                  <a:cubicBezTo>
                    <a:pt x="786" y="757"/>
                    <a:pt x="784" y="755"/>
                    <a:pt x="782" y="754"/>
                  </a:cubicBezTo>
                  <a:cubicBezTo>
                    <a:pt x="780" y="752"/>
                    <a:pt x="777" y="752"/>
                    <a:pt x="775" y="751"/>
                  </a:cubicBezTo>
                  <a:cubicBezTo>
                    <a:pt x="773" y="751"/>
                    <a:pt x="771" y="751"/>
                    <a:pt x="769" y="751"/>
                  </a:cubicBezTo>
                  <a:cubicBezTo>
                    <a:pt x="767" y="752"/>
                    <a:pt x="765" y="753"/>
                    <a:pt x="764" y="755"/>
                  </a:cubicBezTo>
                  <a:cubicBezTo>
                    <a:pt x="761" y="757"/>
                    <a:pt x="760" y="760"/>
                    <a:pt x="760" y="764"/>
                  </a:cubicBezTo>
                  <a:cubicBezTo>
                    <a:pt x="759" y="768"/>
                    <a:pt x="759" y="773"/>
                    <a:pt x="760" y="778"/>
                  </a:cubicBezTo>
                  <a:lnTo>
                    <a:pt x="802" y="821"/>
                  </a:lnTo>
                  <a:cubicBezTo>
                    <a:pt x="803" y="821"/>
                    <a:pt x="803" y="822"/>
                    <a:pt x="803" y="823"/>
                  </a:cubicBezTo>
                  <a:cubicBezTo>
                    <a:pt x="803" y="823"/>
                    <a:pt x="803" y="824"/>
                    <a:pt x="803" y="825"/>
                  </a:cubicBezTo>
                  <a:cubicBezTo>
                    <a:pt x="802" y="826"/>
                    <a:pt x="801" y="827"/>
                    <a:pt x="800" y="828"/>
                  </a:cubicBezTo>
                  <a:cubicBezTo>
                    <a:pt x="799" y="830"/>
                    <a:pt x="798" y="831"/>
                    <a:pt x="796" y="833"/>
                  </a:cubicBezTo>
                  <a:cubicBezTo>
                    <a:pt x="794" y="835"/>
                    <a:pt x="793" y="836"/>
                    <a:pt x="792" y="837"/>
                  </a:cubicBezTo>
                  <a:cubicBezTo>
                    <a:pt x="790" y="838"/>
                    <a:pt x="789" y="839"/>
                    <a:pt x="788" y="839"/>
                  </a:cubicBezTo>
                  <a:cubicBezTo>
                    <a:pt x="787" y="840"/>
                    <a:pt x="787" y="840"/>
                    <a:pt x="786" y="840"/>
                  </a:cubicBezTo>
                  <a:cubicBezTo>
                    <a:pt x="785" y="840"/>
                    <a:pt x="785" y="839"/>
                    <a:pt x="784" y="839"/>
                  </a:cubicBezTo>
                  <a:lnTo>
                    <a:pt x="746" y="801"/>
                  </a:lnTo>
                  <a:cubicBezTo>
                    <a:pt x="744" y="799"/>
                    <a:pt x="742" y="797"/>
                    <a:pt x="740" y="796"/>
                  </a:cubicBezTo>
                  <a:cubicBezTo>
                    <a:pt x="738" y="794"/>
                    <a:pt x="735" y="793"/>
                    <a:pt x="733" y="793"/>
                  </a:cubicBezTo>
                  <a:cubicBezTo>
                    <a:pt x="731" y="793"/>
                    <a:pt x="729" y="793"/>
                    <a:pt x="727" y="793"/>
                  </a:cubicBezTo>
                  <a:cubicBezTo>
                    <a:pt x="725" y="794"/>
                    <a:pt x="723" y="795"/>
                    <a:pt x="722" y="797"/>
                  </a:cubicBezTo>
                  <a:cubicBezTo>
                    <a:pt x="720" y="799"/>
                    <a:pt x="718" y="802"/>
                    <a:pt x="718" y="806"/>
                  </a:cubicBezTo>
                  <a:cubicBezTo>
                    <a:pt x="717" y="810"/>
                    <a:pt x="717" y="815"/>
                    <a:pt x="718" y="820"/>
                  </a:cubicBezTo>
                  <a:lnTo>
                    <a:pt x="760" y="863"/>
                  </a:lnTo>
                  <a:cubicBezTo>
                    <a:pt x="761" y="863"/>
                    <a:pt x="761" y="864"/>
                    <a:pt x="761" y="865"/>
                  </a:cubicBezTo>
                  <a:cubicBezTo>
                    <a:pt x="761" y="865"/>
                    <a:pt x="761" y="866"/>
                    <a:pt x="761" y="867"/>
                  </a:cubicBezTo>
                  <a:cubicBezTo>
                    <a:pt x="760" y="868"/>
                    <a:pt x="759" y="869"/>
                    <a:pt x="758" y="870"/>
                  </a:cubicBezTo>
                  <a:cubicBezTo>
                    <a:pt x="757" y="871"/>
                    <a:pt x="756" y="873"/>
                    <a:pt x="754" y="875"/>
                  </a:cubicBezTo>
                  <a:cubicBezTo>
                    <a:pt x="752" y="877"/>
                    <a:pt x="751" y="878"/>
                    <a:pt x="750" y="879"/>
                  </a:cubicBezTo>
                  <a:cubicBezTo>
                    <a:pt x="748" y="880"/>
                    <a:pt x="747" y="881"/>
                    <a:pt x="746" y="881"/>
                  </a:cubicBezTo>
                  <a:cubicBezTo>
                    <a:pt x="745" y="882"/>
                    <a:pt x="745" y="882"/>
                    <a:pt x="744" y="882"/>
                  </a:cubicBezTo>
                  <a:cubicBezTo>
                    <a:pt x="743" y="882"/>
                    <a:pt x="743" y="881"/>
                    <a:pt x="742" y="881"/>
                  </a:cubicBezTo>
                  <a:lnTo>
                    <a:pt x="678" y="817"/>
                  </a:lnTo>
                  <a:cubicBezTo>
                    <a:pt x="678" y="816"/>
                    <a:pt x="678" y="816"/>
                    <a:pt x="677" y="815"/>
                  </a:cubicBezTo>
                  <a:cubicBezTo>
                    <a:pt x="677" y="815"/>
                    <a:pt x="677" y="814"/>
                    <a:pt x="678" y="813"/>
                  </a:cubicBezTo>
                  <a:cubicBezTo>
                    <a:pt x="678" y="812"/>
                    <a:pt x="679" y="811"/>
                    <a:pt x="680" y="810"/>
                  </a:cubicBezTo>
                  <a:cubicBezTo>
                    <a:pt x="681" y="809"/>
                    <a:pt x="682" y="808"/>
                    <a:pt x="683" y="806"/>
                  </a:cubicBezTo>
                  <a:cubicBezTo>
                    <a:pt x="685" y="805"/>
                    <a:pt x="686" y="804"/>
                    <a:pt x="687" y="803"/>
                  </a:cubicBezTo>
                  <a:cubicBezTo>
                    <a:pt x="688" y="802"/>
                    <a:pt x="689" y="801"/>
                    <a:pt x="690" y="801"/>
                  </a:cubicBezTo>
                  <a:cubicBezTo>
                    <a:pt x="691" y="801"/>
                    <a:pt x="692" y="800"/>
                    <a:pt x="692" y="801"/>
                  </a:cubicBezTo>
                  <a:cubicBezTo>
                    <a:pt x="693" y="801"/>
                    <a:pt x="693" y="801"/>
                    <a:pt x="694" y="801"/>
                  </a:cubicBezTo>
                  <a:lnTo>
                    <a:pt x="701" y="809"/>
                  </a:lnTo>
                  <a:cubicBezTo>
                    <a:pt x="701" y="801"/>
                    <a:pt x="701" y="795"/>
                    <a:pt x="703" y="790"/>
                  </a:cubicBezTo>
                  <a:cubicBezTo>
                    <a:pt x="705" y="784"/>
                    <a:pt x="707" y="780"/>
                    <a:pt x="711" y="776"/>
                  </a:cubicBezTo>
                  <a:cubicBezTo>
                    <a:pt x="714" y="773"/>
                    <a:pt x="717" y="771"/>
                    <a:pt x="719" y="769"/>
                  </a:cubicBezTo>
                  <a:cubicBezTo>
                    <a:pt x="722" y="768"/>
                    <a:pt x="725" y="767"/>
                    <a:pt x="727" y="766"/>
                  </a:cubicBezTo>
                  <a:cubicBezTo>
                    <a:pt x="730" y="766"/>
                    <a:pt x="733" y="765"/>
                    <a:pt x="735" y="766"/>
                  </a:cubicBezTo>
                  <a:cubicBezTo>
                    <a:pt x="738" y="766"/>
                    <a:pt x="740" y="766"/>
                    <a:pt x="743" y="767"/>
                  </a:cubicBezTo>
                  <a:cubicBezTo>
                    <a:pt x="743" y="763"/>
                    <a:pt x="743" y="760"/>
                    <a:pt x="743" y="756"/>
                  </a:cubicBezTo>
                  <a:cubicBezTo>
                    <a:pt x="744" y="753"/>
                    <a:pt x="744" y="750"/>
                    <a:pt x="745" y="747"/>
                  </a:cubicBezTo>
                  <a:cubicBezTo>
                    <a:pt x="746" y="745"/>
                    <a:pt x="747" y="742"/>
                    <a:pt x="748" y="740"/>
                  </a:cubicBezTo>
                  <a:cubicBezTo>
                    <a:pt x="750" y="738"/>
                    <a:pt x="751" y="736"/>
                    <a:pt x="753" y="734"/>
                  </a:cubicBezTo>
                  <a:cubicBezTo>
                    <a:pt x="758" y="729"/>
                    <a:pt x="762" y="727"/>
                    <a:pt x="766" y="725"/>
                  </a:cubicBezTo>
                  <a:cubicBezTo>
                    <a:pt x="771" y="724"/>
                    <a:pt x="775" y="723"/>
                    <a:pt x="779" y="724"/>
                  </a:cubicBezTo>
                  <a:cubicBezTo>
                    <a:pt x="783" y="725"/>
                    <a:pt x="788" y="726"/>
                    <a:pt x="792" y="729"/>
                  </a:cubicBezTo>
                  <a:cubicBezTo>
                    <a:pt x="796" y="731"/>
                    <a:pt x="800" y="734"/>
                    <a:pt x="803" y="738"/>
                  </a:cubicBezTo>
                  <a:lnTo>
                    <a:pt x="844" y="779"/>
                  </a:lnTo>
                  <a:close/>
                  <a:moveTo>
                    <a:pt x="898" y="659"/>
                  </a:moveTo>
                  <a:cubicBezTo>
                    <a:pt x="904" y="665"/>
                    <a:pt x="909" y="670"/>
                    <a:pt x="912" y="676"/>
                  </a:cubicBezTo>
                  <a:cubicBezTo>
                    <a:pt x="915" y="682"/>
                    <a:pt x="917" y="688"/>
                    <a:pt x="918" y="693"/>
                  </a:cubicBezTo>
                  <a:cubicBezTo>
                    <a:pt x="919" y="699"/>
                    <a:pt x="919" y="704"/>
                    <a:pt x="917" y="709"/>
                  </a:cubicBezTo>
                  <a:cubicBezTo>
                    <a:pt x="915" y="715"/>
                    <a:pt x="912" y="720"/>
                    <a:pt x="907" y="724"/>
                  </a:cubicBezTo>
                  <a:cubicBezTo>
                    <a:pt x="906" y="726"/>
                    <a:pt x="904" y="727"/>
                    <a:pt x="902" y="729"/>
                  </a:cubicBezTo>
                  <a:cubicBezTo>
                    <a:pt x="900" y="730"/>
                    <a:pt x="898" y="731"/>
                    <a:pt x="896" y="732"/>
                  </a:cubicBezTo>
                  <a:cubicBezTo>
                    <a:pt x="893" y="732"/>
                    <a:pt x="891" y="733"/>
                    <a:pt x="888" y="733"/>
                  </a:cubicBezTo>
                  <a:cubicBezTo>
                    <a:pt x="886" y="733"/>
                    <a:pt x="883" y="734"/>
                    <a:pt x="880" y="734"/>
                  </a:cubicBezTo>
                  <a:lnTo>
                    <a:pt x="910" y="764"/>
                  </a:lnTo>
                  <a:cubicBezTo>
                    <a:pt x="911" y="764"/>
                    <a:pt x="911" y="765"/>
                    <a:pt x="911" y="766"/>
                  </a:cubicBezTo>
                  <a:cubicBezTo>
                    <a:pt x="911" y="766"/>
                    <a:pt x="911" y="767"/>
                    <a:pt x="911" y="768"/>
                  </a:cubicBezTo>
                  <a:cubicBezTo>
                    <a:pt x="910" y="769"/>
                    <a:pt x="910" y="770"/>
                    <a:pt x="909" y="771"/>
                  </a:cubicBezTo>
                  <a:cubicBezTo>
                    <a:pt x="908" y="773"/>
                    <a:pt x="906" y="774"/>
                    <a:pt x="904" y="776"/>
                  </a:cubicBezTo>
                  <a:cubicBezTo>
                    <a:pt x="903" y="778"/>
                    <a:pt x="901" y="779"/>
                    <a:pt x="900" y="780"/>
                  </a:cubicBezTo>
                  <a:cubicBezTo>
                    <a:pt x="898" y="781"/>
                    <a:pt x="897" y="782"/>
                    <a:pt x="896" y="782"/>
                  </a:cubicBezTo>
                  <a:cubicBezTo>
                    <a:pt x="895" y="783"/>
                    <a:pt x="895" y="783"/>
                    <a:pt x="894" y="783"/>
                  </a:cubicBezTo>
                  <a:cubicBezTo>
                    <a:pt x="893" y="783"/>
                    <a:pt x="893" y="782"/>
                    <a:pt x="892" y="782"/>
                  </a:cubicBezTo>
                  <a:lnTo>
                    <a:pt x="803" y="692"/>
                  </a:lnTo>
                  <a:cubicBezTo>
                    <a:pt x="802" y="692"/>
                    <a:pt x="802" y="691"/>
                    <a:pt x="802" y="691"/>
                  </a:cubicBezTo>
                  <a:cubicBezTo>
                    <a:pt x="802" y="690"/>
                    <a:pt x="802" y="690"/>
                    <a:pt x="802" y="689"/>
                  </a:cubicBezTo>
                  <a:cubicBezTo>
                    <a:pt x="803" y="688"/>
                    <a:pt x="803" y="687"/>
                    <a:pt x="804" y="686"/>
                  </a:cubicBezTo>
                  <a:cubicBezTo>
                    <a:pt x="805" y="685"/>
                    <a:pt x="806" y="683"/>
                    <a:pt x="808" y="682"/>
                  </a:cubicBezTo>
                  <a:cubicBezTo>
                    <a:pt x="809" y="680"/>
                    <a:pt x="810" y="679"/>
                    <a:pt x="811" y="678"/>
                  </a:cubicBezTo>
                  <a:cubicBezTo>
                    <a:pt x="812" y="678"/>
                    <a:pt x="813" y="677"/>
                    <a:pt x="814" y="677"/>
                  </a:cubicBezTo>
                  <a:cubicBezTo>
                    <a:pt x="815" y="676"/>
                    <a:pt x="816" y="676"/>
                    <a:pt x="816" y="676"/>
                  </a:cubicBezTo>
                  <a:cubicBezTo>
                    <a:pt x="817" y="676"/>
                    <a:pt x="818" y="677"/>
                    <a:pt x="818" y="677"/>
                  </a:cubicBezTo>
                  <a:lnTo>
                    <a:pt x="826" y="685"/>
                  </a:lnTo>
                  <a:cubicBezTo>
                    <a:pt x="826" y="681"/>
                    <a:pt x="826" y="677"/>
                    <a:pt x="826" y="674"/>
                  </a:cubicBezTo>
                  <a:cubicBezTo>
                    <a:pt x="826" y="671"/>
                    <a:pt x="827" y="668"/>
                    <a:pt x="828" y="665"/>
                  </a:cubicBezTo>
                  <a:cubicBezTo>
                    <a:pt x="829" y="662"/>
                    <a:pt x="830" y="659"/>
                    <a:pt x="831" y="657"/>
                  </a:cubicBezTo>
                  <a:cubicBezTo>
                    <a:pt x="833" y="655"/>
                    <a:pt x="835" y="652"/>
                    <a:pt x="837" y="650"/>
                  </a:cubicBezTo>
                  <a:cubicBezTo>
                    <a:pt x="842" y="645"/>
                    <a:pt x="847" y="642"/>
                    <a:pt x="852" y="641"/>
                  </a:cubicBezTo>
                  <a:cubicBezTo>
                    <a:pt x="857" y="639"/>
                    <a:pt x="862" y="639"/>
                    <a:pt x="867" y="640"/>
                  </a:cubicBezTo>
                  <a:cubicBezTo>
                    <a:pt x="873" y="641"/>
                    <a:pt x="878" y="644"/>
                    <a:pt x="883" y="647"/>
                  </a:cubicBezTo>
                  <a:cubicBezTo>
                    <a:pt x="888" y="650"/>
                    <a:pt x="893" y="654"/>
                    <a:pt x="898" y="659"/>
                  </a:cubicBezTo>
                  <a:close/>
                  <a:moveTo>
                    <a:pt x="881" y="679"/>
                  </a:moveTo>
                  <a:cubicBezTo>
                    <a:pt x="878" y="676"/>
                    <a:pt x="875" y="674"/>
                    <a:pt x="872" y="672"/>
                  </a:cubicBezTo>
                  <a:cubicBezTo>
                    <a:pt x="869" y="670"/>
                    <a:pt x="866" y="668"/>
                    <a:pt x="864" y="667"/>
                  </a:cubicBezTo>
                  <a:cubicBezTo>
                    <a:pt x="861" y="666"/>
                    <a:pt x="858" y="666"/>
                    <a:pt x="855" y="666"/>
                  </a:cubicBezTo>
                  <a:cubicBezTo>
                    <a:pt x="852" y="667"/>
                    <a:pt x="850" y="668"/>
                    <a:pt x="847" y="671"/>
                  </a:cubicBezTo>
                  <a:cubicBezTo>
                    <a:pt x="846" y="672"/>
                    <a:pt x="845" y="673"/>
                    <a:pt x="844" y="675"/>
                  </a:cubicBezTo>
                  <a:cubicBezTo>
                    <a:pt x="843" y="676"/>
                    <a:pt x="843" y="678"/>
                    <a:pt x="842" y="680"/>
                  </a:cubicBezTo>
                  <a:cubicBezTo>
                    <a:pt x="842" y="682"/>
                    <a:pt x="842" y="684"/>
                    <a:pt x="842" y="687"/>
                  </a:cubicBezTo>
                  <a:cubicBezTo>
                    <a:pt x="842" y="690"/>
                    <a:pt x="842" y="693"/>
                    <a:pt x="842" y="696"/>
                  </a:cubicBezTo>
                  <a:lnTo>
                    <a:pt x="864" y="717"/>
                  </a:lnTo>
                  <a:cubicBezTo>
                    <a:pt x="869" y="718"/>
                    <a:pt x="874" y="718"/>
                    <a:pt x="878" y="717"/>
                  </a:cubicBezTo>
                  <a:cubicBezTo>
                    <a:pt x="882" y="717"/>
                    <a:pt x="886" y="715"/>
                    <a:pt x="888" y="713"/>
                  </a:cubicBezTo>
                  <a:cubicBezTo>
                    <a:pt x="890" y="710"/>
                    <a:pt x="892" y="708"/>
                    <a:pt x="892" y="705"/>
                  </a:cubicBezTo>
                  <a:cubicBezTo>
                    <a:pt x="893" y="702"/>
                    <a:pt x="892" y="699"/>
                    <a:pt x="892" y="696"/>
                  </a:cubicBezTo>
                  <a:cubicBezTo>
                    <a:pt x="891" y="693"/>
                    <a:pt x="889" y="690"/>
                    <a:pt x="887" y="687"/>
                  </a:cubicBezTo>
                  <a:cubicBezTo>
                    <a:pt x="885" y="684"/>
                    <a:pt x="883" y="682"/>
                    <a:pt x="881" y="679"/>
                  </a:cubicBezTo>
                  <a:close/>
                  <a:moveTo>
                    <a:pt x="978" y="580"/>
                  </a:moveTo>
                  <a:cubicBezTo>
                    <a:pt x="984" y="585"/>
                    <a:pt x="988" y="591"/>
                    <a:pt x="991" y="597"/>
                  </a:cubicBezTo>
                  <a:cubicBezTo>
                    <a:pt x="994" y="603"/>
                    <a:pt x="996" y="609"/>
                    <a:pt x="996" y="615"/>
                  </a:cubicBezTo>
                  <a:cubicBezTo>
                    <a:pt x="996" y="621"/>
                    <a:pt x="995" y="627"/>
                    <a:pt x="993" y="634"/>
                  </a:cubicBezTo>
                  <a:cubicBezTo>
                    <a:pt x="990" y="640"/>
                    <a:pt x="986" y="646"/>
                    <a:pt x="980" y="652"/>
                  </a:cubicBezTo>
                  <a:cubicBezTo>
                    <a:pt x="974" y="657"/>
                    <a:pt x="968" y="662"/>
                    <a:pt x="963" y="664"/>
                  </a:cubicBezTo>
                  <a:cubicBezTo>
                    <a:pt x="957" y="667"/>
                    <a:pt x="951" y="668"/>
                    <a:pt x="945" y="668"/>
                  </a:cubicBezTo>
                  <a:cubicBezTo>
                    <a:pt x="939" y="668"/>
                    <a:pt x="934" y="666"/>
                    <a:pt x="928" y="663"/>
                  </a:cubicBezTo>
                  <a:cubicBezTo>
                    <a:pt x="922" y="660"/>
                    <a:pt x="916" y="655"/>
                    <a:pt x="911" y="650"/>
                  </a:cubicBezTo>
                  <a:cubicBezTo>
                    <a:pt x="905" y="644"/>
                    <a:pt x="901" y="639"/>
                    <a:pt x="898" y="633"/>
                  </a:cubicBezTo>
                  <a:cubicBezTo>
                    <a:pt x="895" y="627"/>
                    <a:pt x="893" y="621"/>
                    <a:pt x="893" y="614"/>
                  </a:cubicBezTo>
                  <a:cubicBezTo>
                    <a:pt x="893" y="608"/>
                    <a:pt x="894" y="602"/>
                    <a:pt x="896" y="596"/>
                  </a:cubicBezTo>
                  <a:cubicBezTo>
                    <a:pt x="899" y="590"/>
                    <a:pt x="903" y="584"/>
                    <a:pt x="909" y="578"/>
                  </a:cubicBezTo>
                  <a:cubicBezTo>
                    <a:pt x="915" y="572"/>
                    <a:pt x="921" y="568"/>
                    <a:pt x="926" y="565"/>
                  </a:cubicBezTo>
                  <a:cubicBezTo>
                    <a:pt x="932" y="563"/>
                    <a:pt x="938" y="561"/>
                    <a:pt x="944" y="562"/>
                  </a:cubicBezTo>
                  <a:cubicBezTo>
                    <a:pt x="949" y="562"/>
                    <a:pt x="955" y="564"/>
                    <a:pt x="961" y="567"/>
                  </a:cubicBezTo>
                  <a:cubicBezTo>
                    <a:pt x="967" y="570"/>
                    <a:pt x="972" y="574"/>
                    <a:pt x="978" y="580"/>
                  </a:cubicBezTo>
                  <a:close/>
                  <a:moveTo>
                    <a:pt x="960" y="599"/>
                  </a:moveTo>
                  <a:cubicBezTo>
                    <a:pt x="957" y="596"/>
                    <a:pt x="954" y="593"/>
                    <a:pt x="951" y="591"/>
                  </a:cubicBezTo>
                  <a:cubicBezTo>
                    <a:pt x="948" y="589"/>
                    <a:pt x="944" y="588"/>
                    <a:pt x="941" y="587"/>
                  </a:cubicBezTo>
                  <a:cubicBezTo>
                    <a:pt x="938" y="586"/>
                    <a:pt x="935" y="586"/>
                    <a:pt x="932" y="587"/>
                  </a:cubicBezTo>
                  <a:cubicBezTo>
                    <a:pt x="929" y="588"/>
                    <a:pt x="926" y="590"/>
                    <a:pt x="923" y="593"/>
                  </a:cubicBezTo>
                  <a:cubicBezTo>
                    <a:pt x="920" y="596"/>
                    <a:pt x="918" y="598"/>
                    <a:pt x="917" y="601"/>
                  </a:cubicBezTo>
                  <a:cubicBezTo>
                    <a:pt x="916" y="604"/>
                    <a:pt x="916" y="607"/>
                    <a:pt x="917" y="611"/>
                  </a:cubicBezTo>
                  <a:cubicBezTo>
                    <a:pt x="917" y="614"/>
                    <a:pt x="918" y="617"/>
                    <a:pt x="920" y="620"/>
                  </a:cubicBezTo>
                  <a:cubicBezTo>
                    <a:pt x="922" y="624"/>
                    <a:pt x="925" y="627"/>
                    <a:pt x="929" y="630"/>
                  </a:cubicBezTo>
                  <a:cubicBezTo>
                    <a:pt x="932" y="634"/>
                    <a:pt x="935" y="636"/>
                    <a:pt x="938" y="638"/>
                  </a:cubicBezTo>
                  <a:cubicBezTo>
                    <a:pt x="941" y="640"/>
                    <a:pt x="944" y="642"/>
                    <a:pt x="948" y="643"/>
                  </a:cubicBezTo>
                  <a:cubicBezTo>
                    <a:pt x="951" y="644"/>
                    <a:pt x="954" y="643"/>
                    <a:pt x="957" y="643"/>
                  </a:cubicBezTo>
                  <a:cubicBezTo>
                    <a:pt x="960" y="642"/>
                    <a:pt x="963" y="640"/>
                    <a:pt x="966" y="637"/>
                  </a:cubicBezTo>
                  <a:cubicBezTo>
                    <a:pt x="969" y="634"/>
                    <a:pt x="971" y="631"/>
                    <a:pt x="972" y="628"/>
                  </a:cubicBezTo>
                  <a:cubicBezTo>
                    <a:pt x="973" y="625"/>
                    <a:pt x="973" y="622"/>
                    <a:pt x="972" y="619"/>
                  </a:cubicBezTo>
                  <a:cubicBezTo>
                    <a:pt x="972" y="616"/>
                    <a:pt x="970" y="612"/>
                    <a:pt x="968" y="609"/>
                  </a:cubicBezTo>
                  <a:cubicBezTo>
                    <a:pt x="966" y="606"/>
                    <a:pt x="964" y="603"/>
                    <a:pt x="960" y="599"/>
                  </a:cubicBezTo>
                  <a:close/>
                  <a:moveTo>
                    <a:pt x="1086" y="537"/>
                  </a:moveTo>
                  <a:cubicBezTo>
                    <a:pt x="1087" y="537"/>
                    <a:pt x="1087" y="538"/>
                    <a:pt x="1087" y="539"/>
                  </a:cubicBezTo>
                  <a:cubicBezTo>
                    <a:pt x="1087" y="539"/>
                    <a:pt x="1087" y="540"/>
                    <a:pt x="1087" y="541"/>
                  </a:cubicBezTo>
                  <a:cubicBezTo>
                    <a:pt x="1086" y="542"/>
                    <a:pt x="1085" y="543"/>
                    <a:pt x="1084" y="544"/>
                  </a:cubicBezTo>
                  <a:cubicBezTo>
                    <a:pt x="1083" y="546"/>
                    <a:pt x="1082" y="547"/>
                    <a:pt x="1080" y="549"/>
                  </a:cubicBezTo>
                  <a:cubicBezTo>
                    <a:pt x="1078" y="551"/>
                    <a:pt x="1077" y="552"/>
                    <a:pt x="1076" y="553"/>
                  </a:cubicBezTo>
                  <a:cubicBezTo>
                    <a:pt x="1074" y="554"/>
                    <a:pt x="1073" y="555"/>
                    <a:pt x="1072" y="555"/>
                  </a:cubicBezTo>
                  <a:cubicBezTo>
                    <a:pt x="1071" y="556"/>
                    <a:pt x="1071" y="556"/>
                    <a:pt x="1070" y="556"/>
                  </a:cubicBezTo>
                  <a:cubicBezTo>
                    <a:pt x="1069" y="556"/>
                    <a:pt x="1069" y="555"/>
                    <a:pt x="1068" y="555"/>
                  </a:cubicBezTo>
                  <a:lnTo>
                    <a:pt x="1032" y="518"/>
                  </a:lnTo>
                  <a:cubicBezTo>
                    <a:pt x="1029" y="515"/>
                    <a:pt x="1026" y="513"/>
                    <a:pt x="1024" y="512"/>
                  </a:cubicBezTo>
                  <a:cubicBezTo>
                    <a:pt x="1022" y="510"/>
                    <a:pt x="1019" y="510"/>
                    <a:pt x="1017" y="509"/>
                  </a:cubicBezTo>
                  <a:cubicBezTo>
                    <a:pt x="1015" y="509"/>
                    <a:pt x="1013" y="509"/>
                    <a:pt x="1011" y="510"/>
                  </a:cubicBezTo>
                  <a:cubicBezTo>
                    <a:pt x="1009" y="510"/>
                    <a:pt x="1007" y="511"/>
                    <a:pt x="1005" y="513"/>
                  </a:cubicBezTo>
                  <a:cubicBezTo>
                    <a:pt x="1003" y="516"/>
                    <a:pt x="1001" y="519"/>
                    <a:pt x="1001" y="523"/>
                  </a:cubicBezTo>
                  <a:cubicBezTo>
                    <a:pt x="1000" y="527"/>
                    <a:pt x="1000" y="532"/>
                    <a:pt x="1001" y="537"/>
                  </a:cubicBezTo>
                  <a:lnTo>
                    <a:pt x="1043" y="580"/>
                  </a:lnTo>
                  <a:cubicBezTo>
                    <a:pt x="1044" y="580"/>
                    <a:pt x="1044" y="581"/>
                    <a:pt x="1044" y="582"/>
                  </a:cubicBezTo>
                  <a:cubicBezTo>
                    <a:pt x="1044" y="582"/>
                    <a:pt x="1044" y="583"/>
                    <a:pt x="1044" y="584"/>
                  </a:cubicBezTo>
                  <a:cubicBezTo>
                    <a:pt x="1043" y="585"/>
                    <a:pt x="1042" y="586"/>
                    <a:pt x="1041" y="587"/>
                  </a:cubicBezTo>
                  <a:cubicBezTo>
                    <a:pt x="1040" y="589"/>
                    <a:pt x="1039" y="590"/>
                    <a:pt x="1037" y="592"/>
                  </a:cubicBezTo>
                  <a:cubicBezTo>
                    <a:pt x="1035" y="594"/>
                    <a:pt x="1034" y="595"/>
                    <a:pt x="1033" y="596"/>
                  </a:cubicBezTo>
                  <a:cubicBezTo>
                    <a:pt x="1031" y="597"/>
                    <a:pt x="1030" y="598"/>
                    <a:pt x="1029" y="598"/>
                  </a:cubicBezTo>
                  <a:cubicBezTo>
                    <a:pt x="1028" y="599"/>
                    <a:pt x="1028" y="599"/>
                    <a:pt x="1027" y="599"/>
                  </a:cubicBezTo>
                  <a:cubicBezTo>
                    <a:pt x="1026" y="599"/>
                    <a:pt x="1026" y="599"/>
                    <a:pt x="1025" y="598"/>
                  </a:cubicBezTo>
                  <a:lnTo>
                    <a:pt x="961" y="534"/>
                  </a:lnTo>
                  <a:cubicBezTo>
                    <a:pt x="961" y="534"/>
                    <a:pt x="960" y="533"/>
                    <a:pt x="960" y="532"/>
                  </a:cubicBezTo>
                  <a:cubicBezTo>
                    <a:pt x="960" y="532"/>
                    <a:pt x="960" y="531"/>
                    <a:pt x="961" y="530"/>
                  </a:cubicBezTo>
                  <a:cubicBezTo>
                    <a:pt x="961" y="529"/>
                    <a:pt x="962" y="528"/>
                    <a:pt x="962" y="527"/>
                  </a:cubicBezTo>
                  <a:cubicBezTo>
                    <a:pt x="963" y="526"/>
                    <a:pt x="965" y="525"/>
                    <a:pt x="966" y="523"/>
                  </a:cubicBezTo>
                  <a:cubicBezTo>
                    <a:pt x="968" y="522"/>
                    <a:pt x="969" y="521"/>
                    <a:pt x="970" y="520"/>
                  </a:cubicBezTo>
                  <a:cubicBezTo>
                    <a:pt x="971" y="519"/>
                    <a:pt x="972" y="518"/>
                    <a:pt x="973" y="518"/>
                  </a:cubicBezTo>
                  <a:cubicBezTo>
                    <a:pt x="974" y="518"/>
                    <a:pt x="974" y="518"/>
                    <a:pt x="975" y="518"/>
                  </a:cubicBezTo>
                  <a:cubicBezTo>
                    <a:pt x="976" y="518"/>
                    <a:pt x="976" y="518"/>
                    <a:pt x="977" y="519"/>
                  </a:cubicBezTo>
                  <a:lnTo>
                    <a:pt x="984" y="526"/>
                  </a:lnTo>
                  <a:cubicBezTo>
                    <a:pt x="984" y="519"/>
                    <a:pt x="984" y="512"/>
                    <a:pt x="986" y="507"/>
                  </a:cubicBezTo>
                  <a:cubicBezTo>
                    <a:pt x="988" y="501"/>
                    <a:pt x="991" y="496"/>
                    <a:pt x="995" y="492"/>
                  </a:cubicBezTo>
                  <a:cubicBezTo>
                    <a:pt x="999" y="488"/>
                    <a:pt x="1003" y="485"/>
                    <a:pt x="1008" y="483"/>
                  </a:cubicBezTo>
                  <a:cubicBezTo>
                    <a:pt x="1012" y="482"/>
                    <a:pt x="1017" y="481"/>
                    <a:pt x="1021" y="482"/>
                  </a:cubicBezTo>
                  <a:cubicBezTo>
                    <a:pt x="1025" y="483"/>
                    <a:pt x="1030" y="484"/>
                    <a:pt x="1034" y="487"/>
                  </a:cubicBezTo>
                  <a:cubicBezTo>
                    <a:pt x="1038" y="489"/>
                    <a:pt x="1042" y="493"/>
                    <a:pt x="1047" y="497"/>
                  </a:cubicBezTo>
                  <a:lnTo>
                    <a:pt x="1086" y="537"/>
                  </a:lnTo>
                  <a:close/>
                  <a:moveTo>
                    <a:pt x="1130" y="426"/>
                  </a:moveTo>
                  <a:cubicBezTo>
                    <a:pt x="1132" y="428"/>
                    <a:pt x="1133" y="430"/>
                    <a:pt x="1133" y="432"/>
                  </a:cubicBezTo>
                  <a:cubicBezTo>
                    <a:pt x="1133" y="434"/>
                    <a:pt x="1132" y="436"/>
                    <a:pt x="1131" y="438"/>
                  </a:cubicBezTo>
                  <a:lnTo>
                    <a:pt x="1092" y="477"/>
                  </a:lnTo>
                  <a:cubicBezTo>
                    <a:pt x="1094" y="480"/>
                    <a:pt x="1097" y="482"/>
                    <a:pt x="1100" y="483"/>
                  </a:cubicBezTo>
                  <a:cubicBezTo>
                    <a:pt x="1103" y="485"/>
                    <a:pt x="1106" y="486"/>
                    <a:pt x="1109" y="486"/>
                  </a:cubicBezTo>
                  <a:cubicBezTo>
                    <a:pt x="1112" y="486"/>
                    <a:pt x="1115" y="485"/>
                    <a:pt x="1118" y="484"/>
                  </a:cubicBezTo>
                  <a:cubicBezTo>
                    <a:pt x="1121" y="483"/>
                    <a:pt x="1124" y="480"/>
                    <a:pt x="1127" y="477"/>
                  </a:cubicBezTo>
                  <a:cubicBezTo>
                    <a:pt x="1130" y="474"/>
                    <a:pt x="1133" y="471"/>
                    <a:pt x="1135" y="468"/>
                  </a:cubicBezTo>
                  <a:cubicBezTo>
                    <a:pt x="1137" y="465"/>
                    <a:pt x="1138" y="463"/>
                    <a:pt x="1139" y="460"/>
                  </a:cubicBezTo>
                  <a:cubicBezTo>
                    <a:pt x="1141" y="458"/>
                    <a:pt x="1141" y="456"/>
                    <a:pt x="1142" y="455"/>
                  </a:cubicBezTo>
                  <a:cubicBezTo>
                    <a:pt x="1143" y="453"/>
                    <a:pt x="1144" y="452"/>
                    <a:pt x="1144" y="451"/>
                  </a:cubicBezTo>
                  <a:cubicBezTo>
                    <a:pt x="1145" y="451"/>
                    <a:pt x="1145" y="450"/>
                    <a:pt x="1146" y="450"/>
                  </a:cubicBezTo>
                  <a:cubicBezTo>
                    <a:pt x="1146" y="450"/>
                    <a:pt x="1147" y="450"/>
                    <a:pt x="1147" y="450"/>
                  </a:cubicBezTo>
                  <a:cubicBezTo>
                    <a:pt x="1148" y="451"/>
                    <a:pt x="1149" y="451"/>
                    <a:pt x="1149" y="452"/>
                  </a:cubicBezTo>
                  <a:cubicBezTo>
                    <a:pt x="1150" y="453"/>
                    <a:pt x="1151" y="454"/>
                    <a:pt x="1153" y="455"/>
                  </a:cubicBezTo>
                  <a:cubicBezTo>
                    <a:pt x="1154" y="456"/>
                    <a:pt x="1154" y="457"/>
                    <a:pt x="1155" y="458"/>
                  </a:cubicBezTo>
                  <a:cubicBezTo>
                    <a:pt x="1156" y="458"/>
                    <a:pt x="1156" y="459"/>
                    <a:pt x="1157" y="460"/>
                  </a:cubicBezTo>
                  <a:cubicBezTo>
                    <a:pt x="1157" y="460"/>
                    <a:pt x="1158" y="461"/>
                    <a:pt x="1158" y="461"/>
                  </a:cubicBezTo>
                  <a:cubicBezTo>
                    <a:pt x="1158" y="462"/>
                    <a:pt x="1158" y="463"/>
                    <a:pt x="1158" y="463"/>
                  </a:cubicBezTo>
                  <a:cubicBezTo>
                    <a:pt x="1158" y="464"/>
                    <a:pt x="1158" y="465"/>
                    <a:pt x="1157" y="467"/>
                  </a:cubicBezTo>
                  <a:cubicBezTo>
                    <a:pt x="1156" y="469"/>
                    <a:pt x="1155" y="471"/>
                    <a:pt x="1153" y="474"/>
                  </a:cubicBezTo>
                  <a:cubicBezTo>
                    <a:pt x="1152" y="477"/>
                    <a:pt x="1150" y="480"/>
                    <a:pt x="1147" y="483"/>
                  </a:cubicBezTo>
                  <a:cubicBezTo>
                    <a:pt x="1145" y="486"/>
                    <a:pt x="1142" y="489"/>
                    <a:pt x="1139" y="492"/>
                  </a:cubicBezTo>
                  <a:cubicBezTo>
                    <a:pt x="1133" y="498"/>
                    <a:pt x="1128" y="502"/>
                    <a:pt x="1122" y="505"/>
                  </a:cubicBezTo>
                  <a:cubicBezTo>
                    <a:pt x="1116" y="508"/>
                    <a:pt x="1110" y="510"/>
                    <a:pt x="1105" y="510"/>
                  </a:cubicBezTo>
                  <a:cubicBezTo>
                    <a:pt x="1099" y="509"/>
                    <a:pt x="1093" y="508"/>
                    <a:pt x="1087" y="505"/>
                  </a:cubicBezTo>
                  <a:cubicBezTo>
                    <a:pt x="1081" y="502"/>
                    <a:pt x="1075" y="497"/>
                    <a:pt x="1069" y="491"/>
                  </a:cubicBezTo>
                  <a:cubicBezTo>
                    <a:pt x="1064" y="486"/>
                    <a:pt x="1059" y="480"/>
                    <a:pt x="1056" y="474"/>
                  </a:cubicBezTo>
                  <a:cubicBezTo>
                    <a:pt x="1053" y="468"/>
                    <a:pt x="1051" y="462"/>
                    <a:pt x="1051" y="456"/>
                  </a:cubicBezTo>
                  <a:cubicBezTo>
                    <a:pt x="1051" y="450"/>
                    <a:pt x="1052" y="444"/>
                    <a:pt x="1054" y="438"/>
                  </a:cubicBezTo>
                  <a:cubicBezTo>
                    <a:pt x="1056" y="432"/>
                    <a:pt x="1060" y="427"/>
                    <a:pt x="1065" y="422"/>
                  </a:cubicBezTo>
                  <a:cubicBezTo>
                    <a:pt x="1071" y="416"/>
                    <a:pt x="1076" y="413"/>
                    <a:pt x="1081" y="410"/>
                  </a:cubicBezTo>
                  <a:cubicBezTo>
                    <a:pt x="1087" y="408"/>
                    <a:pt x="1092" y="407"/>
                    <a:pt x="1097" y="408"/>
                  </a:cubicBezTo>
                  <a:cubicBezTo>
                    <a:pt x="1102" y="408"/>
                    <a:pt x="1108" y="410"/>
                    <a:pt x="1113" y="412"/>
                  </a:cubicBezTo>
                  <a:cubicBezTo>
                    <a:pt x="1118" y="415"/>
                    <a:pt x="1122" y="418"/>
                    <a:pt x="1127" y="423"/>
                  </a:cubicBezTo>
                  <a:lnTo>
                    <a:pt x="1130" y="426"/>
                  </a:lnTo>
                  <a:close/>
                  <a:moveTo>
                    <a:pt x="1107" y="438"/>
                  </a:moveTo>
                  <a:cubicBezTo>
                    <a:pt x="1102" y="433"/>
                    <a:pt x="1097" y="430"/>
                    <a:pt x="1092" y="429"/>
                  </a:cubicBezTo>
                  <a:cubicBezTo>
                    <a:pt x="1087" y="429"/>
                    <a:pt x="1082" y="430"/>
                    <a:pt x="1078" y="435"/>
                  </a:cubicBezTo>
                  <a:cubicBezTo>
                    <a:pt x="1075" y="437"/>
                    <a:pt x="1074" y="440"/>
                    <a:pt x="1073" y="442"/>
                  </a:cubicBezTo>
                  <a:cubicBezTo>
                    <a:pt x="1072" y="445"/>
                    <a:pt x="1072" y="447"/>
                    <a:pt x="1072" y="450"/>
                  </a:cubicBezTo>
                  <a:cubicBezTo>
                    <a:pt x="1072" y="453"/>
                    <a:pt x="1073" y="455"/>
                    <a:pt x="1075" y="458"/>
                  </a:cubicBezTo>
                  <a:cubicBezTo>
                    <a:pt x="1076" y="460"/>
                    <a:pt x="1078" y="463"/>
                    <a:pt x="1080" y="465"/>
                  </a:cubicBezTo>
                  <a:lnTo>
                    <a:pt x="1107" y="438"/>
                  </a:lnTo>
                  <a:close/>
                  <a:moveTo>
                    <a:pt x="1245" y="379"/>
                  </a:moveTo>
                  <a:cubicBezTo>
                    <a:pt x="1245" y="379"/>
                    <a:pt x="1246" y="380"/>
                    <a:pt x="1246" y="380"/>
                  </a:cubicBezTo>
                  <a:cubicBezTo>
                    <a:pt x="1246" y="381"/>
                    <a:pt x="1245" y="382"/>
                    <a:pt x="1245" y="383"/>
                  </a:cubicBezTo>
                  <a:cubicBezTo>
                    <a:pt x="1245" y="383"/>
                    <a:pt x="1244" y="385"/>
                    <a:pt x="1243" y="386"/>
                  </a:cubicBezTo>
                  <a:cubicBezTo>
                    <a:pt x="1242" y="387"/>
                    <a:pt x="1240" y="389"/>
                    <a:pt x="1239" y="390"/>
                  </a:cubicBezTo>
                  <a:cubicBezTo>
                    <a:pt x="1237" y="392"/>
                    <a:pt x="1235" y="394"/>
                    <a:pt x="1234" y="395"/>
                  </a:cubicBezTo>
                  <a:cubicBezTo>
                    <a:pt x="1233" y="396"/>
                    <a:pt x="1232" y="396"/>
                    <a:pt x="1231" y="397"/>
                  </a:cubicBezTo>
                  <a:cubicBezTo>
                    <a:pt x="1230" y="397"/>
                    <a:pt x="1229" y="397"/>
                    <a:pt x="1228" y="397"/>
                  </a:cubicBezTo>
                  <a:cubicBezTo>
                    <a:pt x="1228" y="397"/>
                    <a:pt x="1227" y="397"/>
                    <a:pt x="1227" y="397"/>
                  </a:cubicBezTo>
                  <a:lnTo>
                    <a:pt x="1190" y="360"/>
                  </a:lnTo>
                  <a:cubicBezTo>
                    <a:pt x="1187" y="357"/>
                    <a:pt x="1184" y="355"/>
                    <a:pt x="1182" y="353"/>
                  </a:cubicBezTo>
                  <a:cubicBezTo>
                    <a:pt x="1180" y="352"/>
                    <a:pt x="1178" y="351"/>
                    <a:pt x="1176" y="351"/>
                  </a:cubicBezTo>
                  <a:cubicBezTo>
                    <a:pt x="1174" y="350"/>
                    <a:pt x="1171" y="350"/>
                    <a:pt x="1169" y="351"/>
                  </a:cubicBezTo>
                  <a:cubicBezTo>
                    <a:pt x="1167" y="352"/>
                    <a:pt x="1165" y="353"/>
                    <a:pt x="1164" y="355"/>
                  </a:cubicBezTo>
                  <a:cubicBezTo>
                    <a:pt x="1161" y="357"/>
                    <a:pt x="1160" y="360"/>
                    <a:pt x="1159" y="364"/>
                  </a:cubicBezTo>
                  <a:cubicBezTo>
                    <a:pt x="1158" y="368"/>
                    <a:pt x="1158" y="373"/>
                    <a:pt x="1159" y="379"/>
                  </a:cubicBezTo>
                  <a:lnTo>
                    <a:pt x="1202" y="422"/>
                  </a:lnTo>
                  <a:cubicBezTo>
                    <a:pt x="1202" y="422"/>
                    <a:pt x="1202" y="423"/>
                    <a:pt x="1203" y="423"/>
                  </a:cubicBezTo>
                  <a:cubicBezTo>
                    <a:pt x="1203" y="424"/>
                    <a:pt x="1202" y="425"/>
                    <a:pt x="1202" y="426"/>
                  </a:cubicBezTo>
                  <a:cubicBezTo>
                    <a:pt x="1201" y="427"/>
                    <a:pt x="1201" y="428"/>
                    <a:pt x="1200" y="429"/>
                  </a:cubicBezTo>
                  <a:cubicBezTo>
                    <a:pt x="1199" y="430"/>
                    <a:pt x="1197" y="432"/>
                    <a:pt x="1195" y="434"/>
                  </a:cubicBezTo>
                  <a:cubicBezTo>
                    <a:pt x="1194" y="435"/>
                    <a:pt x="1192" y="437"/>
                    <a:pt x="1191" y="438"/>
                  </a:cubicBezTo>
                  <a:cubicBezTo>
                    <a:pt x="1190" y="439"/>
                    <a:pt x="1189" y="440"/>
                    <a:pt x="1188" y="440"/>
                  </a:cubicBezTo>
                  <a:cubicBezTo>
                    <a:pt x="1187" y="440"/>
                    <a:pt x="1186" y="441"/>
                    <a:pt x="1185" y="441"/>
                  </a:cubicBezTo>
                  <a:cubicBezTo>
                    <a:pt x="1185" y="440"/>
                    <a:pt x="1184" y="440"/>
                    <a:pt x="1184" y="440"/>
                  </a:cubicBezTo>
                  <a:lnTo>
                    <a:pt x="1120" y="376"/>
                  </a:lnTo>
                  <a:cubicBezTo>
                    <a:pt x="1119" y="375"/>
                    <a:pt x="1119" y="375"/>
                    <a:pt x="1119" y="374"/>
                  </a:cubicBezTo>
                  <a:cubicBezTo>
                    <a:pt x="1119" y="373"/>
                    <a:pt x="1119" y="373"/>
                    <a:pt x="1119" y="372"/>
                  </a:cubicBezTo>
                  <a:cubicBezTo>
                    <a:pt x="1119" y="371"/>
                    <a:pt x="1120" y="370"/>
                    <a:pt x="1121" y="369"/>
                  </a:cubicBezTo>
                  <a:cubicBezTo>
                    <a:pt x="1122" y="368"/>
                    <a:pt x="1123" y="367"/>
                    <a:pt x="1124" y="365"/>
                  </a:cubicBezTo>
                  <a:cubicBezTo>
                    <a:pt x="1126" y="363"/>
                    <a:pt x="1127" y="362"/>
                    <a:pt x="1128" y="361"/>
                  </a:cubicBezTo>
                  <a:cubicBezTo>
                    <a:pt x="1130" y="361"/>
                    <a:pt x="1130" y="360"/>
                    <a:pt x="1131" y="360"/>
                  </a:cubicBezTo>
                  <a:cubicBezTo>
                    <a:pt x="1132" y="359"/>
                    <a:pt x="1133" y="359"/>
                    <a:pt x="1133" y="359"/>
                  </a:cubicBezTo>
                  <a:cubicBezTo>
                    <a:pt x="1134" y="359"/>
                    <a:pt x="1134" y="360"/>
                    <a:pt x="1135" y="360"/>
                  </a:cubicBezTo>
                  <a:lnTo>
                    <a:pt x="1142" y="368"/>
                  </a:lnTo>
                  <a:cubicBezTo>
                    <a:pt x="1142" y="360"/>
                    <a:pt x="1143" y="354"/>
                    <a:pt x="1145" y="348"/>
                  </a:cubicBezTo>
                  <a:cubicBezTo>
                    <a:pt x="1146" y="343"/>
                    <a:pt x="1149" y="338"/>
                    <a:pt x="1153" y="334"/>
                  </a:cubicBezTo>
                  <a:cubicBezTo>
                    <a:pt x="1157" y="330"/>
                    <a:pt x="1162" y="327"/>
                    <a:pt x="1166" y="325"/>
                  </a:cubicBezTo>
                  <a:cubicBezTo>
                    <a:pt x="1171" y="323"/>
                    <a:pt x="1175" y="323"/>
                    <a:pt x="1179" y="324"/>
                  </a:cubicBezTo>
                  <a:cubicBezTo>
                    <a:pt x="1184" y="324"/>
                    <a:pt x="1188" y="326"/>
                    <a:pt x="1192" y="328"/>
                  </a:cubicBezTo>
                  <a:cubicBezTo>
                    <a:pt x="1196" y="331"/>
                    <a:pt x="1201" y="334"/>
                    <a:pt x="1205" y="339"/>
                  </a:cubicBezTo>
                  <a:lnTo>
                    <a:pt x="1245" y="379"/>
                  </a:lnTo>
                  <a:close/>
                  <a:moveTo>
                    <a:pt x="1294" y="316"/>
                  </a:moveTo>
                  <a:cubicBezTo>
                    <a:pt x="1296" y="318"/>
                    <a:pt x="1298" y="320"/>
                    <a:pt x="1299" y="322"/>
                  </a:cubicBezTo>
                  <a:cubicBezTo>
                    <a:pt x="1300" y="323"/>
                    <a:pt x="1300" y="324"/>
                    <a:pt x="1300" y="325"/>
                  </a:cubicBezTo>
                  <a:cubicBezTo>
                    <a:pt x="1300" y="326"/>
                    <a:pt x="1300" y="327"/>
                    <a:pt x="1299" y="328"/>
                  </a:cubicBezTo>
                  <a:cubicBezTo>
                    <a:pt x="1299" y="329"/>
                    <a:pt x="1298" y="331"/>
                    <a:pt x="1297" y="332"/>
                  </a:cubicBezTo>
                  <a:cubicBezTo>
                    <a:pt x="1297" y="333"/>
                    <a:pt x="1296" y="335"/>
                    <a:pt x="1294" y="336"/>
                  </a:cubicBezTo>
                  <a:cubicBezTo>
                    <a:pt x="1293" y="338"/>
                    <a:pt x="1292" y="339"/>
                    <a:pt x="1291" y="340"/>
                  </a:cubicBezTo>
                  <a:cubicBezTo>
                    <a:pt x="1287" y="344"/>
                    <a:pt x="1283" y="347"/>
                    <a:pt x="1280" y="348"/>
                  </a:cubicBezTo>
                  <a:cubicBezTo>
                    <a:pt x="1276" y="350"/>
                    <a:pt x="1273" y="351"/>
                    <a:pt x="1269" y="351"/>
                  </a:cubicBezTo>
                  <a:cubicBezTo>
                    <a:pt x="1266" y="351"/>
                    <a:pt x="1262" y="349"/>
                    <a:pt x="1258" y="347"/>
                  </a:cubicBezTo>
                  <a:cubicBezTo>
                    <a:pt x="1255" y="345"/>
                    <a:pt x="1251" y="342"/>
                    <a:pt x="1247" y="338"/>
                  </a:cubicBezTo>
                  <a:lnTo>
                    <a:pt x="1214" y="306"/>
                  </a:lnTo>
                  <a:lnTo>
                    <a:pt x="1206" y="313"/>
                  </a:lnTo>
                  <a:cubicBezTo>
                    <a:pt x="1205" y="314"/>
                    <a:pt x="1204" y="314"/>
                    <a:pt x="1203" y="314"/>
                  </a:cubicBezTo>
                  <a:cubicBezTo>
                    <a:pt x="1201" y="313"/>
                    <a:pt x="1199" y="311"/>
                    <a:pt x="1196" y="309"/>
                  </a:cubicBezTo>
                  <a:cubicBezTo>
                    <a:pt x="1195" y="307"/>
                    <a:pt x="1194" y="306"/>
                    <a:pt x="1193" y="305"/>
                  </a:cubicBezTo>
                  <a:cubicBezTo>
                    <a:pt x="1192" y="304"/>
                    <a:pt x="1191" y="303"/>
                    <a:pt x="1191" y="302"/>
                  </a:cubicBezTo>
                  <a:cubicBezTo>
                    <a:pt x="1191" y="301"/>
                    <a:pt x="1191" y="301"/>
                    <a:pt x="1191" y="300"/>
                  </a:cubicBezTo>
                  <a:cubicBezTo>
                    <a:pt x="1191" y="300"/>
                    <a:pt x="1191" y="299"/>
                    <a:pt x="1192" y="299"/>
                  </a:cubicBezTo>
                  <a:lnTo>
                    <a:pt x="1199" y="291"/>
                  </a:lnTo>
                  <a:lnTo>
                    <a:pt x="1185" y="277"/>
                  </a:lnTo>
                  <a:cubicBezTo>
                    <a:pt x="1185" y="276"/>
                    <a:pt x="1184" y="276"/>
                    <a:pt x="1184" y="275"/>
                  </a:cubicBezTo>
                  <a:cubicBezTo>
                    <a:pt x="1184" y="274"/>
                    <a:pt x="1184" y="274"/>
                    <a:pt x="1185" y="273"/>
                  </a:cubicBezTo>
                  <a:cubicBezTo>
                    <a:pt x="1185" y="272"/>
                    <a:pt x="1186" y="270"/>
                    <a:pt x="1187" y="269"/>
                  </a:cubicBezTo>
                  <a:cubicBezTo>
                    <a:pt x="1188" y="268"/>
                    <a:pt x="1189" y="266"/>
                    <a:pt x="1191" y="265"/>
                  </a:cubicBezTo>
                  <a:cubicBezTo>
                    <a:pt x="1193" y="263"/>
                    <a:pt x="1194" y="261"/>
                    <a:pt x="1196" y="260"/>
                  </a:cubicBezTo>
                  <a:cubicBezTo>
                    <a:pt x="1197" y="259"/>
                    <a:pt x="1198" y="259"/>
                    <a:pt x="1199" y="258"/>
                  </a:cubicBezTo>
                  <a:cubicBezTo>
                    <a:pt x="1200" y="258"/>
                    <a:pt x="1201" y="258"/>
                    <a:pt x="1201" y="258"/>
                  </a:cubicBezTo>
                  <a:cubicBezTo>
                    <a:pt x="1202" y="258"/>
                    <a:pt x="1203" y="258"/>
                    <a:pt x="1203" y="259"/>
                  </a:cubicBezTo>
                  <a:lnTo>
                    <a:pt x="1217" y="273"/>
                  </a:lnTo>
                  <a:lnTo>
                    <a:pt x="1231" y="259"/>
                  </a:lnTo>
                  <a:cubicBezTo>
                    <a:pt x="1232" y="258"/>
                    <a:pt x="1232" y="258"/>
                    <a:pt x="1233" y="258"/>
                  </a:cubicBezTo>
                  <a:cubicBezTo>
                    <a:pt x="1234" y="258"/>
                    <a:pt x="1234" y="258"/>
                    <a:pt x="1235" y="258"/>
                  </a:cubicBezTo>
                  <a:cubicBezTo>
                    <a:pt x="1236" y="259"/>
                    <a:pt x="1237" y="259"/>
                    <a:pt x="1238" y="260"/>
                  </a:cubicBezTo>
                  <a:cubicBezTo>
                    <a:pt x="1239" y="261"/>
                    <a:pt x="1240" y="262"/>
                    <a:pt x="1242" y="263"/>
                  </a:cubicBezTo>
                  <a:cubicBezTo>
                    <a:pt x="1244" y="266"/>
                    <a:pt x="1246" y="268"/>
                    <a:pt x="1246" y="270"/>
                  </a:cubicBezTo>
                  <a:cubicBezTo>
                    <a:pt x="1247" y="271"/>
                    <a:pt x="1247" y="273"/>
                    <a:pt x="1246" y="274"/>
                  </a:cubicBezTo>
                  <a:lnTo>
                    <a:pt x="1232" y="288"/>
                  </a:lnTo>
                  <a:lnTo>
                    <a:pt x="1262" y="318"/>
                  </a:lnTo>
                  <a:cubicBezTo>
                    <a:pt x="1266" y="321"/>
                    <a:pt x="1269" y="323"/>
                    <a:pt x="1272" y="324"/>
                  </a:cubicBezTo>
                  <a:cubicBezTo>
                    <a:pt x="1274" y="325"/>
                    <a:pt x="1277" y="323"/>
                    <a:pt x="1280" y="321"/>
                  </a:cubicBezTo>
                  <a:cubicBezTo>
                    <a:pt x="1281" y="320"/>
                    <a:pt x="1282" y="319"/>
                    <a:pt x="1282" y="318"/>
                  </a:cubicBezTo>
                  <a:cubicBezTo>
                    <a:pt x="1283" y="317"/>
                    <a:pt x="1284" y="316"/>
                    <a:pt x="1284" y="315"/>
                  </a:cubicBezTo>
                  <a:cubicBezTo>
                    <a:pt x="1284" y="314"/>
                    <a:pt x="1285" y="314"/>
                    <a:pt x="1285" y="313"/>
                  </a:cubicBezTo>
                  <a:cubicBezTo>
                    <a:pt x="1285" y="312"/>
                    <a:pt x="1285" y="312"/>
                    <a:pt x="1286" y="312"/>
                  </a:cubicBezTo>
                  <a:cubicBezTo>
                    <a:pt x="1286" y="311"/>
                    <a:pt x="1286" y="311"/>
                    <a:pt x="1287" y="311"/>
                  </a:cubicBezTo>
                  <a:cubicBezTo>
                    <a:pt x="1287" y="311"/>
                    <a:pt x="1288" y="311"/>
                    <a:pt x="1288" y="312"/>
                  </a:cubicBezTo>
                  <a:cubicBezTo>
                    <a:pt x="1289" y="312"/>
                    <a:pt x="1290" y="312"/>
                    <a:pt x="1291" y="313"/>
                  </a:cubicBezTo>
                  <a:cubicBezTo>
                    <a:pt x="1292" y="314"/>
                    <a:pt x="1293" y="315"/>
                    <a:pt x="1294" y="316"/>
                  </a:cubicBezTo>
                  <a:close/>
                  <a:moveTo>
                    <a:pt x="1287" y="145"/>
                  </a:moveTo>
                  <a:cubicBezTo>
                    <a:pt x="1292" y="158"/>
                    <a:pt x="1299" y="171"/>
                    <a:pt x="1307" y="183"/>
                  </a:cubicBezTo>
                  <a:cubicBezTo>
                    <a:pt x="1315" y="195"/>
                    <a:pt x="1324" y="206"/>
                    <a:pt x="1334" y="217"/>
                  </a:cubicBezTo>
                  <a:cubicBezTo>
                    <a:pt x="1345" y="227"/>
                    <a:pt x="1356" y="236"/>
                    <a:pt x="1368" y="244"/>
                  </a:cubicBezTo>
                  <a:cubicBezTo>
                    <a:pt x="1380" y="252"/>
                    <a:pt x="1392" y="258"/>
                    <a:pt x="1406" y="264"/>
                  </a:cubicBezTo>
                  <a:cubicBezTo>
                    <a:pt x="1407" y="264"/>
                    <a:pt x="1408" y="265"/>
                    <a:pt x="1408" y="266"/>
                  </a:cubicBezTo>
                  <a:cubicBezTo>
                    <a:pt x="1409" y="266"/>
                    <a:pt x="1409" y="267"/>
                    <a:pt x="1409" y="268"/>
                  </a:cubicBezTo>
                  <a:cubicBezTo>
                    <a:pt x="1409" y="269"/>
                    <a:pt x="1408" y="270"/>
                    <a:pt x="1407" y="271"/>
                  </a:cubicBezTo>
                  <a:cubicBezTo>
                    <a:pt x="1406" y="272"/>
                    <a:pt x="1405" y="274"/>
                    <a:pt x="1403" y="276"/>
                  </a:cubicBezTo>
                  <a:cubicBezTo>
                    <a:pt x="1402" y="277"/>
                    <a:pt x="1401" y="278"/>
                    <a:pt x="1400" y="279"/>
                  </a:cubicBezTo>
                  <a:cubicBezTo>
                    <a:pt x="1398" y="280"/>
                    <a:pt x="1398" y="281"/>
                    <a:pt x="1397" y="281"/>
                  </a:cubicBezTo>
                  <a:cubicBezTo>
                    <a:pt x="1396" y="282"/>
                    <a:pt x="1395" y="282"/>
                    <a:pt x="1395" y="282"/>
                  </a:cubicBezTo>
                  <a:cubicBezTo>
                    <a:pt x="1394" y="282"/>
                    <a:pt x="1393" y="282"/>
                    <a:pt x="1393" y="282"/>
                  </a:cubicBezTo>
                  <a:cubicBezTo>
                    <a:pt x="1385" y="279"/>
                    <a:pt x="1378" y="277"/>
                    <a:pt x="1371" y="273"/>
                  </a:cubicBezTo>
                  <a:cubicBezTo>
                    <a:pt x="1364" y="270"/>
                    <a:pt x="1357" y="267"/>
                    <a:pt x="1351" y="263"/>
                  </a:cubicBezTo>
                  <a:cubicBezTo>
                    <a:pt x="1345" y="259"/>
                    <a:pt x="1339" y="255"/>
                    <a:pt x="1333" y="250"/>
                  </a:cubicBezTo>
                  <a:cubicBezTo>
                    <a:pt x="1327" y="246"/>
                    <a:pt x="1321" y="241"/>
                    <a:pt x="1316" y="235"/>
                  </a:cubicBezTo>
                  <a:cubicBezTo>
                    <a:pt x="1310" y="230"/>
                    <a:pt x="1305" y="224"/>
                    <a:pt x="1301" y="218"/>
                  </a:cubicBezTo>
                  <a:cubicBezTo>
                    <a:pt x="1296" y="212"/>
                    <a:pt x="1292" y="206"/>
                    <a:pt x="1288" y="200"/>
                  </a:cubicBezTo>
                  <a:cubicBezTo>
                    <a:pt x="1284" y="193"/>
                    <a:pt x="1281" y="187"/>
                    <a:pt x="1278" y="180"/>
                  </a:cubicBezTo>
                  <a:cubicBezTo>
                    <a:pt x="1274" y="173"/>
                    <a:pt x="1272" y="165"/>
                    <a:pt x="1269" y="158"/>
                  </a:cubicBezTo>
                  <a:cubicBezTo>
                    <a:pt x="1269" y="158"/>
                    <a:pt x="1269" y="157"/>
                    <a:pt x="1269" y="157"/>
                  </a:cubicBezTo>
                  <a:cubicBezTo>
                    <a:pt x="1269" y="156"/>
                    <a:pt x="1269" y="156"/>
                    <a:pt x="1270" y="155"/>
                  </a:cubicBezTo>
                  <a:cubicBezTo>
                    <a:pt x="1270" y="154"/>
                    <a:pt x="1271" y="153"/>
                    <a:pt x="1272" y="152"/>
                  </a:cubicBezTo>
                  <a:cubicBezTo>
                    <a:pt x="1273" y="151"/>
                    <a:pt x="1274" y="150"/>
                    <a:pt x="1275" y="148"/>
                  </a:cubicBezTo>
                  <a:cubicBezTo>
                    <a:pt x="1277" y="147"/>
                    <a:pt x="1279" y="145"/>
                    <a:pt x="1280" y="144"/>
                  </a:cubicBezTo>
                  <a:cubicBezTo>
                    <a:pt x="1281" y="143"/>
                    <a:pt x="1282" y="143"/>
                    <a:pt x="1283" y="143"/>
                  </a:cubicBezTo>
                  <a:cubicBezTo>
                    <a:pt x="1284" y="142"/>
                    <a:pt x="1285" y="142"/>
                    <a:pt x="1285" y="143"/>
                  </a:cubicBezTo>
                  <a:cubicBezTo>
                    <a:pt x="1286" y="143"/>
                    <a:pt x="1286" y="144"/>
                    <a:pt x="1287" y="145"/>
                  </a:cubicBezTo>
                  <a:close/>
                  <a:moveTo>
                    <a:pt x="1382" y="126"/>
                  </a:moveTo>
                  <a:cubicBezTo>
                    <a:pt x="1383" y="127"/>
                    <a:pt x="1385" y="129"/>
                    <a:pt x="1386" y="130"/>
                  </a:cubicBezTo>
                  <a:cubicBezTo>
                    <a:pt x="1387" y="131"/>
                    <a:pt x="1387" y="132"/>
                    <a:pt x="1388" y="133"/>
                  </a:cubicBezTo>
                  <a:cubicBezTo>
                    <a:pt x="1388" y="134"/>
                    <a:pt x="1388" y="134"/>
                    <a:pt x="1388" y="135"/>
                  </a:cubicBezTo>
                  <a:cubicBezTo>
                    <a:pt x="1388" y="136"/>
                    <a:pt x="1388" y="136"/>
                    <a:pt x="1388" y="136"/>
                  </a:cubicBezTo>
                  <a:cubicBezTo>
                    <a:pt x="1387" y="137"/>
                    <a:pt x="1387" y="137"/>
                    <a:pt x="1386" y="138"/>
                  </a:cubicBezTo>
                  <a:cubicBezTo>
                    <a:pt x="1385" y="138"/>
                    <a:pt x="1385" y="138"/>
                    <a:pt x="1384" y="139"/>
                  </a:cubicBezTo>
                  <a:cubicBezTo>
                    <a:pt x="1383" y="139"/>
                    <a:pt x="1382" y="140"/>
                    <a:pt x="1381" y="140"/>
                  </a:cubicBezTo>
                  <a:cubicBezTo>
                    <a:pt x="1380" y="141"/>
                    <a:pt x="1380" y="141"/>
                    <a:pt x="1379" y="142"/>
                  </a:cubicBezTo>
                  <a:cubicBezTo>
                    <a:pt x="1378" y="143"/>
                    <a:pt x="1377" y="144"/>
                    <a:pt x="1376" y="146"/>
                  </a:cubicBezTo>
                  <a:cubicBezTo>
                    <a:pt x="1376" y="147"/>
                    <a:pt x="1375" y="149"/>
                    <a:pt x="1375" y="151"/>
                  </a:cubicBezTo>
                  <a:cubicBezTo>
                    <a:pt x="1375" y="153"/>
                    <a:pt x="1375" y="155"/>
                    <a:pt x="1375" y="158"/>
                  </a:cubicBezTo>
                  <a:cubicBezTo>
                    <a:pt x="1375" y="160"/>
                    <a:pt x="1376" y="163"/>
                    <a:pt x="1377" y="167"/>
                  </a:cubicBezTo>
                  <a:lnTo>
                    <a:pt x="1417" y="207"/>
                  </a:lnTo>
                  <a:cubicBezTo>
                    <a:pt x="1417" y="207"/>
                    <a:pt x="1417" y="208"/>
                    <a:pt x="1417" y="208"/>
                  </a:cubicBezTo>
                  <a:cubicBezTo>
                    <a:pt x="1418" y="209"/>
                    <a:pt x="1417" y="210"/>
                    <a:pt x="1417" y="211"/>
                  </a:cubicBezTo>
                  <a:cubicBezTo>
                    <a:pt x="1416" y="212"/>
                    <a:pt x="1416" y="213"/>
                    <a:pt x="1415" y="214"/>
                  </a:cubicBezTo>
                  <a:cubicBezTo>
                    <a:pt x="1414" y="215"/>
                    <a:pt x="1412" y="217"/>
                    <a:pt x="1410" y="219"/>
                  </a:cubicBezTo>
                  <a:cubicBezTo>
                    <a:pt x="1409" y="220"/>
                    <a:pt x="1407" y="222"/>
                    <a:pt x="1406" y="223"/>
                  </a:cubicBezTo>
                  <a:cubicBezTo>
                    <a:pt x="1405" y="224"/>
                    <a:pt x="1404" y="225"/>
                    <a:pt x="1403" y="225"/>
                  </a:cubicBezTo>
                  <a:cubicBezTo>
                    <a:pt x="1402" y="225"/>
                    <a:pt x="1401" y="226"/>
                    <a:pt x="1400" y="226"/>
                  </a:cubicBezTo>
                  <a:cubicBezTo>
                    <a:pt x="1400" y="226"/>
                    <a:pt x="1399" y="225"/>
                    <a:pt x="1399" y="225"/>
                  </a:cubicBezTo>
                  <a:lnTo>
                    <a:pt x="1334" y="161"/>
                  </a:lnTo>
                  <a:cubicBezTo>
                    <a:pt x="1334" y="160"/>
                    <a:pt x="1334" y="160"/>
                    <a:pt x="1334" y="159"/>
                  </a:cubicBezTo>
                  <a:cubicBezTo>
                    <a:pt x="1333" y="158"/>
                    <a:pt x="1334" y="158"/>
                    <a:pt x="1334" y="157"/>
                  </a:cubicBezTo>
                  <a:cubicBezTo>
                    <a:pt x="1334" y="156"/>
                    <a:pt x="1335" y="155"/>
                    <a:pt x="1336" y="154"/>
                  </a:cubicBezTo>
                  <a:cubicBezTo>
                    <a:pt x="1337" y="153"/>
                    <a:pt x="1338" y="152"/>
                    <a:pt x="1339" y="150"/>
                  </a:cubicBezTo>
                  <a:cubicBezTo>
                    <a:pt x="1341" y="149"/>
                    <a:pt x="1342" y="147"/>
                    <a:pt x="1343" y="146"/>
                  </a:cubicBezTo>
                  <a:cubicBezTo>
                    <a:pt x="1344" y="146"/>
                    <a:pt x="1345" y="145"/>
                    <a:pt x="1346" y="145"/>
                  </a:cubicBezTo>
                  <a:cubicBezTo>
                    <a:pt x="1347" y="144"/>
                    <a:pt x="1348" y="144"/>
                    <a:pt x="1348" y="144"/>
                  </a:cubicBezTo>
                  <a:cubicBezTo>
                    <a:pt x="1349" y="144"/>
                    <a:pt x="1349" y="145"/>
                    <a:pt x="1350" y="145"/>
                  </a:cubicBezTo>
                  <a:lnTo>
                    <a:pt x="1358" y="153"/>
                  </a:lnTo>
                  <a:cubicBezTo>
                    <a:pt x="1357" y="149"/>
                    <a:pt x="1357" y="146"/>
                    <a:pt x="1357" y="143"/>
                  </a:cubicBezTo>
                  <a:cubicBezTo>
                    <a:pt x="1357" y="140"/>
                    <a:pt x="1357" y="137"/>
                    <a:pt x="1357" y="135"/>
                  </a:cubicBezTo>
                  <a:cubicBezTo>
                    <a:pt x="1358" y="132"/>
                    <a:pt x="1358" y="130"/>
                    <a:pt x="1359" y="129"/>
                  </a:cubicBezTo>
                  <a:cubicBezTo>
                    <a:pt x="1360" y="127"/>
                    <a:pt x="1362" y="125"/>
                    <a:pt x="1363" y="124"/>
                  </a:cubicBezTo>
                  <a:cubicBezTo>
                    <a:pt x="1363" y="124"/>
                    <a:pt x="1364" y="123"/>
                    <a:pt x="1365" y="122"/>
                  </a:cubicBezTo>
                  <a:cubicBezTo>
                    <a:pt x="1366" y="122"/>
                    <a:pt x="1367" y="121"/>
                    <a:pt x="1368" y="120"/>
                  </a:cubicBezTo>
                  <a:cubicBezTo>
                    <a:pt x="1368" y="120"/>
                    <a:pt x="1369" y="119"/>
                    <a:pt x="1370" y="119"/>
                  </a:cubicBezTo>
                  <a:cubicBezTo>
                    <a:pt x="1371" y="119"/>
                    <a:pt x="1372" y="118"/>
                    <a:pt x="1372" y="118"/>
                  </a:cubicBezTo>
                  <a:cubicBezTo>
                    <a:pt x="1373" y="118"/>
                    <a:pt x="1373" y="118"/>
                    <a:pt x="1373" y="119"/>
                  </a:cubicBezTo>
                  <a:cubicBezTo>
                    <a:pt x="1374" y="119"/>
                    <a:pt x="1374" y="119"/>
                    <a:pt x="1375" y="119"/>
                  </a:cubicBezTo>
                  <a:cubicBezTo>
                    <a:pt x="1376" y="120"/>
                    <a:pt x="1376" y="121"/>
                    <a:pt x="1377" y="121"/>
                  </a:cubicBezTo>
                  <a:cubicBezTo>
                    <a:pt x="1378" y="122"/>
                    <a:pt x="1380" y="124"/>
                    <a:pt x="1382" y="126"/>
                  </a:cubicBezTo>
                  <a:close/>
                  <a:moveTo>
                    <a:pt x="1493" y="110"/>
                  </a:moveTo>
                  <a:cubicBezTo>
                    <a:pt x="1495" y="111"/>
                    <a:pt x="1496" y="112"/>
                    <a:pt x="1496" y="113"/>
                  </a:cubicBezTo>
                  <a:cubicBezTo>
                    <a:pt x="1497" y="114"/>
                    <a:pt x="1498" y="114"/>
                    <a:pt x="1498" y="115"/>
                  </a:cubicBezTo>
                  <a:cubicBezTo>
                    <a:pt x="1499" y="116"/>
                    <a:pt x="1499" y="116"/>
                    <a:pt x="1499" y="117"/>
                  </a:cubicBezTo>
                  <a:cubicBezTo>
                    <a:pt x="1499" y="118"/>
                    <a:pt x="1499" y="118"/>
                    <a:pt x="1499" y="119"/>
                  </a:cubicBezTo>
                  <a:cubicBezTo>
                    <a:pt x="1499" y="121"/>
                    <a:pt x="1499" y="122"/>
                    <a:pt x="1499" y="124"/>
                  </a:cubicBezTo>
                  <a:cubicBezTo>
                    <a:pt x="1498" y="127"/>
                    <a:pt x="1497" y="129"/>
                    <a:pt x="1496" y="131"/>
                  </a:cubicBezTo>
                  <a:cubicBezTo>
                    <a:pt x="1495" y="134"/>
                    <a:pt x="1493" y="136"/>
                    <a:pt x="1492" y="139"/>
                  </a:cubicBezTo>
                  <a:cubicBezTo>
                    <a:pt x="1490" y="141"/>
                    <a:pt x="1488" y="143"/>
                    <a:pt x="1486" y="146"/>
                  </a:cubicBezTo>
                  <a:cubicBezTo>
                    <a:pt x="1481" y="150"/>
                    <a:pt x="1476" y="154"/>
                    <a:pt x="1470" y="156"/>
                  </a:cubicBezTo>
                  <a:cubicBezTo>
                    <a:pt x="1465" y="159"/>
                    <a:pt x="1460" y="160"/>
                    <a:pt x="1454" y="159"/>
                  </a:cubicBezTo>
                  <a:cubicBezTo>
                    <a:pt x="1448" y="159"/>
                    <a:pt x="1443" y="157"/>
                    <a:pt x="1437" y="154"/>
                  </a:cubicBezTo>
                  <a:cubicBezTo>
                    <a:pt x="1432" y="151"/>
                    <a:pt x="1426" y="147"/>
                    <a:pt x="1420" y="141"/>
                  </a:cubicBezTo>
                  <a:cubicBezTo>
                    <a:pt x="1414" y="135"/>
                    <a:pt x="1409" y="128"/>
                    <a:pt x="1406" y="122"/>
                  </a:cubicBezTo>
                  <a:cubicBezTo>
                    <a:pt x="1403" y="116"/>
                    <a:pt x="1402" y="110"/>
                    <a:pt x="1401" y="104"/>
                  </a:cubicBezTo>
                  <a:cubicBezTo>
                    <a:pt x="1401" y="98"/>
                    <a:pt x="1402" y="92"/>
                    <a:pt x="1405" y="87"/>
                  </a:cubicBezTo>
                  <a:cubicBezTo>
                    <a:pt x="1407" y="81"/>
                    <a:pt x="1411" y="76"/>
                    <a:pt x="1415" y="72"/>
                  </a:cubicBezTo>
                  <a:cubicBezTo>
                    <a:pt x="1417" y="70"/>
                    <a:pt x="1419" y="68"/>
                    <a:pt x="1422" y="67"/>
                  </a:cubicBezTo>
                  <a:cubicBezTo>
                    <a:pt x="1424" y="65"/>
                    <a:pt x="1426" y="64"/>
                    <a:pt x="1428" y="63"/>
                  </a:cubicBezTo>
                  <a:cubicBezTo>
                    <a:pt x="1430" y="62"/>
                    <a:pt x="1432" y="61"/>
                    <a:pt x="1434" y="60"/>
                  </a:cubicBezTo>
                  <a:cubicBezTo>
                    <a:pt x="1436" y="60"/>
                    <a:pt x="1438" y="60"/>
                    <a:pt x="1439" y="60"/>
                  </a:cubicBezTo>
                  <a:cubicBezTo>
                    <a:pt x="1440" y="60"/>
                    <a:pt x="1441" y="60"/>
                    <a:pt x="1441" y="60"/>
                  </a:cubicBezTo>
                  <a:cubicBezTo>
                    <a:pt x="1442" y="60"/>
                    <a:pt x="1443" y="60"/>
                    <a:pt x="1443" y="61"/>
                  </a:cubicBezTo>
                  <a:cubicBezTo>
                    <a:pt x="1444" y="61"/>
                    <a:pt x="1445" y="62"/>
                    <a:pt x="1446" y="63"/>
                  </a:cubicBezTo>
                  <a:cubicBezTo>
                    <a:pt x="1447" y="63"/>
                    <a:pt x="1448" y="64"/>
                    <a:pt x="1449" y="65"/>
                  </a:cubicBezTo>
                  <a:cubicBezTo>
                    <a:pt x="1452" y="68"/>
                    <a:pt x="1453" y="70"/>
                    <a:pt x="1454" y="72"/>
                  </a:cubicBezTo>
                  <a:cubicBezTo>
                    <a:pt x="1455" y="74"/>
                    <a:pt x="1455" y="75"/>
                    <a:pt x="1454" y="76"/>
                  </a:cubicBezTo>
                  <a:cubicBezTo>
                    <a:pt x="1453" y="76"/>
                    <a:pt x="1452" y="77"/>
                    <a:pt x="1450" y="77"/>
                  </a:cubicBezTo>
                  <a:cubicBezTo>
                    <a:pt x="1449" y="77"/>
                    <a:pt x="1447" y="78"/>
                    <a:pt x="1445" y="78"/>
                  </a:cubicBezTo>
                  <a:cubicBezTo>
                    <a:pt x="1443" y="79"/>
                    <a:pt x="1440" y="79"/>
                    <a:pt x="1438" y="80"/>
                  </a:cubicBezTo>
                  <a:cubicBezTo>
                    <a:pt x="1436" y="81"/>
                    <a:pt x="1433" y="83"/>
                    <a:pt x="1431" y="86"/>
                  </a:cubicBezTo>
                  <a:cubicBezTo>
                    <a:pt x="1426" y="90"/>
                    <a:pt x="1424" y="96"/>
                    <a:pt x="1425" y="102"/>
                  </a:cubicBezTo>
                  <a:cubicBezTo>
                    <a:pt x="1427" y="108"/>
                    <a:pt x="1431" y="114"/>
                    <a:pt x="1438" y="121"/>
                  </a:cubicBezTo>
                  <a:cubicBezTo>
                    <a:pt x="1441" y="125"/>
                    <a:pt x="1444" y="128"/>
                    <a:pt x="1448" y="130"/>
                  </a:cubicBezTo>
                  <a:cubicBezTo>
                    <a:pt x="1451" y="132"/>
                    <a:pt x="1454" y="133"/>
                    <a:pt x="1457" y="133"/>
                  </a:cubicBezTo>
                  <a:cubicBezTo>
                    <a:pt x="1460" y="134"/>
                    <a:pt x="1463" y="134"/>
                    <a:pt x="1466" y="133"/>
                  </a:cubicBezTo>
                  <a:cubicBezTo>
                    <a:pt x="1468" y="132"/>
                    <a:pt x="1471" y="130"/>
                    <a:pt x="1473" y="128"/>
                  </a:cubicBezTo>
                  <a:cubicBezTo>
                    <a:pt x="1476" y="125"/>
                    <a:pt x="1478" y="123"/>
                    <a:pt x="1479" y="120"/>
                  </a:cubicBezTo>
                  <a:cubicBezTo>
                    <a:pt x="1480" y="118"/>
                    <a:pt x="1481" y="115"/>
                    <a:pt x="1481" y="113"/>
                  </a:cubicBezTo>
                  <a:cubicBezTo>
                    <a:pt x="1481" y="111"/>
                    <a:pt x="1482" y="109"/>
                    <a:pt x="1482" y="107"/>
                  </a:cubicBezTo>
                  <a:cubicBezTo>
                    <a:pt x="1482" y="106"/>
                    <a:pt x="1482" y="104"/>
                    <a:pt x="1483" y="104"/>
                  </a:cubicBezTo>
                  <a:cubicBezTo>
                    <a:pt x="1483" y="103"/>
                    <a:pt x="1484" y="103"/>
                    <a:pt x="1484" y="103"/>
                  </a:cubicBezTo>
                  <a:cubicBezTo>
                    <a:pt x="1485" y="103"/>
                    <a:pt x="1486" y="103"/>
                    <a:pt x="1486" y="104"/>
                  </a:cubicBezTo>
                  <a:cubicBezTo>
                    <a:pt x="1487" y="104"/>
                    <a:pt x="1488" y="105"/>
                    <a:pt x="1489" y="106"/>
                  </a:cubicBezTo>
                  <a:cubicBezTo>
                    <a:pt x="1490" y="107"/>
                    <a:pt x="1492" y="108"/>
                    <a:pt x="1493" y="110"/>
                  </a:cubicBezTo>
                  <a:close/>
                  <a:moveTo>
                    <a:pt x="1504" y="46"/>
                  </a:moveTo>
                  <a:cubicBezTo>
                    <a:pt x="1510" y="52"/>
                    <a:pt x="1515" y="57"/>
                    <a:pt x="1520" y="63"/>
                  </a:cubicBezTo>
                  <a:cubicBezTo>
                    <a:pt x="1524" y="69"/>
                    <a:pt x="1528" y="75"/>
                    <a:pt x="1532" y="82"/>
                  </a:cubicBezTo>
                  <a:cubicBezTo>
                    <a:pt x="1536" y="88"/>
                    <a:pt x="1540" y="95"/>
                    <a:pt x="1543" y="102"/>
                  </a:cubicBezTo>
                  <a:cubicBezTo>
                    <a:pt x="1546" y="109"/>
                    <a:pt x="1549" y="116"/>
                    <a:pt x="1551" y="124"/>
                  </a:cubicBezTo>
                  <a:cubicBezTo>
                    <a:pt x="1551" y="124"/>
                    <a:pt x="1551" y="125"/>
                    <a:pt x="1551" y="125"/>
                  </a:cubicBezTo>
                  <a:cubicBezTo>
                    <a:pt x="1551" y="126"/>
                    <a:pt x="1551" y="127"/>
                    <a:pt x="1550" y="127"/>
                  </a:cubicBezTo>
                  <a:cubicBezTo>
                    <a:pt x="1550" y="128"/>
                    <a:pt x="1549" y="129"/>
                    <a:pt x="1548" y="130"/>
                  </a:cubicBezTo>
                  <a:cubicBezTo>
                    <a:pt x="1548" y="131"/>
                    <a:pt x="1546" y="132"/>
                    <a:pt x="1545" y="134"/>
                  </a:cubicBezTo>
                  <a:cubicBezTo>
                    <a:pt x="1543" y="136"/>
                    <a:pt x="1542" y="137"/>
                    <a:pt x="1540" y="138"/>
                  </a:cubicBezTo>
                  <a:cubicBezTo>
                    <a:pt x="1539" y="139"/>
                    <a:pt x="1538" y="139"/>
                    <a:pt x="1537" y="140"/>
                  </a:cubicBezTo>
                  <a:cubicBezTo>
                    <a:pt x="1536" y="140"/>
                    <a:pt x="1535" y="139"/>
                    <a:pt x="1535" y="139"/>
                  </a:cubicBezTo>
                  <a:cubicBezTo>
                    <a:pt x="1534" y="138"/>
                    <a:pt x="1534" y="138"/>
                    <a:pt x="1533" y="137"/>
                  </a:cubicBezTo>
                  <a:cubicBezTo>
                    <a:pt x="1528" y="123"/>
                    <a:pt x="1521" y="110"/>
                    <a:pt x="1513" y="98"/>
                  </a:cubicBezTo>
                  <a:cubicBezTo>
                    <a:pt x="1506" y="86"/>
                    <a:pt x="1496" y="75"/>
                    <a:pt x="1486" y="65"/>
                  </a:cubicBezTo>
                  <a:cubicBezTo>
                    <a:pt x="1475" y="54"/>
                    <a:pt x="1464" y="45"/>
                    <a:pt x="1452" y="37"/>
                  </a:cubicBezTo>
                  <a:cubicBezTo>
                    <a:pt x="1440" y="29"/>
                    <a:pt x="1428" y="23"/>
                    <a:pt x="1414" y="18"/>
                  </a:cubicBezTo>
                  <a:cubicBezTo>
                    <a:pt x="1413" y="17"/>
                    <a:pt x="1413" y="17"/>
                    <a:pt x="1412" y="16"/>
                  </a:cubicBezTo>
                  <a:cubicBezTo>
                    <a:pt x="1412" y="15"/>
                    <a:pt x="1412" y="15"/>
                    <a:pt x="1412" y="14"/>
                  </a:cubicBezTo>
                  <a:cubicBezTo>
                    <a:pt x="1412" y="13"/>
                    <a:pt x="1413" y="12"/>
                    <a:pt x="1414" y="11"/>
                  </a:cubicBezTo>
                  <a:cubicBezTo>
                    <a:pt x="1415" y="9"/>
                    <a:pt x="1416" y="8"/>
                    <a:pt x="1418" y="6"/>
                  </a:cubicBezTo>
                  <a:cubicBezTo>
                    <a:pt x="1419" y="4"/>
                    <a:pt x="1420" y="3"/>
                    <a:pt x="1421" y="2"/>
                  </a:cubicBezTo>
                  <a:cubicBezTo>
                    <a:pt x="1422" y="2"/>
                    <a:pt x="1423" y="1"/>
                    <a:pt x="1424" y="0"/>
                  </a:cubicBezTo>
                  <a:cubicBezTo>
                    <a:pt x="1425" y="0"/>
                    <a:pt x="1426" y="0"/>
                    <a:pt x="1426" y="0"/>
                  </a:cubicBezTo>
                  <a:cubicBezTo>
                    <a:pt x="1426" y="0"/>
                    <a:pt x="1427" y="0"/>
                    <a:pt x="1427" y="0"/>
                  </a:cubicBezTo>
                  <a:cubicBezTo>
                    <a:pt x="1442" y="5"/>
                    <a:pt x="1456" y="11"/>
                    <a:pt x="1469" y="19"/>
                  </a:cubicBezTo>
                  <a:cubicBezTo>
                    <a:pt x="1482" y="26"/>
                    <a:pt x="1494" y="36"/>
                    <a:pt x="1504" y="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2568" y="3365"/>
              <a:ext cx="198" cy="202"/>
            </a:xfrm>
            <a:custGeom>
              <a:avLst/>
              <a:gdLst/>
              <a:ahLst/>
              <a:cxnLst>
                <a:cxn ang="0">
                  <a:pos x="126" y="745"/>
                </a:cxn>
                <a:cxn ang="0">
                  <a:pos x="70" y="804"/>
                </a:cxn>
                <a:cxn ang="0">
                  <a:pos x="4" y="682"/>
                </a:cxn>
                <a:cxn ang="0">
                  <a:pos x="27" y="695"/>
                </a:cxn>
                <a:cxn ang="0">
                  <a:pos x="201" y="663"/>
                </a:cxn>
                <a:cxn ang="0">
                  <a:pos x="122" y="685"/>
                </a:cxn>
                <a:cxn ang="0">
                  <a:pos x="140" y="603"/>
                </a:cxn>
                <a:cxn ang="0">
                  <a:pos x="146" y="622"/>
                </a:cxn>
                <a:cxn ang="0">
                  <a:pos x="175" y="671"/>
                </a:cxn>
                <a:cxn ang="0">
                  <a:pos x="194" y="653"/>
                </a:cxn>
                <a:cxn ang="0">
                  <a:pos x="249" y="625"/>
                </a:cxn>
                <a:cxn ang="0">
                  <a:pos x="162" y="574"/>
                </a:cxn>
                <a:cxn ang="0">
                  <a:pos x="203" y="549"/>
                </a:cxn>
                <a:cxn ang="0">
                  <a:pos x="183" y="589"/>
                </a:cxn>
                <a:cxn ang="0">
                  <a:pos x="240" y="594"/>
                </a:cxn>
                <a:cxn ang="0">
                  <a:pos x="296" y="517"/>
                </a:cxn>
                <a:cxn ang="0">
                  <a:pos x="307" y="534"/>
                </a:cxn>
                <a:cxn ang="0">
                  <a:pos x="323" y="541"/>
                </a:cxn>
                <a:cxn ang="0">
                  <a:pos x="252" y="584"/>
                </a:cxn>
                <a:cxn ang="0">
                  <a:pos x="278" y="492"/>
                </a:cxn>
                <a:cxn ang="0">
                  <a:pos x="240" y="537"/>
                </a:cxn>
                <a:cxn ang="0">
                  <a:pos x="356" y="517"/>
                </a:cxn>
                <a:cxn ang="0">
                  <a:pos x="260" y="413"/>
                </a:cxn>
                <a:cxn ang="0">
                  <a:pos x="397" y="398"/>
                </a:cxn>
                <a:cxn ang="0">
                  <a:pos x="460" y="462"/>
                </a:cxn>
                <a:cxn ang="0">
                  <a:pos x="351" y="381"/>
                </a:cxn>
                <a:cxn ang="0">
                  <a:pos x="346" y="324"/>
                </a:cxn>
                <a:cxn ang="0">
                  <a:pos x="504" y="368"/>
                </a:cxn>
                <a:cxn ang="0">
                  <a:pos x="441" y="393"/>
                </a:cxn>
                <a:cxn ang="0">
                  <a:pos x="444" y="320"/>
                </a:cxn>
                <a:cxn ang="0">
                  <a:pos x="412" y="356"/>
                </a:cxn>
                <a:cxn ang="0">
                  <a:pos x="420" y="312"/>
                </a:cxn>
                <a:cxn ang="0">
                  <a:pos x="458" y="357"/>
                </a:cxn>
                <a:cxn ang="0">
                  <a:pos x="471" y="342"/>
                </a:cxn>
                <a:cxn ang="0">
                  <a:pos x="566" y="309"/>
                </a:cxn>
                <a:cxn ang="0">
                  <a:pos x="479" y="257"/>
                </a:cxn>
                <a:cxn ang="0">
                  <a:pos x="520" y="233"/>
                </a:cxn>
                <a:cxn ang="0">
                  <a:pos x="500" y="272"/>
                </a:cxn>
                <a:cxn ang="0">
                  <a:pos x="556" y="277"/>
                </a:cxn>
                <a:cxn ang="0">
                  <a:pos x="629" y="229"/>
                </a:cxn>
                <a:cxn ang="0">
                  <a:pos x="585" y="273"/>
                </a:cxn>
                <a:cxn ang="0">
                  <a:pos x="559" y="176"/>
                </a:cxn>
                <a:cxn ang="0">
                  <a:pos x="585" y="189"/>
                </a:cxn>
                <a:cxn ang="0">
                  <a:pos x="588" y="247"/>
                </a:cxn>
                <a:cxn ang="0">
                  <a:pos x="618" y="217"/>
                </a:cxn>
                <a:cxn ang="0">
                  <a:pos x="647" y="192"/>
                </a:cxn>
                <a:cxn ang="0">
                  <a:pos x="686" y="157"/>
                </a:cxn>
                <a:cxn ang="0">
                  <a:pos x="692" y="180"/>
                </a:cxn>
                <a:cxn ang="0">
                  <a:pos x="589" y="162"/>
                </a:cxn>
                <a:cxn ang="0">
                  <a:pos x="645" y="144"/>
                </a:cxn>
                <a:cxn ang="0">
                  <a:pos x="740" y="128"/>
                </a:cxn>
                <a:cxn ang="0">
                  <a:pos x="722" y="146"/>
                </a:cxn>
                <a:cxn ang="0">
                  <a:pos x="644" y="33"/>
                </a:cxn>
                <a:cxn ang="0">
                  <a:pos x="795" y="126"/>
                </a:cxn>
                <a:cxn ang="0">
                  <a:pos x="758" y="99"/>
                </a:cxn>
                <a:cxn ang="0">
                  <a:pos x="666" y="3"/>
                </a:cxn>
              </a:cxnLst>
              <a:rect l="0" t="0" r="r" b="b"/>
              <a:pathLst>
                <a:path w="796" h="811">
                  <a:moveTo>
                    <a:pt x="138" y="720"/>
                  </a:moveTo>
                  <a:cubicBezTo>
                    <a:pt x="141" y="722"/>
                    <a:pt x="142" y="723"/>
                    <a:pt x="143" y="723"/>
                  </a:cubicBezTo>
                  <a:cubicBezTo>
                    <a:pt x="145" y="724"/>
                    <a:pt x="145" y="725"/>
                    <a:pt x="145" y="726"/>
                  </a:cubicBezTo>
                  <a:cubicBezTo>
                    <a:pt x="145" y="727"/>
                    <a:pt x="145" y="728"/>
                    <a:pt x="143" y="730"/>
                  </a:cubicBezTo>
                  <a:cubicBezTo>
                    <a:pt x="142" y="731"/>
                    <a:pt x="140" y="733"/>
                    <a:pt x="138" y="736"/>
                  </a:cubicBezTo>
                  <a:cubicBezTo>
                    <a:pt x="136" y="738"/>
                    <a:pt x="134" y="740"/>
                    <a:pt x="132" y="741"/>
                  </a:cubicBezTo>
                  <a:cubicBezTo>
                    <a:pt x="131" y="743"/>
                    <a:pt x="130" y="743"/>
                    <a:pt x="129" y="744"/>
                  </a:cubicBezTo>
                  <a:cubicBezTo>
                    <a:pt x="128" y="744"/>
                    <a:pt x="127" y="745"/>
                    <a:pt x="126" y="745"/>
                  </a:cubicBezTo>
                  <a:cubicBezTo>
                    <a:pt x="125" y="744"/>
                    <a:pt x="125" y="744"/>
                    <a:pt x="124" y="744"/>
                  </a:cubicBezTo>
                  <a:lnTo>
                    <a:pt x="99" y="731"/>
                  </a:lnTo>
                  <a:lnTo>
                    <a:pt x="64" y="766"/>
                  </a:lnTo>
                  <a:lnTo>
                    <a:pt x="76" y="790"/>
                  </a:lnTo>
                  <a:cubicBezTo>
                    <a:pt x="77" y="791"/>
                    <a:pt x="77" y="792"/>
                    <a:pt x="77" y="793"/>
                  </a:cubicBezTo>
                  <a:cubicBezTo>
                    <a:pt x="77" y="794"/>
                    <a:pt x="77" y="794"/>
                    <a:pt x="77" y="795"/>
                  </a:cubicBezTo>
                  <a:cubicBezTo>
                    <a:pt x="76" y="796"/>
                    <a:pt x="76" y="797"/>
                    <a:pt x="74" y="799"/>
                  </a:cubicBezTo>
                  <a:cubicBezTo>
                    <a:pt x="73" y="800"/>
                    <a:pt x="72" y="802"/>
                    <a:pt x="70" y="804"/>
                  </a:cubicBezTo>
                  <a:cubicBezTo>
                    <a:pt x="67" y="806"/>
                    <a:pt x="66" y="808"/>
                    <a:pt x="64" y="809"/>
                  </a:cubicBezTo>
                  <a:cubicBezTo>
                    <a:pt x="63" y="810"/>
                    <a:pt x="62" y="811"/>
                    <a:pt x="61" y="810"/>
                  </a:cubicBezTo>
                  <a:cubicBezTo>
                    <a:pt x="60" y="810"/>
                    <a:pt x="59" y="810"/>
                    <a:pt x="58" y="809"/>
                  </a:cubicBezTo>
                  <a:cubicBezTo>
                    <a:pt x="57" y="807"/>
                    <a:pt x="56" y="806"/>
                    <a:pt x="55" y="804"/>
                  </a:cubicBezTo>
                  <a:lnTo>
                    <a:pt x="1" y="692"/>
                  </a:lnTo>
                  <a:cubicBezTo>
                    <a:pt x="1" y="691"/>
                    <a:pt x="0" y="690"/>
                    <a:pt x="0" y="689"/>
                  </a:cubicBezTo>
                  <a:cubicBezTo>
                    <a:pt x="0" y="689"/>
                    <a:pt x="0" y="688"/>
                    <a:pt x="1" y="686"/>
                  </a:cubicBezTo>
                  <a:cubicBezTo>
                    <a:pt x="1" y="685"/>
                    <a:pt x="2" y="684"/>
                    <a:pt x="4" y="682"/>
                  </a:cubicBezTo>
                  <a:cubicBezTo>
                    <a:pt x="5" y="681"/>
                    <a:pt x="7" y="679"/>
                    <a:pt x="10" y="676"/>
                  </a:cubicBezTo>
                  <a:cubicBezTo>
                    <a:pt x="12" y="674"/>
                    <a:pt x="15" y="671"/>
                    <a:pt x="16" y="670"/>
                  </a:cubicBezTo>
                  <a:cubicBezTo>
                    <a:pt x="18" y="668"/>
                    <a:pt x="20" y="667"/>
                    <a:pt x="21" y="666"/>
                  </a:cubicBezTo>
                  <a:cubicBezTo>
                    <a:pt x="22" y="666"/>
                    <a:pt x="23" y="665"/>
                    <a:pt x="24" y="666"/>
                  </a:cubicBezTo>
                  <a:cubicBezTo>
                    <a:pt x="25" y="666"/>
                    <a:pt x="26" y="666"/>
                    <a:pt x="27" y="667"/>
                  </a:cubicBezTo>
                  <a:lnTo>
                    <a:pt x="138" y="720"/>
                  </a:lnTo>
                  <a:close/>
                  <a:moveTo>
                    <a:pt x="27" y="695"/>
                  </a:moveTo>
                  <a:lnTo>
                    <a:pt x="27" y="695"/>
                  </a:lnTo>
                  <a:lnTo>
                    <a:pt x="54" y="748"/>
                  </a:lnTo>
                  <a:lnTo>
                    <a:pt x="80" y="721"/>
                  </a:lnTo>
                  <a:lnTo>
                    <a:pt x="27" y="695"/>
                  </a:lnTo>
                  <a:close/>
                  <a:moveTo>
                    <a:pt x="194" y="653"/>
                  </a:moveTo>
                  <a:cubicBezTo>
                    <a:pt x="196" y="654"/>
                    <a:pt x="197" y="655"/>
                    <a:pt x="198" y="656"/>
                  </a:cubicBezTo>
                  <a:cubicBezTo>
                    <a:pt x="198" y="657"/>
                    <a:pt x="199" y="658"/>
                    <a:pt x="199" y="659"/>
                  </a:cubicBezTo>
                  <a:cubicBezTo>
                    <a:pt x="200" y="659"/>
                    <a:pt x="200" y="660"/>
                    <a:pt x="200" y="660"/>
                  </a:cubicBezTo>
                  <a:cubicBezTo>
                    <a:pt x="200" y="661"/>
                    <a:pt x="201" y="662"/>
                    <a:pt x="201" y="663"/>
                  </a:cubicBezTo>
                  <a:cubicBezTo>
                    <a:pt x="201" y="664"/>
                    <a:pt x="200" y="666"/>
                    <a:pt x="200" y="668"/>
                  </a:cubicBezTo>
                  <a:cubicBezTo>
                    <a:pt x="199" y="670"/>
                    <a:pt x="198" y="672"/>
                    <a:pt x="197" y="675"/>
                  </a:cubicBezTo>
                  <a:cubicBezTo>
                    <a:pt x="196" y="677"/>
                    <a:pt x="194" y="680"/>
                    <a:pt x="193" y="682"/>
                  </a:cubicBezTo>
                  <a:cubicBezTo>
                    <a:pt x="191" y="684"/>
                    <a:pt x="189" y="687"/>
                    <a:pt x="187" y="689"/>
                  </a:cubicBezTo>
                  <a:cubicBezTo>
                    <a:pt x="182" y="694"/>
                    <a:pt x="177" y="698"/>
                    <a:pt x="171" y="700"/>
                  </a:cubicBezTo>
                  <a:cubicBezTo>
                    <a:pt x="166" y="702"/>
                    <a:pt x="161" y="703"/>
                    <a:pt x="155" y="703"/>
                  </a:cubicBezTo>
                  <a:cubicBezTo>
                    <a:pt x="150" y="702"/>
                    <a:pt x="144" y="701"/>
                    <a:pt x="138" y="698"/>
                  </a:cubicBezTo>
                  <a:cubicBezTo>
                    <a:pt x="133" y="695"/>
                    <a:pt x="127" y="690"/>
                    <a:pt x="122" y="685"/>
                  </a:cubicBezTo>
                  <a:cubicBezTo>
                    <a:pt x="115" y="678"/>
                    <a:pt x="110" y="672"/>
                    <a:pt x="107" y="666"/>
                  </a:cubicBezTo>
                  <a:cubicBezTo>
                    <a:pt x="104" y="659"/>
                    <a:pt x="103" y="653"/>
                    <a:pt x="102" y="647"/>
                  </a:cubicBezTo>
                  <a:cubicBezTo>
                    <a:pt x="102" y="641"/>
                    <a:pt x="103" y="636"/>
                    <a:pt x="106" y="630"/>
                  </a:cubicBezTo>
                  <a:cubicBezTo>
                    <a:pt x="108" y="625"/>
                    <a:pt x="112" y="620"/>
                    <a:pt x="116" y="615"/>
                  </a:cubicBezTo>
                  <a:cubicBezTo>
                    <a:pt x="118" y="613"/>
                    <a:pt x="120" y="612"/>
                    <a:pt x="123" y="610"/>
                  </a:cubicBezTo>
                  <a:cubicBezTo>
                    <a:pt x="125" y="609"/>
                    <a:pt x="127" y="607"/>
                    <a:pt x="129" y="606"/>
                  </a:cubicBezTo>
                  <a:cubicBezTo>
                    <a:pt x="131" y="605"/>
                    <a:pt x="133" y="604"/>
                    <a:pt x="135" y="604"/>
                  </a:cubicBezTo>
                  <a:cubicBezTo>
                    <a:pt x="137" y="603"/>
                    <a:pt x="139" y="603"/>
                    <a:pt x="140" y="603"/>
                  </a:cubicBezTo>
                  <a:cubicBezTo>
                    <a:pt x="141" y="603"/>
                    <a:pt x="142" y="603"/>
                    <a:pt x="142" y="603"/>
                  </a:cubicBezTo>
                  <a:cubicBezTo>
                    <a:pt x="143" y="603"/>
                    <a:pt x="144" y="604"/>
                    <a:pt x="144" y="604"/>
                  </a:cubicBezTo>
                  <a:cubicBezTo>
                    <a:pt x="145" y="605"/>
                    <a:pt x="146" y="605"/>
                    <a:pt x="147" y="606"/>
                  </a:cubicBezTo>
                  <a:cubicBezTo>
                    <a:pt x="148" y="607"/>
                    <a:pt x="149" y="608"/>
                    <a:pt x="150" y="609"/>
                  </a:cubicBezTo>
                  <a:cubicBezTo>
                    <a:pt x="153" y="612"/>
                    <a:pt x="154" y="614"/>
                    <a:pt x="155" y="616"/>
                  </a:cubicBezTo>
                  <a:cubicBezTo>
                    <a:pt x="156" y="617"/>
                    <a:pt x="156" y="618"/>
                    <a:pt x="155" y="619"/>
                  </a:cubicBezTo>
                  <a:cubicBezTo>
                    <a:pt x="154" y="620"/>
                    <a:pt x="153" y="620"/>
                    <a:pt x="151" y="621"/>
                  </a:cubicBezTo>
                  <a:cubicBezTo>
                    <a:pt x="150" y="621"/>
                    <a:pt x="148" y="621"/>
                    <a:pt x="146" y="622"/>
                  </a:cubicBezTo>
                  <a:cubicBezTo>
                    <a:pt x="144" y="622"/>
                    <a:pt x="142" y="623"/>
                    <a:pt x="139" y="624"/>
                  </a:cubicBezTo>
                  <a:cubicBezTo>
                    <a:pt x="137" y="625"/>
                    <a:pt x="134" y="627"/>
                    <a:pt x="132" y="629"/>
                  </a:cubicBezTo>
                  <a:cubicBezTo>
                    <a:pt x="127" y="634"/>
                    <a:pt x="125" y="639"/>
                    <a:pt x="127" y="645"/>
                  </a:cubicBezTo>
                  <a:cubicBezTo>
                    <a:pt x="128" y="651"/>
                    <a:pt x="132" y="658"/>
                    <a:pt x="139" y="665"/>
                  </a:cubicBezTo>
                  <a:cubicBezTo>
                    <a:pt x="142" y="668"/>
                    <a:pt x="146" y="671"/>
                    <a:pt x="149" y="673"/>
                  </a:cubicBezTo>
                  <a:cubicBezTo>
                    <a:pt x="152" y="675"/>
                    <a:pt x="155" y="676"/>
                    <a:pt x="158" y="677"/>
                  </a:cubicBezTo>
                  <a:cubicBezTo>
                    <a:pt x="161" y="677"/>
                    <a:pt x="164" y="677"/>
                    <a:pt x="167" y="676"/>
                  </a:cubicBezTo>
                  <a:cubicBezTo>
                    <a:pt x="169" y="675"/>
                    <a:pt x="172" y="674"/>
                    <a:pt x="175" y="671"/>
                  </a:cubicBezTo>
                  <a:cubicBezTo>
                    <a:pt x="177" y="669"/>
                    <a:pt x="179" y="666"/>
                    <a:pt x="180" y="664"/>
                  </a:cubicBezTo>
                  <a:cubicBezTo>
                    <a:pt x="181" y="661"/>
                    <a:pt x="182" y="659"/>
                    <a:pt x="182" y="656"/>
                  </a:cubicBezTo>
                  <a:cubicBezTo>
                    <a:pt x="182" y="654"/>
                    <a:pt x="183" y="652"/>
                    <a:pt x="183" y="651"/>
                  </a:cubicBezTo>
                  <a:cubicBezTo>
                    <a:pt x="183" y="649"/>
                    <a:pt x="184" y="648"/>
                    <a:pt x="184" y="647"/>
                  </a:cubicBezTo>
                  <a:cubicBezTo>
                    <a:pt x="185" y="647"/>
                    <a:pt x="185" y="647"/>
                    <a:pt x="186" y="647"/>
                  </a:cubicBezTo>
                  <a:cubicBezTo>
                    <a:pt x="186" y="646"/>
                    <a:pt x="187" y="647"/>
                    <a:pt x="188" y="647"/>
                  </a:cubicBezTo>
                  <a:cubicBezTo>
                    <a:pt x="188" y="648"/>
                    <a:pt x="189" y="648"/>
                    <a:pt x="190" y="649"/>
                  </a:cubicBezTo>
                  <a:cubicBezTo>
                    <a:pt x="192" y="650"/>
                    <a:pt x="193" y="651"/>
                    <a:pt x="194" y="653"/>
                  </a:cubicBezTo>
                  <a:close/>
                  <a:moveTo>
                    <a:pt x="251" y="596"/>
                  </a:moveTo>
                  <a:cubicBezTo>
                    <a:pt x="252" y="598"/>
                    <a:pt x="253" y="599"/>
                    <a:pt x="254" y="600"/>
                  </a:cubicBezTo>
                  <a:cubicBezTo>
                    <a:pt x="255" y="601"/>
                    <a:pt x="255" y="601"/>
                    <a:pt x="256" y="602"/>
                  </a:cubicBezTo>
                  <a:cubicBezTo>
                    <a:pt x="256" y="603"/>
                    <a:pt x="257" y="603"/>
                    <a:pt x="257" y="604"/>
                  </a:cubicBezTo>
                  <a:cubicBezTo>
                    <a:pt x="257" y="604"/>
                    <a:pt x="257" y="605"/>
                    <a:pt x="257" y="606"/>
                  </a:cubicBezTo>
                  <a:cubicBezTo>
                    <a:pt x="257" y="607"/>
                    <a:pt x="257" y="609"/>
                    <a:pt x="256" y="611"/>
                  </a:cubicBezTo>
                  <a:cubicBezTo>
                    <a:pt x="256" y="613"/>
                    <a:pt x="255" y="616"/>
                    <a:pt x="254" y="618"/>
                  </a:cubicBezTo>
                  <a:cubicBezTo>
                    <a:pt x="252" y="621"/>
                    <a:pt x="251" y="623"/>
                    <a:pt x="249" y="625"/>
                  </a:cubicBezTo>
                  <a:cubicBezTo>
                    <a:pt x="248" y="628"/>
                    <a:pt x="246" y="630"/>
                    <a:pt x="243" y="632"/>
                  </a:cubicBezTo>
                  <a:cubicBezTo>
                    <a:pt x="239" y="637"/>
                    <a:pt x="233" y="641"/>
                    <a:pt x="228" y="643"/>
                  </a:cubicBezTo>
                  <a:cubicBezTo>
                    <a:pt x="223" y="646"/>
                    <a:pt x="217" y="646"/>
                    <a:pt x="212" y="646"/>
                  </a:cubicBezTo>
                  <a:cubicBezTo>
                    <a:pt x="206" y="646"/>
                    <a:pt x="200" y="644"/>
                    <a:pt x="195" y="641"/>
                  </a:cubicBezTo>
                  <a:cubicBezTo>
                    <a:pt x="189" y="638"/>
                    <a:pt x="184" y="634"/>
                    <a:pt x="178" y="628"/>
                  </a:cubicBezTo>
                  <a:cubicBezTo>
                    <a:pt x="172" y="622"/>
                    <a:pt x="167" y="615"/>
                    <a:pt x="164" y="609"/>
                  </a:cubicBezTo>
                  <a:cubicBezTo>
                    <a:pt x="161" y="603"/>
                    <a:pt x="159" y="597"/>
                    <a:pt x="159" y="591"/>
                  </a:cubicBezTo>
                  <a:cubicBezTo>
                    <a:pt x="159" y="585"/>
                    <a:pt x="160" y="579"/>
                    <a:pt x="162" y="574"/>
                  </a:cubicBezTo>
                  <a:cubicBezTo>
                    <a:pt x="165" y="568"/>
                    <a:pt x="168" y="563"/>
                    <a:pt x="173" y="559"/>
                  </a:cubicBezTo>
                  <a:cubicBezTo>
                    <a:pt x="175" y="557"/>
                    <a:pt x="177" y="555"/>
                    <a:pt x="179" y="554"/>
                  </a:cubicBezTo>
                  <a:cubicBezTo>
                    <a:pt x="181" y="552"/>
                    <a:pt x="184" y="551"/>
                    <a:pt x="186" y="550"/>
                  </a:cubicBezTo>
                  <a:cubicBezTo>
                    <a:pt x="188" y="549"/>
                    <a:pt x="190" y="548"/>
                    <a:pt x="192" y="547"/>
                  </a:cubicBezTo>
                  <a:cubicBezTo>
                    <a:pt x="194" y="547"/>
                    <a:pt x="195" y="546"/>
                    <a:pt x="197" y="546"/>
                  </a:cubicBezTo>
                  <a:cubicBezTo>
                    <a:pt x="198" y="546"/>
                    <a:pt x="198" y="547"/>
                    <a:pt x="199" y="547"/>
                  </a:cubicBezTo>
                  <a:cubicBezTo>
                    <a:pt x="200" y="547"/>
                    <a:pt x="200" y="547"/>
                    <a:pt x="201" y="548"/>
                  </a:cubicBezTo>
                  <a:cubicBezTo>
                    <a:pt x="202" y="548"/>
                    <a:pt x="202" y="549"/>
                    <a:pt x="203" y="549"/>
                  </a:cubicBezTo>
                  <a:cubicBezTo>
                    <a:pt x="204" y="550"/>
                    <a:pt x="205" y="551"/>
                    <a:pt x="206" y="552"/>
                  </a:cubicBezTo>
                  <a:cubicBezTo>
                    <a:pt x="209" y="555"/>
                    <a:pt x="211" y="557"/>
                    <a:pt x="212" y="559"/>
                  </a:cubicBezTo>
                  <a:cubicBezTo>
                    <a:pt x="212" y="561"/>
                    <a:pt x="212" y="562"/>
                    <a:pt x="211" y="563"/>
                  </a:cubicBezTo>
                  <a:cubicBezTo>
                    <a:pt x="211" y="563"/>
                    <a:pt x="209" y="564"/>
                    <a:pt x="208" y="564"/>
                  </a:cubicBezTo>
                  <a:cubicBezTo>
                    <a:pt x="206" y="564"/>
                    <a:pt x="204" y="565"/>
                    <a:pt x="202" y="565"/>
                  </a:cubicBezTo>
                  <a:cubicBezTo>
                    <a:pt x="200" y="566"/>
                    <a:pt x="198" y="566"/>
                    <a:pt x="196" y="567"/>
                  </a:cubicBezTo>
                  <a:cubicBezTo>
                    <a:pt x="193" y="568"/>
                    <a:pt x="191" y="570"/>
                    <a:pt x="189" y="572"/>
                  </a:cubicBezTo>
                  <a:cubicBezTo>
                    <a:pt x="184" y="577"/>
                    <a:pt x="182" y="583"/>
                    <a:pt x="183" y="589"/>
                  </a:cubicBezTo>
                  <a:cubicBezTo>
                    <a:pt x="184" y="595"/>
                    <a:pt x="188" y="601"/>
                    <a:pt x="195" y="608"/>
                  </a:cubicBezTo>
                  <a:cubicBezTo>
                    <a:pt x="199" y="612"/>
                    <a:pt x="202" y="615"/>
                    <a:pt x="205" y="617"/>
                  </a:cubicBezTo>
                  <a:cubicBezTo>
                    <a:pt x="209" y="619"/>
                    <a:pt x="212" y="620"/>
                    <a:pt x="215" y="620"/>
                  </a:cubicBezTo>
                  <a:cubicBezTo>
                    <a:pt x="218" y="621"/>
                    <a:pt x="221" y="621"/>
                    <a:pt x="223" y="620"/>
                  </a:cubicBezTo>
                  <a:cubicBezTo>
                    <a:pt x="226" y="619"/>
                    <a:pt x="229" y="617"/>
                    <a:pt x="231" y="615"/>
                  </a:cubicBezTo>
                  <a:cubicBezTo>
                    <a:pt x="234" y="612"/>
                    <a:pt x="235" y="610"/>
                    <a:pt x="236" y="607"/>
                  </a:cubicBezTo>
                  <a:cubicBezTo>
                    <a:pt x="237" y="605"/>
                    <a:pt x="238" y="602"/>
                    <a:pt x="239" y="600"/>
                  </a:cubicBezTo>
                  <a:cubicBezTo>
                    <a:pt x="239" y="598"/>
                    <a:pt x="239" y="596"/>
                    <a:pt x="240" y="594"/>
                  </a:cubicBezTo>
                  <a:cubicBezTo>
                    <a:pt x="240" y="592"/>
                    <a:pt x="240" y="591"/>
                    <a:pt x="241" y="591"/>
                  </a:cubicBezTo>
                  <a:cubicBezTo>
                    <a:pt x="241" y="590"/>
                    <a:pt x="242" y="590"/>
                    <a:pt x="242" y="590"/>
                  </a:cubicBezTo>
                  <a:cubicBezTo>
                    <a:pt x="243" y="590"/>
                    <a:pt x="243" y="590"/>
                    <a:pt x="244" y="591"/>
                  </a:cubicBezTo>
                  <a:cubicBezTo>
                    <a:pt x="245" y="591"/>
                    <a:pt x="246" y="592"/>
                    <a:pt x="247" y="593"/>
                  </a:cubicBezTo>
                  <a:cubicBezTo>
                    <a:pt x="248" y="594"/>
                    <a:pt x="249" y="595"/>
                    <a:pt x="251" y="596"/>
                  </a:cubicBezTo>
                  <a:close/>
                  <a:moveTo>
                    <a:pt x="295" y="505"/>
                  </a:moveTo>
                  <a:cubicBezTo>
                    <a:pt x="297" y="508"/>
                    <a:pt x="298" y="510"/>
                    <a:pt x="298" y="512"/>
                  </a:cubicBezTo>
                  <a:cubicBezTo>
                    <a:pt x="298" y="514"/>
                    <a:pt x="297" y="516"/>
                    <a:pt x="296" y="517"/>
                  </a:cubicBezTo>
                  <a:lnTo>
                    <a:pt x="257" y="556"/>
                  </a:lnTo>
                  <a:cubicBezTo>
                    <a:pt x="259" y="559"/>
                    <a:pt x="262" y="561"/>
                    <a:pt x="265" y="563"/>
                  </a:cubicBezTo>
                  <a:cubicBezTo>
                    <a:pt x="268" y="564"/>
                    <a:pt x="271" y="565"/>
                    <a:pt x="274" y="565"/>
                  </a:cubicBezTo>
                  <a:cubicBezTo>
                    <a:pt x="277" y="566"/>
                    <a:pt x="280" y="565"/>
                    <a:pt x="283" y="564"/>
                  </a:cubicBezTo>
                  <a:cubicBezTo>
                    <a:pt x="286" y="562"/>
                    <a:pt x="289" y="560"/>
                    <a:pt x="292" y="557"/>
                  </a:cubicBezTo>
                  <a:cubicBezTo>
                    <a:pt x="295" y="554"/>
                    <a:pt x="298" y="551"/>
                    <a:pt x="300" y="548"/>
                  </a:cubicBezTo>
                  <a:cubicBezTo>
                    <a:pt x="302" y="545"/>
                    <a:pt x="303" y="542"/>
                    <a:pt x="304" y="540"/>
                  </a:cubicBezTo>
                  <a:cubicBezTo>
                    <a:pt x="306" y="538"/>
                    <a:pt x="306" y="536"/>
                    <a:pt x="307" y="534"/>
                  </a:cubicBezTo>
                  <a:cubicBezTo>
                    <a:pt x="308" y="533"/>
                    <a:pt x="309" y="531"/>
                    <a:pt x="309" y="531"/>
                  </a:cubicBezTo>
                  <a:cubicBezTo>
                    <a:pt x="310" y="530"/>
                    <a:pt x="310" y="530"/>
                    <a:pt x="311" y="530"/>
                  </a:cubicBezTo>
                  <a:cubicBezTo>
                    <a:pt x="311" y="530"/>
                    <a:pt x="312" y="530"/>
                    <a:pt x="312" y="530"/>
                  </a:cubicBezTo>
                  <a:cubicBezTo>
                    <a:pt x="313" y="530"/>
                    <a:pt x="314" y="531"/>
                    <a:pt x="314" y="532"/>
                  </a:cubicBezTo>
                  <a:cubicBezTo>
                    <a:pt x="315" y="532"/>
                    <a:pt x="316" y="533"/>
                    <a:pt x="318" y="534"/>
                  </a:cubicBezTo>
                  <a:cubicBezTo>
                    <a:pt x="319" y="535"/>
                    <a:pt x="319" y="536"/>
                    <a:pt x="320" y="537"/>
                  </a:cubicBezTo>
                  <a:cubicBezTo>
                    <a:pt x="321" y="538"/>
                    <a:pt x="321" y="539"/>
                    <a:pt x="322" y="539"/>
                  </a:cubicBezTo>
                  <a:cubicBezTo>
                    <a:pt x="322" y="540"/>
                    <a:pt x="323" y="540"/>
                    <a:pt x="323" y="541"/>
                  </a:cubicBezTo>
                  <a:cubicBezTo>
                    <a:pt x="323" y="542"/>
                    <a:pt x="323" y="542"/>
                    <a:pt x="323" y="543"/>
                  </a:cubicBezTo>
                  <a:cubicBezTo>
                    <a:pt x="323" y="543"/>
                    <a:pt x="323" y="545"/>
                    <a:pt x="322" y="547"/>
                  </a:cubicBezTo>
                  <a:cubicBezTo>
                    <a:pt x="321" y="549"/>
                    <a:pt x="320" y="551"/>
                    <a:pt x="318" y="554"/>
                  </a:cubicBezTo>
                  <a:cubicBezTo>
                    <a:pt x="317" y="556"/>
                    <a:pt x="315" y="559"/>
                    <a:pt x="312" y="563"/>
                  </a:cubicBezTo>
                  <a:cubicBezTo>
                    <a:pt x="310" y="566"/>
                    <a:pt x="307" y="569"/>
                    <a:pt x="304" y="572"/>
                  </a:cubicBezTo>
                  <a:cubicBezTo>
                    <a:pt x="298" y="578"/>
                    <a:pt x="293" y="582"/>
                    <a:pt x="287" y="585"/>
                  </a:cubicBezTo>
                  <a:cubicBezTo>
                    <a:pt x="281" y="588"/>
                    <a:pt x="275" y="589"/>
                    <a:pt x="270" y="589"/>
                  </a:cubicBezTo>
                  <a:cubicBezTo>
                    <a:pt x="264" y="589"/>
                    <a:pt x="258" y="588"/>
                    <a:pt x="252" y="584"/>
                  </a:cubicBezTo>
                  <a:cubicBezTo>
                    <a:pt x="246" y="581"/>
                    <a:pt x="240" y="577"/>
                    <a:pt x="234" y="571"/>
                  </a:cubicBezTo>
                  <a:cubicBezTo>
                    <a:pt x="229" y="565"/>
                    <a:pt x="224" y="559"/>
                    <a:pt x="221" y="553"/>
                  </a:cubicBezTo>
                  <a:cubicBezTo>
                    <a:pt x="218" y="547"/>
                    <a:pt x="216" y="541"/>
                    <a:pt x="216" y="535"/>
                  </a:cubicBezTo>
                  <a:cubicBezTo>
                    <a:pt x="216" y="529"/>
                    <a:pt x="217" y="523"/>
                    <a:pt x="219" y="518"/>
                  </a:cubicBezTo>
                  <a:cubicBezTo>
                    <a:pt x="221" y="512"/>
                    <a:pt x="225" y="506"/>
                    <a:pt x="230" y="501"/>
                  </a:cubicBezTo>
                  <a:cubicBezTo>
                    <a:pt x="235" y="496"/>
                    <a:pt x="241" y="492"/>
                    <a:pt x="246" y="490"/>
                  </a:cubicBezTo>
                  <a:cubicBezTo>
                    <a:pt x="252" y="488"/>
                    <a:pt x="257" y="487"/>
                    <a:pt x="262" y="487"/>
                  </a:cubicBezTo>
                  <a:cubicBezTo>
                    <a:pt x="267" y="488"/>
                    <a:pt x="273" y="489"/>
                    <a:pt x="278" y="492"/>
                  </a:cubicBezTo>
                  <a:cubicBezTo>
                    <a:pt x="283" y="494"/>
                    <a:pt x="287" y="498"/>
                    <a:pt x="292" y="503"/>
                  </a:cubicBezTo>
                  <a:lnTo>
                    <a:pt x="295" y="505"/>
                  </a:lnTo>
                  <a:close/>
                  <a:moveTo>
                    <a:pt x="272" y="518"/>
                  </a:moveTo>
                  <a:cubicBezTo>
                    <a:pt x="267" y="513"/>
                    <a:pt x="262" y="510"/>
                    <a:pt x="257" y="509"/>
                  </a:cubicBezTo>
                  <a:cubicBezTo>
                    <a:pt x="252" y="508"/>
                    <a:pt x="247" y="510"/>
                    <a:pt x="242" y="515"/>
                  </a:cubicBezTo>
                  <a:cubicBezTo>
                    <a:pt x="240" y="517"/>
                    <a:pt x="239" y="519"/>
                    <a:pt x="238" y="522"/>
                  </a:cubicBezTo>
                  <a:cubicBezTo>
                    <a:pt x="237" y="524"/>
                    <a:pt x="237" y="527"/>
                    <a:pt x="237" y="530"/>
                  </a:cubicBezTo>
                  <a:cubicBezTo>
                    <a:pt x="237" y="532"/>
                    <a:pt x="238" y="535"/>
                    <a:pt x="240" y="537"/>
                  </a:cubicBezTo>
                  <a:cubicBezTo>
                    <a:pt x="241" y="540"/>
                    <a:pt x="243" y="542"/>
                    <a:pt x="245" y="545"/>
                  </a:cubicBezTo>
                  <a:lnTo>
                    <a:pt x="272" y="518"/>
                  </a:lnTo>
                  <a:close/>
                  <a:moveTo>
                    <a:pt x="367" y="501"/>
                  </a:moveTo>
                  <a:cubicBezTo>
                    <a:pt x="367" y="502"/>
                    <a:pt x="367" y="502"/>
                    <a:pt x="367" y="503"/>
                  </a:cubicBezTo>
                  <a:cubicBezTo>
                    <a:pt x="368" y="504"/>
                    <a:pt x="367" y="504"/>
                    <a:pt x="367" y="505"/>
                  </a:cubicBezTo>
                  <a:cubicBezTo>
                    <a:pt x="366" y="506"/>
                    <a:pt x="366" y="507"/>
                    <a:pt x="365" y="509"/>
                  </a:cubicBezTo>
                  <a:cubicBezTo>
                    <a:pt x="364" y="510"/>
                    <a:pt x="362" y="511"/>
                    <a:pt x="360" y="513"/>
                  </a:cubicBezTo>
                  <a:cubicBezTo>
                    <a:pt x="359" y="515"/>
                    <a:pt x="357" y="516"/>
                    <a:pt x="356" y="517"/>
                  </a:cubicBezTo>
                  <a:cubicBezTo>
                    <a:pt x="355" y="518"/>
                    <a:pt x="354" y="519"/>
                    <a:pt x="353" y="520"/>
                  </a:cubicBezTo>
                  <a:cubicBezTo>
                    <a:pt x="352" y="520"/>
                    <a:pt x="351" y="520"/>
                    <a:pt x="350" y="520"/>
                  </a:cubicBezTo>
                  <a:cubicBezTo>
                    <a:pt x="350" y="520"/>
                    <a:pt x="349" y="520"/>
                    <a:pt x="349" y="519"/>
                  </a:cubicBezTo>
                  <a:lnTo>
                    <a:pt x="254" y="425"/>
                  </a:lnTo>
                  <a:cubicBezTo>
                    <a:pt x="254" y="424"/>
                    <a:pt x="253" y="424"/>
                    <a:pt x="253" y="423"/>
                  </a:cubicBezTo>
                  <a:cubicBezTo>
                    <a:pt x="253" y="422"/>
                    <a:pt x="253" y="422"/>
                    <a:pt x="254" y="421"/>
                  </a:cubicBezTo>
                  <a:cubicBezTo>
                    <a:pt x="254" y="420"/>
                    <a:pt x="255" y="419"/>
                    <a:pt x="256" y="417"/>
                  </a:cubicBezTo>
                  <a:cubicBezTo>
                    <a:pt x="257" y="416"/>
                    <a:pt x="258" y="415"/>
                    <a:pt x="260" y="413"/>
                  </a:cubicBezTo>
                  <a:cubicBezTo>
                    <a:pt x="262" y="411"/>
                    <a:pt x="263" y="410"/>
                    <a:pt x="265" y="409"/>
                  </a:cubicBezTo>
                  <a:cubicBezTo>
                    <a:pt x="266" y="408"/>
                    <a:pt x="267" y="407"/>
                    <a:pt x="268" y="406"/>
                  </a:cubicBezTo>
                  <a:cubicBezTo>
                    <a:pt x="269" y="406"/>
                    <a:pt x="270" y="406"/>
                    <a:pt x="270" y="406"/>
                  </a:cubicBezTo>
                  <a:cubicBezTo>
                    <a:pt x="271" y="406"/>
                    <a:pt x="272" y="406"/>
                    <a:pt x="272" y="407"/>
                  </a:cubicBezTo>
                  <a:lnTo>
                    <a:pt x="367" y="501"/>
                  </a:lnTo>
                  <a:close/>
                  <a:moveTo>
                    <a:pt x="350" y="326"/>
                  </a:moveTo>
                  <a:cubicBezTo>
                    <a:pt x="355" y="340"/>
                    <a:pt x="362" y="352"/>
                    <a:pt x="370" y="364"/>
                  </a:cubicBezTo>
                  <a:cubicBezTo>
                    <a:pt x="378" y="376"/>
                    <a:pt x="387" y="387"/>
                    <a:pt x="397" y="398"/>
                  </a:cubicBezTo>
                  <a:cubicBezTo>
                    <a:pt x="408" y="408"/>
                    <a:pt x="419" y="418"/>
                    <a:pt x="431" y="425"/>
                  </a:cubicBezTo>
                  <a:cubicBezTo>
                    <a:pt x="443" y="433"/>
                    <a:pt x="456" y="440"/>
                    <a:pt x="469" y="445"/>
                  </a:cubicBezTo>
                  <a:cubicBezTo>
                    <a:pt x="470" y="446"/>
                    <a:pt x="471" y="446"/>
                    <a:pt x="471" y="447"/>
                  </a:cubicBezTo>
                  <a:cubicBezTo>
                    <a:pt x="472" y="447"/>
                    <a:pt x="472" y="448"/>
                    <a:pt x="472" y="449"/>
                  </a:cubicBezTo>
                  <a:cubicBezTo>
                    <a:pt x="472" y="450"/>
                    <a:pt x="471" y="451"/>
                    <a:pt x="470" y="452"/>
                  </a:cubicBezTo>
                  <a:cubicBezTo>
                    <a:pt x="470" y="454"/>
                    <a:pt x="468" y="455"/>
                    <a:pt x="466" y="457"/>
                  </a:cubicBezTo>
                  <a:cubicBezTo>
                    <a:pt x="465" y="459"/>
                    <a:pt x="464" y="460"/>
                    <a:pt x="463" y="460"/>
                  </a:cubicBezTo>
                  <a:cubicBezTo>
                    <a:pt x="462" y="461"/>
                    <a:pt x="461" y="462"/>
                    <a:pt x="460" y="462"/>
                  </a:cubicBezTo>
                  <a:cubicBezTo>
                    <a:pt x="459" y="463"/>
                    <a:pt x="458" y="463"/>
                    <a:pt x="458" y="463"/>
                  </a:cubicBezTo>
                  <a:cubicBezTo>
                    <a:pt x="457" y="463"/>
                    <a:pt x="457" y="463"/>
                    <a:pt x="456" y="463"/>
                  </a:cubicBezTo>
                  <a:cubicBezTo>
                    <a:pt x="449" y="461"/>
                    <a:pt x="441" y="458"/>
                    <a:pt x="434" y="455"/>
                  </a:cubicBezTo>
                  <a:cubicBezTo>
                    <a:pt x="427" y="452"/>
                    <a:pt x="421" y="448"/>
                    <a:pt x="414" y="444"/>
                  </a:cubicBezTo>
                  <a:cubicBezTo>
                    <a:pt x="408" y="441"/>
                    <a:pt x="402" y="436"/>
                    <a:pt x="396" y="432"/>
                  </a:cubicBezTo>
                  <a:cubicBezTo>
                    <a:pt x="390" y="427"/>
                    <a:pt x="384" y="422"/>
                    <a:pt x="379" y="417"/>
                  </a:cubicBezTo>
                  <a:cubicBezTo>
                    <a:pt x="374" y="411"/>
                    <a:pt x="369" y="406"/>
                    <a:pt x="364" y="400"/>
                  </a:cubicBezTo>
                  <a:cubicBezTo>
                    <a:pt x="359" y="394"/>
                    <a:pt x="355" y="388"/>
                    <a:pt x="351" y="381"/>
                  </a:cubicBezTo>
                  <a:cubicBezTo>
                    <a:pt x="347" y="375"/>
                    <a:pt x="344" y="368"/>
                    <a:pt x="341" y="361"/>
                  </a:cubicBezTo>
                  <a:cubicBezTo>
                    <a:pt x="338" y="354"/>
                    <a:pt x="335" y="347"/>
                    <a:pt x="332" y="339"/>
                  </a:cubicBezTo>
                  <a:cubicBezTo>
                    <a:pt x="332" y="339"/>
                    <a:pt x="332" y="339"/>
                    <a:pt x="332" y="338"/>
                  </a:cubicBezTo>
                  <a:cubicBezTo>
                    <a:pt x="332" y="338"/>
                    <a:pt x="332" y="337"/>
                    <a:pt x="333" y="336"/>
                  </a:cubicBezTo>
                  <a:cubicBezTo>
                    <a:pt x="333" y="336"/>
                    <a:pt x="334" y="335"/>
                    <a:pt x="335" y="334"/>
                  </a:cubicBezTo>
                  <a:cubicBezTo>
                    <a:pt x="336" y="333"/>
                    <a:pt x="337" y="331"/>
                    <a:pt x="339" y="330"/>
                  </a:cubicBezTo>
                  <a:cubicBezTo>
                    <a:pt x="340" y="328"/>
                    <a:pt x="342" y="327"/>
                    <a:pt x="343" y="326"/>
                  </a:cubicBezTo>
                  <a:cubicBezTo>
                    <a:pt x="344" y="325"/>
                    <a:pt x="345" y="324"/>
                    <a:pt x="346" y="324"/>
                  </a:cubicBezTo>
                  <a:cubicBezTo>
                    <a:pt x="347" y="324"/>
                    <a:pt x="348" y="324"/>
                    <a:pt x="349" y="324"/>
                  </a:cubicBezTo>
                  <a:cubicBezTo>
                    <a:pt x="349" y="325"/>
                    <a:pt x="350" y="325"/>
                    <a:pt x="350" y="326"/>
                  </a:cubicBezTo>
                  <a:close/>
                  <a:moveTo>
                    <a:pt x="516" y="352"/>
                  </a:moveTo>
                  <a:cubicBezTo>
                    <a:pt x="517" y="352"/>
                    <a:pt x="517" y="353"/>
                    <a:pt x="517" y="354"/>
                  </a:cubicBezTo>
                  <a:cubicBezTo>
                    <a:pt x="517" y="355"/>
                    <a:pt x="517" y="356"/>
                    <a:pt x="516" y="357"/>
                  </a:cubicBezTo>
                  <a:cubicBezTo>
                    <a:pt x="515" y="358"/>
                    <a:pt x="514" y="360"/>
                    <a:pt x="512" y="362"/>
                  </a:cubicBezTo>
                  <a:cubicBezTo>
                    <a:pt x="509" y="364"/>
                    <a:pt x="508" y="366"/>
                    <a:pt x="507" y="366"/>
                  </a:cubicBezTo>
                  <a:cubicBezTo>
                    <a:pt x="505" y="367"/>
                    <a:pt x="505" y="368"/>
                    <a:pt x="504" y="368"/>
                  </a:cubicBezTo>
                  <a:cubicBezTo>
                    <a:pt x="503" y="368"/>
                    <a:pt x="502" y="367"/>
                    <a:pt x="502" y="367"/>
                  </a:cubicBezTo>
                  <a:lnTo>
                    <a:pt x="496" y="362"/>
                  </a:lnTo>
                  <a:cubicBezTo>
                    <a:pt x="497" y="367"/>
                    <a:pt x="496" y="372"/>
                    <a:pt x="494" y="377"/>
                  </a:cubicBezTo>
                  <a:cubicBezTo>
                    <a:pt x="492" y="382"/>
                    <a:pt x="489" y="387"/>
                    <a:pt x="485" y="391"/>
                  </a:cubicBezTo>
                  <a:cubicBezTo>
                    <a:pt x="482" y="394"/>
                    <a:pt x="478" y="397"/>
                    <a:pt x="474" y="399"/>
                  </a:cubicBezTo>
                  <a:cubicBezTo>
                    <a:pt x="471" y="401"/>
                    <a:pt x="467" y="402"/>
                    <a:pt x="463" y="402"/>
                  </a:cubicBezTo>
                  <a:cubicBezTo>
                    <a:pt x="459" y="403"/>
                    <a:pt x="456" y="402"/>
                    <a:pt x="452" y="401"/>
                  </a:cubicBezTo>
                  <a:cubicBezTo>
                    <a:pt x="448" y="399"/>
                    <a:pt x="444" y="397"/>
                    <a:pt x="441" y="393"/>
                  </a:cubicBezTo>
                  <a:cubicBezTo>
                    <a:pt x="437" y="390"/>
                    <a:pt x="435" y="386"/>
                    <a:pt x="433" y="381"/>
                  </a:cubicBezTo>
                  <a:cubicBezTo>
                    <a:pt x="432" y="377"/>
                    <a:pt x="432" y="373"/>
                    <a:pt x="433" y="368"/>
                  </a:cubicBezTo>
                  <a:cubicBezTo>
                    <a:pt x="434" y="363"/>
                    <a:pt x="437" y="358"/>
                    <a:pt x="440" y="353"/>
                  </a:cubicBezTo>
                  <a:cubicBezTo>
                    <a:pt x="443" y="348"/>
                    <a:pt x="448" y="343"/>
                    <a:pt x="454" y="337"/>
                  </a:cubicBezTo>
                  <a:lnTo>
                    <a:pt x="460" y="331"/>
                  </a:lnTo>
                  <a:lnTo>
                    <a:pt x="456" y="327"/>
                  </a:lnTo>
                  <a:cubicBezTo>
                    <a:pt x="454" y="325"/>
                    <a:pt x="452" y="323"/>
                    <a:pt x="450" y="322"/>
                  </a:cubicBezTo>
                  <a:cubicBezTo>
                    <a:pt x="448" y="321"/>
                    <a:pt x="446" y="321"/>
                    <a:pt x="444" y="320"/>
                  </a:cubicBezTo>
                  <a:cubicBezTo>
                    <a:pt x="442" y="320"/>
                    <a:pt x="440" y="321"/>
                    <a:pt x="438" y="322"/>
                  </a:cubicBezTo>
                  <a:cubicBezTo>
                    <a:pt x="436" y="323"/>
                    <a:pt x="434" y="325"/>
                    <a:pt x="432" y="327"/>
                  </a:cubicBezTo>
                  <a:cubicBezTo>
                    <a:pt x="429" y="330"/>
                    <a:pt x="427" y="333"/>
                    <a:pt x="425" y="336"/>
                  </a:cubicBezTo>
                  <a:cubicBezTo>
                    <a:pt x="423" y="339"/>
                    <a:pt x="422" y="342"/>
                    <a:pt x="421" y="345"/>
                  </a:cubicBezTo>
                  <a:cubicBezTo>
                    <a:pt x="420" y="347"/>
                    <a:pt x="419" y="350"/>
                    <a:pt x="418" y="351"/>
                  </a:cubicBezTo>
                  <a:cubicBezTo>
                    <a:pt x="418" y="353"/>
                    <a:pt x="417" y="355"/>
                    <a:pt x="417" y="355"/>
                  </a:cubicBezTo>
                  <a:cubicBezTo>
                    <a:pt x="416" y="356"/>
                    <a:pt x="415" y="356"/>
                    <a:pt x="415" y="356"/>
                  </a:cubicBezTo>
                  <a:cubicBezTo>
                    <a:pt x="414" y="356"/>
                    <a:pt x="413" y="356"/>
                    <a:pt x="412" y="356"/>
                  </a:cubicBezTo>
                  <a:cubicBezTo>
                    <a:pt x="411" y="356"/>
                    <a:pt x="410" y="355"/>
                    <a:pt x="409" y="354"/>
                  </a:cubicBezTo>
                  <a:cubicBezTo>
                    <a:pt x="408" y="353"/>
                    <a:pt x="407" y="352"/>
                    <a:pt x="406" y="351"/>
                  </a:cubicBezTo>
                  <a:cubicBezTo>
                    <a:pt x="405" y="350"/>
                    <a:pt x="403" y="349"/>
                    <a:pt x="403" y="348"/>
                  </a:cubicBezTo>
                  <a:cubicBezTo>
                    <a:pt x="402" y="346"/>
                    <a:pt x="402" y="345"/>
                    <a:pt x="402" y="344"/>
                  </a:cubicBezTo>
                  <a:cubicBezTo>
                    <a:pt x="402" y="342"/>
                    <a:pt x="402" y="341"/>
                    <a:pt x="403" y="338"/>
                  </a:cubicBezTo>
                  <a:cubicBezTo>
                    <a:pt x="404" y="335"/>
                    <a:pt x="405" y="333"/>
                    <a:pt x="407" y="330"/>
                  </a:cubicBezTo>
                  <a:cubicBezTo>
                    <a:pt x="408" y="327"/>
                    <a:pt x="410" y="324"/>
                    <a:pt x="412" y="321"/>
                  </a:cubicBezTo>
                  <a:cubicBezTo>
                    <a:pt x="414" y="318"/>
                    <a:pt x="417" y="315"/>
                    <a:pt x="420" y="312"/>
                  </a:cubicBezTo>
                  <a:cubicBezTo>
                    <a:pt x="425" y="307"/>
                    <a:pt x="430" y="303"/>
                    <a:pt x="434" y="300"/>
                  </a:cubicBezTo>
                  <a:cubicBezTo>
                    <a:pt x="439" y="298"/>
                    <a:pt x="443" y="296"/>
                    <a:pt x="447" y="296"/>
                  </a:cubicBezTo>
                  <a:cubicBezTo>
                    <a:pt x="452" y="296"/>
                    <a:pt x="456" y="297"/>
                    <a:pt x="460" y="299"/>
                  </a:cubicBezTo>
                  <a:cubicBezTo>
                    <a:pt x="465" y="301"/>
                    <a:pt x="469" y="304"/>
                    <a:pt x="473" y="309"/>
                  </a:cubicBezTo>
                  <a:lnTo>
                    <a:pt x="516" y="352"/>
                  </a:lnTo>
                  <a:close/>
                  <a:moveTo>
                    <a:pt x="471" y="342"/>
                  </a:moveTo>
                  <a:lnTo>
                    <a:pt x="464" y="349"/>
                  </a:lnTo>
                  <a:cubicBezTo>
                    <a:pt x="461" y="352"/>
                    <a:pt x="459" y="355"/>
                    <a:pt x="458" y="357"/>
                  </a:cubicBezTo>
                  <a:cubicBezTo>
                    <a:pt x="456" y="360"/>
                    <a:pt x="455" y="362"/>
                    <a:pt x="454" y="364"/>
                  </a:cubicBezTo>
                  <a:cubicBezTo>
                    <a:pt x="454" y="366"/>
                    <a:pt x="454" y="368"/>
                    <a:pt x="455" y="370"/>
                  </a:cubicBezTo>
                  <a:cubicBezTo>
                    <a:pt x="455" y="372"/>
                    <a:pt x="457" y="374"/>
                    <a:pt x="458" y="375"/>
                  </a:cubicBezTo>
                  <a:cubicBezTo>
                    <a:pt x="461" y="378"/>
                    <a:pt x="464" y="379"/>
                    <a:pt x="467" y="379"/>
                  </a:cubicBezTo>
                  <a:cubicBezTo>
                    <a:pt x="470" y="379"/>
                    <a:pt x="473" y="377"/>
                    <a:pt x="476" y="374"/>
                  </a:cubicBezTo>
                  <a:cubicBezTo>
                    <a:pt x="479" y="372"/>
                    <a:pt x="481" y="369"/>
                    <a:pt x="481" y="365"/>
                  </a:cubicBezTo>
                  <a:cubicBezTo>
                    <a:pt x="482" y="362"/>
                    <a:pt x="483" y="358"/>
                    <a:pt x="482" y="353"/>
                  </a:cubicBezTo>
                  <a:lnTo>
                    <a:pt x="471" y="342"/>
                  </a:lnTo>
                  <a:close/>
                  <a:moveTo>
                    <a:pt x="568" y="280"/>
                  </a:moveTo>
                  <a:cubicBezTo>
                    <a:pt x="569" y="281"/>
                    <a:pt x="570" y="282"/>
                    <a:pt x="571" y="283"/>
                  </a:cubicBezTo>
                  <a:cubicBezTo>
                    <a:pt x="572" y="284"/>
                    <a:pt x="572" y="285"/>
                    <a:pt x="573" y="285"/>
                  </a:cubicBezTo>
                  <a:cubicBezTo>
                    <a:pt x="573" y="286"/>
                    <a:pt x="573" y="287"/>
                    <a:pt x="574" y="287"/>
                  </a:cubicBezTo>
                  <a:cubicBezTo>
                    <a:pt x="574" y="288"/>
                    <a:pt x="574" y="288"/>
                    <a:pt x="574" y="290"/>
                  </a:cubicBezTo>
                  <a:cubicBezTo>
                    <a:pt x="574" y="291"/>
                    <a:pt x="574" y="292"/>
                    <a:pt x="573" y="295"/>
                  </a:cubicBezTo>
                  <a:cubicBezTo>
                    <a:pt x="572" y="297"/>
                    <a:pt x="572" y="299"/>
                    <a:pt x="570" y="301"/>
                  </a:cubicBezTo>
                  <a:cubicBezTo>
                    <a:pt x="569" y="304"/>
                    <a:pt x="568" y="306"/>
                    <a:pt x="566" y="309"/>
                  </a:cubicBezTo>
                  <a:cubicBezTo>
                    <a:pt x="564" y="311"/>
                    <a:pt x="562" y="313"/>
                    <a:pt x="560" y="316"/>
                  </a:cubicBezTo>
                  <a:cubicBezTo>
                    <a:pt x="555" y="321"/>
                    <a:pt x="550" y="324"/>
                    <a:pt x="545" y="326"/>
                  </a:cubicBezTo>
                  <a:cubicBezTo>
                    <a:pt x="539" y="329"/>
                    <a:pt x="534" y="330"/>
                    <a:pt x="528" y="329"/>
                  </a:cubicBezTo>
                  <a:cubicBezTo>
                    <a:pt x="523" y="329"/>
                    <a:pt x="517" y="327"/>
                    <a:pt x="512" y="324"/>
                  </a:cubicBezTo>
                  <a:cubicBezTo>
                    <a:pt x="506" y="321"/>
                    <a:pt x="500" y="317"/>
                    <a:pt x="495" y="311"/>
                  </a:cubicBezTo>
                  <a:cubicBezTo>
                    <a:pt x="488" y="305"/>
                    <a:pt x="484" y="299"/>
                    <a:pt x="481" y="292"/>
                  </a:cubicBezTo>
                  <a:cubicBezTo>
                    <a:pt x="478" y="286"/>
                    <a:pt x="476" y="280"/>
                    <a:pt x="476" y="274"/>
                  </a:cubicBezTo>
                  <a:cubicBezTo>
                    <a:pt x="476" y="268"/>
                    <a:pt x="477" y="262"/>
                    <a:pt x="479" y="257"/>
                  </a:cubicBezTo>
                  <a:cubicBezTo>
                    <a:pt x="482" y="252"/>
                    <a:pt x="485" y="247"/>
                    <a:pt x="490" y="242"/>
                  </a:cubicBezTo>
                  <a:cubicBezTo>
                    <a:pt x="492" y="240"/>
                    <a:pt x="494" y="238"/>
                    <a:pt x="496" y="237"/>
                  </a:cubicBezTo>
                  <a:cubicBezTo>
                    <a:pt x="498" y="235"/>
                    <a:pt x="500" y="234"/>
                    <a:pt x="503" y="233"/>
                  </a:cubicBezTo>
                  <a:cubicBezTo>
                    <a:pt x="505" y="232"/>
                    <a:pt x="507" y="231"/>
                    <a:pt x="509" y="231"/>
                  </a:cubicBezTo>
                  <a:cubicBezTo>
                    <a:pt x="511" y="230"/>
                    <a:pt x="512" y="230"/>
                    <a:pt x="513" y="230"/>
                  </a:cubicBezTo>
                  <a:cubicBezTo>
                    <a:pt x="514" y="230"/>
                    <a:pt x="515" y="230"/>
                    <a:pt x="516" y="230"/>
                  </a:cubicBezTo>
                  <a:cubicBezTo>
                    <a:pt x="516" y="230"/>
                    <a:pt x="517" y="230"/>
                    <a:pt x="518" y="231"/>
                  </a:cubicBezTo>
                  <a:cubicBezTo>
                    <a:pt x="518" y="231"/>
                    <a:pt x="519" y="232"/>
                    <a:pt x="520" y="233"/>
                  </a:cubicBezTo>
                  <a:cubicBezTo>
                    <a:pt x="521" y="233"/>
                    <a:pt x="522" y="234"/>
                    <a:pt x="523" y="236"/>
                  </a:cubicBezTo>
                  <a:cubicBezTo>
                    <a:pt x="526" y="238"/>
                    <a:pt x="528" y="241"/>
                    <a:pt x="528" y="242"/>
                  </a:cubicBezTo>
                  <a:cubicBezTo>
                    <a:pt x="529" y="244"/>
                    <a:pt x="529" y="245"/>
                    <a:pt x="528" y="246"/>
                  </a:cubicBezTo>
                  <a:cubicBezTo>
                    <a:pt x="527" y="247"/>
                    <a:pt x="526" y="247"/>
                    <a:pt x="525" y="247"/>
                  </a:cubicBezTo>
                  <a:cubicBezTo>
                    <a:pt x="523" y="248"/>
                    <a:pt x="521" y="248"/>
                    <a:pt x="519" y="248"/>
                  </a:cubicBezTo>
                  <a:cubicBezTo>
                    <a:pt x="517" y="249"/>
                    <a:pt x="515" y="249"/>
                    <a:pt x="512" y="251"/>
                  </a:cubicBezTo>
                  <a:cubicBezTo>
                    <a:pt x="510" y="252"/>
                    <a:pt x="508" y="253"/>
                    <a:pt x="505" y="256"/>
                  </a:cubicBezTo>
                  <a:cubicBezTo>
                    <a:pt x="501" y="260"/>
                    <a:pt x="499" y="266"/>
                    <a:pt x="500" y="272"/>
                  </a:cubicBezTo>
                  <a:cubicBezTo>
                    <a:pt x="501" y="278"/>
                    <a:pt x="505" y="285"/>
                    <a:pt x="512" y="292"/>
                  </a:cubicBezTo>
                  <a:cubicBezTo>
                    <a:pt x="516" y="295"/>
                    <a:pt x="519" y="298"/>
                    <a:pt x="522" y="300"/>
                  </a:cubicBezTo>
                  <a:cubicBezTo>
                    <a:pt x="525" y="302"/>
                    <a:pt x="529" y="303"/>
                    <a:pt x="532" y="304"/>
                  </a:cubicBezTo>
                  <a:cubicBezTo>
                    <a:pt x="535" y="304"/>
                    <a:pt x="537" y="304"/>
                    <a:pt x="540" y="303"/>
                  </a:cubicBezTo>
                  <a:cubicBezTo>
                    <a:pt x="543" y="302"/>
                    <a:pt x="545" y="300"/>
                    <a:pt x="548" y="298"/>
                  </a:cubicBezTo>
                  <a:cubicBezTo>
                    <a:pt x="550" y="295"/>
                    <a:pt x="552" y="293"/>
                    <a:pt x="553" y="290"/>
                  </a:cubicBezTo>
                  <a:cubicBezTo>
                    <a:pt x="554" y="288"/>
                    <a:pt x="555" y="285"/>
                    <a:pt x="555" y="283"/>
                  </a:cubicBezTo>
                  <a:cubicBezTo>
                    <a:pt x="556" y="281"/>
                    <a:pt x="556" y="279"/>
                    <a:pt x="556" y="277"/>
                  </a:cubicBezTo>
                  <a:cubicBezTo>
                    <a:pt x="556" y="276"/>
                    <a:pt x="557" y="275"/>
                    <a:pt x="557" y="274"/>
                  </a:cubicBezTo>
                  <a:cubicBezTo>
                    <a:pt x="558" y="273"/>
                    <a:pt x="558" y="273"/>
                    <a:pt x="559" y="273"/>
                  </a:cubicBezTo>
                  <a:cubicBezTo>
                    <a:pt x="559" y="273"/>
                    <a:pt x="560" y="273"/>
                    <a:pt x="561" y="274"/>
                  </a:cubicBezTo>
                  <a:cubicBezTo>
                    <a:pt x="562" y="274"/>
                    <a:pt x="563" y="275"/>
                    <a:pt x="564" y="276"/>
                  </a:cubicBezTo>
                  <a:cubicBezTo>
                    <a:pt x="565" y="277"/>
                    <a:pt x="566" y="278"/>
                    <a:pt x="568" y="280"/>
                  </a:cubicBezTo>
                  <a:close/>
                  <a:moveTo>
                    <a:pt x="624" y="223"/>
                  </a:moveTo>
                  <a:cubicBezTo>
                    <a:pt x="626" y="224"/>
                    <a:pt x="627" y="225"/>
                    <a:pt x="627" y="226"/>
                  </a:cubicBezTo>
                  <a:cubicBezTo>
                    <a:pt x="628" y="227"/>
                    <a:pt x="629" y="228"/>
                    <a:pt x="629" y="229"/>
                  </a:cubicBezTo>
                  <a:cubicBezTo>
                    <a:pt x="630" y="229"/>
                    <a:pt x="630" y="230"/>
                    <a:pt x="630" y="231"/>
                  </a:cubicBezTo>
                  <a:cubicBezTo>
                    <a:pt x="630" y="231"/>
                    <a:pt x="630" y="232"/>
                    <a:pt x="630" y="233"/>
                  </a:cubicBezTo>
                  <a:cubicBezTo>
                    <a:pt x="630" y="234"/>
                    <a:pt x="630" y="236"/>
                    <a:pt x="630" y="238"/>
                  </a:cubicBezTo>
                  <a:cubicBezTo>
                    <a:pt x="629" y="240"/>
                    <a:pt x="628" y="242"/>
                    <a:pt x="627" y="245"/>
                  </a:cubicBezTo>
                  <a:cubicBezTo>
                    <a:pt x="626" y="247"/>
                    <a:pt x="624" y="250"/>
                    <a:pt x="623" y="252"/>
                  </a:cubicBezTo>
                  <a:cubicBezTo>
                    <a:pt x="621" y="255"/>
                    <a:pt x="619" y="257"/>
                    <a:pt x="617" y="259"/>
                  </a:cubicBezTo>
                  <a:cubicBezTo>
                    <a:pt x="612" y="264"/>
                    <a:pt x="607" y="268"/>
                    <a:pt x="601" y="270"/>
                  </a:cubicBezTo>
                  <a:cubicBezTo>
                    <a:pt x="596" y="272"/>
                    <a:pt x="591" y="273"/>
                    <a:pt x="585" y="273"/>
                  </a:cubicBezTo>
                  <a:cubicBezTo>
                    <a:pt x="579" y="272"/>
                    <a:pt x="574" y="271"/>
                    <a:pt x="568" y="268"/>
                  </a:cubicBezTo>
                  <a:cubicBezTo>
                    <a:pt x="563" y="265"/>
                    <a:pt x="557" y="260"/>
                    <a:pt x="551" y="255"/>
                  </a:cubicBezTo>
                  <a:cubicBezTo>
                    <a:pt x="545" y="248"/>
                    <a:pt x="540" y="242"/>
                    <a:pt x="537" y="236"/>
                  </a:cubicBezTo>
                  <a:cubicBezTo>
                    <a:pt x="534" y="229"/>
                    <a:pt x="533" y="223"/>
                    <a:pt x="532" y="217"/>
                  </a:cubicBezTo>
                  <a:cubicBezTo>
                    <a:pt x="532" y="212"/>
                    <a:pt x="533" y="206"/>
                    <a:pt x="536" y="200"/>
                  </a:cubicBezTo>
                  <a:cubicBezTo>
                    <a:pt x="538" y="195"/>
                    <a:pt x="542" y="190"/>
                    <a:pt x="546" y="185"/>
                  </a:cubicBezTo>
                  <a:cubicBezTo>
                    <a:pt x="548" y="183"/>
                    <a:pt x="550" y="182"/>
                    <a:pt x="553" y="180"/>
                  </a:cubicBezTo>
                  <a:cubicBezTo>
                    <a:pt x="555" y="179"/>
                    <a:pt x="557" y="177"/>
                    <a:pt x="559" y="176"/>
                  </a:cubicBezTo>
                  <a:cubicBezTo>
                    <a:pt x="561" y="175"/>
                    <a:pt x="563" y="175"/>
                    <a:pt x="565" y="174"/>
                  </a:cubicBezTo>
                  <a:cubicBezTo>
                    <a:pt x="567" y="173"/>
                    <a:pt x="569" y="173"/>
                    <a:pt x="570" y="173"/>
                  </a:cubicBezTo>
                  <a:cubicBezTo>
                    <a:pt x="571" y="173"/>
                    <a:pt x="572" y="173"/>
                    <a:pt x="572" y="173"/>
                  </a:cubicBezTo>
                  <a:cubicBezTo>
                    <a:pt x="573" y="174"/>
                    <a:pt x="574" y="174"/>
                    <a:pt x="574" y="174"/>
                  </a:cubicBezTo>
                  <a:cubicBezTo>
                    <a:pt x="575" y="175"/>
                    <a:pt x="576" y="175"/>
                    <a:pt x="577" y="176"/>
                  </a:cubicBezTo>
                  <a:cubicBezTo>
                    <a:pt x="578" y="177"/>
                    <a:pt x="579" y="178"/>
                    <a:pt x="580" y="179"/>
                  </a:cubicBezTo>
                  <a:cubicBezTo>
                    <a:pt x="583" y="182"/>
                    <a:pt x="584" y="184"/>
                    <a:pt x="585" y="186"/>
                  </a:cubicBezTo>
                  <a:cubicBezTo>
                    <a:pt x="586" y="187"/>
                    <a:pt x="586" y="188"/>
                    <a:pt x="585" y="189"/>
                  </a:cubicBezTo>
                  <a:cubicBezTo>
                    <a:pt x="584" y="190"/>
                    <a:pt x="583" y="191"/>
                    <a:pt x="581" y="191"/>
                  </a:cubicBezTo>
                  <a:cubicBezTo>
                    <a:pt x="580" y="191"/>
                    <a:pt x="578" y="191"/>
                    <a:pt x="576" y="192"/>
                  </a:cubicBezTo>
                  <a:cubicBezTo>
                    <a:pt x="574" y="192"/>
                    <a:pt x="571" y="193"/>
                    <a:pt x="569" y="194"/>
                  </a:cubicBezTo>
                  <a:cubicBezTo>
                    <a:pt x="567" y="195"/>
                    <a:pt x="564" y="197"/>
                    <a:pt x="562" y="199"/>
                  </a:cubicBezTo>
                  <a:cubicBezTo>
                    <a:pt x="557" y="204"/>
                    <a:pt x="555" y="209"/>
                    <a:pt x="557" y="215"/>
                  </a:cubicBezTo>
                  <a:cubicBezTo>
                    <a:pt x="558" y="221"/>
                    <a:pt x="562" y="228"/>
                    <a:pt x="569" y="235"/>
                  </a:cubicBezTo>
                  <a:cubicBezTo>
                    <a:pt x="572" y="238"/>
                    <a:pt x="575" y="241"/>
                    <a:pt x="579" y="243"/>
                  </a:cubicBezTo>
                  <a:cubicBezTo>
                    <a:pt x="582" y="245"/>
                    <a:pt x="585" y="246"/>
                    <a:pt x="588" y="247"/>
                  </a:cubicBezTo>
                  <a:cubicBezTo>
                    <a:pt x="591" y="248"/>
                    <a:pt x="594" y="247"/>
                    <a:pt x="597" y="246"/>
                  </a:cubicBezTo>
                  <a:cubicBezTo>
                    <a:pt x="599" y="245"/>
                    <a:pt x="602" y="244"/>
                    <a:pt x="604" y="241"/>
                  </a:cubicBezTo>
                  <a:cubicBezTo>
                    <a:pt x="607" y="239"/>
                    <a:pt x="609" y="236"/>
                    <a:pt x="610" y="234"/>
                  </a:cubicBezTo>
                  <a:cubicBezTo>
                    <a:pt x="611" y="231"/>
                    <a:pt x="612" y="229"/>
                    <a:pt x="612" y="227"/>
                  </a:cubicBezTo>
                  <a:cubicBezTo>
                    <a:pt x="612" y="224"/>
                    <a:pt x="613" y="222"/>
                    <a:pt x="613" y="221"/>
                  </a:cubicBezTo>
                  <a:cubicBezTo>
                    <a:pt x="613" y="219"/>
                    <a:pt x="613" y="218"/>
                    <a:pt x="614" y="217"/>
                  </a:cubicBezTo>
                  <a:cubicBezTo>
                    <a:pt x="614" y="217"/>
                    <a:pt x="615" y="217"/>
                    <a:pt x="616" y="217"/>
                  </a:cubicBezTo>
                  <a:cubicBezTo>
                    <a:pt x="616" y="217"/>
                    <a:pt x="617" y="217"/>
                    <a:pt x="618" y="217"/>
                  </a:cubicBezTo>
                  <a:cubicBezTo>
                    <a:pt x="618" y="218"/>
                    <a:pt x="619" y="218"/>
                    <a:pt x="620" y="219"/>
                  </a:cubicBezTo>
                  <a:cubicBezTo>
                    <a:pt x="621" y="220"/>
                    <a:pt x="623" y="221"/>
                    <a:pt x="624" y="223"/>
                  </a:cubicBezTo>
                  <a:close/>
                  <a:moveTo>
                    <a:pt x="668" y="132"/>
                  </a:moveTo>
                  <a:cubicBezTo>
                    <a:pt x="670" y="134"/>
                    <a:pt x="671" y="136"/>
                    <a:pt x="671" y="138"/>
                  </a:cubicBezTo>
                  <a:cubicBezTo>
                    <a:pt x="671" y="140"/>
                    <a:pt x="671" y="142"/>
                    <a:pt x="669" y="144"/>
                  </a:cubicBezTo>
                  <a:lnTo>
                    <a:pt x="630" y="183"/>
                  </a:lnTo>
                  <a:cubicBezTo>
                    <a:pt x="633" y="186"/>
                    <a:pt x="635" y="188"/>
                    <a:pt x="638" y="190"/>
                  </a:cubicBezTo>
                  <a:cubicBezTo>
                    <a:pt x="641" y="191"/>
                    <a:pt x="644" y="192"/>
                    <a:pt x="647" y="192"/>
                  </a:cubicBezTo>
                  <a:cubicBezTo>
                    <a:pt x="650" y="192"/>
                    <a:pt x="653" y="192"/>
                    <a:pt x="656" y="190"/>
                  </a:cubicBezTo>
                  <a:cubicBezTo>
                    <a:pt x="659" y="189"/>
                    <a:pt x="662" y="187"/>
                    <a:pt x="665" y="183"/>
                  </a:cubicBezTo>
                  <a:cubicBezTo>
                    <a:pt x="668" y="180"/>
                    <a:pt x="671" y="177"/>
                    <a:pt x="673" y="174"/>
                  </a:cubicBezTo>
                  <a:cubicBezTo>
                    <a:pt x="675" y="172"/>
                    <a:pt x="676" y="169"/>
                    <a:pt x="678" y="167"/>
                  </a:cubicBezTo>
                  <a:cubicBezTo>
                    <a:pt x="679" y="164"/>
                    <a:pt x="680" y="162"/>
                    <a:pt x="681" y="161"/>
                  </a:cubicBezTo>
                  <a:cubicBezTo>
                    <a:pt x="681" y="159"/>
                    <a:pt x="682" y="158"/>
                    <a:pt x="683" y="157"/>
                  </a:cubicBezTo>
                  <a:cubicBezTo>
                    <a:pt x="683" y="157"/>
                    <a:pt x="684" y="157"/>
                    <a:pt x="684" y="157"/>
                  </a:cubicBezTo>
                  <a:cubicBezTo>
                    <a:pt x="684" y="156"/>
                    <a:pt x="685" y="156"/>
                    <a:pt x="686" y="157"/>
                  </a:cubicBezTo>
                  <a:cubicBezTo>
                    <a:pt x="686" y="157"/>
                    <a:pt x="687" y="157"/>
                    <a:pt x="688" y="158"/>
                  </a:cubicBezTo>
                  <a:cubicBezTo>
                    <a:pt x="689" y="159"/>
                    <a:pt x="690" y="160"/>
                    <a:pt x="691" y="161"/>
                  </a:cubicBezTo>
                  <a:cubicBezTo>
                    <a:pt x="692" y="162"/>
                    <a:pt x="693" y="163"/>
                    <a:pt x="694" y="164"/>
                  </a:cubicBezTo>
                  <a:cubicBezTo>
                    <a:pt x="694" y="165"/>
                    <a:pt x="695" y="165"/>
                    <a:pt x="695" y="166"/>
                  </a:cubicBezTo>
                  <a:cubicBezTo>
                    <a:pt x="696" y="167"/>
                    <a:pt x="696" y="167"/>
                    <a:pt x="696" y="168"/>
                  </a:cubicBezTo>
                  <a:cubicBezTo>
                    <a:pt x="696" y="168"/>
                    <a:pt x="696" y="169"/>
                    <a:pt x="696" y="169"/>
                  </a:cubicBezTo>
                  <a:cubicBezTo>
                    <a:pt x="696" y="170"/>
                    <a:pt x="696" y="171"/>
                    <a:pt x="695" y="173"/>
                  </a:cubicBezTo>
                  <a:cubicBezTo>
                    <a:pt x="694" y="175"/>
                    <a:pt x="693" y="178"/>
                    <a:pt x="692" y="180"/>
                  </a:cubicBezTo>
                  <a:cubicBezTo>
                    <a:pt x="690" y="183"/>
                    <a:pt x="688" y="186"/>
                    <a:pt x="686" y="189"/>
                  </a:cubicBezTo>
                  <a:cubicBezTo>
                    <a:pt x="683" y="192"/>
                    <a:pt x="680" y="196"/>
                    <a:pt x="677" y="199"/>
                  </a:cubicBezTo>
                  <a:cubicBezTo>
                    <a:pt x="672" y="204"/>
                    <a:pt x="666" y="209"/>
                    <a:pt x="660" y="212"/>
                  </a:cubicBezTo>
                  <a:cubicBezTo>
                    <a:pt x="654" y="214"/>
                    <a:pt x="649" y="216"/>
                    <a:pt x="643" y="216"/>
                  </a:cubicBezTo>
                  <a:cubicBezTo>
                    <a:pt x="637" y="216"/>
                    <a:pt x="631" y="214"/>
                    <a:pt x="625" y="211"/>
                  </a:cubicBezTo>
                  <a:cubicBezTo>
                    <a:pt x="620" y="208"/>
                    <a:pt x="614" y="204"/>
                    <a:pt x="608" y="198"/>
                  </a:cubicBezTo>
                  <a:cubicBezTo>
                    <a:pt x="602" y="192"/>
                    <a:pt x="598" y="186"/>
                    <a:pt x="594" y="180"/>
                  </a:cubicBezTo>
                  <a:cubicBezTo>
                    <a:pt x="591" y="174"/>
                    <a:pt x="590" y="168"/>
                    <a:pt x="589" y="162"/>
                  </a:cubicBezTo>
                  <a:cubicBezTo>
                    <a:pt x="589" y="156"/>
                    <a:pt x="590" y="150"/>
                    <a:pt x="592" y="144"/>
                  </a:cubicBezTo>
                  <a:cubicBezTo>
                    <a:pt x="595" y="139"/>
                    <a:pt x="598" y="133"/>
                    <a:pt x="603" y="128"/>
                  </a:cubicBezTo>
                  <a:cubicBezTo>
                    <a:pt x="609" y="123"/>
                    <a:pt x="614" y="119"/>
                    <a:pt x="620" y="117"/>
                  </a:cubicBezTo>
                  <a:cubicBezTo>
                    <a:pt x="625" y="114"/>
                    <a:pt x="630" y="114"/>
                    <a:pt x="636" y="114"/>
                  </a:cubicBezTo>
                  <a:cubicBezTo>
                    <a:pt x="641" y="114"/>
                    <a:pt x="646" y="116"/>
                    <a:pt x="651" y="118"/>
                  </a:cubicBezTo>
                  <a:cubicBezTo>
                    <a:pt x="656" y="121"/>
                    <a:pt x="661" y="125"/>
                    <a:pt x="665" y="129"/>
                  </a:cubicBezTo>
                  <a:lnTo>
                    <a:pt x="668" y="132"/>
                  </a:lnTo>
                  <a:close/>
                  <a:moveTo>
                    <a:pt x="645" y="144"/>
                  </a:moveTo>
                  <a:cubicBezTo>
                    <a:pt x="640" y="139"/>
                    <a:pt x="635" y="136"/>
                    <a:pt x="630" y="136"/>
                  </a:cubicBezTo>
                  <a:cubicBezTo>
                    <a:pt x="625" y="135"/>
                    <a:pt x="620" y="137"/>
                    <a:pt x="616" y="141"/>
                  </a:cubicBezTo>
                  <a:cubicBezTo>
                    <a:pt x="614" y="144"/>
                    <a:pt x="612" y="146"/>
                    <a:pt x="611" y="149"/>
                  </a:cubicBezTo>
                  <a:cubicBezTo>
                    <a:pt x="610" y="151"/>
                    <a:pt x="610" y="154"/>
                    <a:pt x="610" y="156"/>
                  </a:cubicBezTo>
                  <a:cubicBezTo>
                    <a:pt x="611" y="159"/>
                    <a:pt x="612" y="161"/>
                    <a:pt x="613" y="164"/>
                  </a:cubicBezTo>
                  <a:cubicBezTo>
                    <a:pt x="614" y="167"/>
                    <a:pt x="616" y="169"/>
                    <a:pt x="618" y="171"/>
                  </a:cubicBezTo>
                  <a:lnTo>
                    <a:pt x="645" y="144"/>
                  </a:lnTo>
                  <a:close/>
                  <a:moveTo>
                    <a:pt x="740" y="128"/>
                  </a:moveTo>
                  <a:cubicBezTo>
                    <a:pt x="740" y="128"/>
                    <a:pt x="741" y="129"/>
                    <a:pt x="741" y="130"/>
                  </a:cubicBezTo>
                  <a:cubicBezTo>
                    <a:pt x="741" y="130"/>
                    <a:pt x="741" y="131"/>
                    <a:pt x="740" y="132"/>
                  </a:cubicBezTo>
                  <a:cubicBezTo>
                    <a:pt x="740" y="133"/>
                    <a:pt x="739" y="134"/>
                    <a:pt x="738" y="135"/>
                  </a:cubicBezTo>
                  <a:cubicBezTo>
                    <a:pt x="737" y="136"/>
                    <a:pt x="736" y="138"/>
                    <a:pt x="734" y="140"/>
                  </a:cubicBezTo>
                  <a:cubicBezTo>
                    <a:pt x="732" y="142"/>
                    <a:pt x="731" y="143"/>
                    <a:pt x="729" y="144"/>
                  </a:cubicBezTo>
                  <a:cubicBezTo>
                    <a:pt x="728" y="145"/>
                    <a:pt x="727" y="146"/>
                    <a:pt x="726" y="146"/>
                  </a:cubicBezTo>
                  <a:cubicBezTo>
                    <a:pt x="725" y="147"/>
                    <a:pt x="724" y="147"/>
                    <a:pt x="724" y="147"/>
                  </a:cubicBezTo>
                  <a:cubicBezTo>
                    <a:pt x="723" y="147"/>
                    <a:pt x="722" y="146"/>
                    <a:pt x="722" y="146"/>
                  </a:cubicBezTo>
                  <a:lnTo>
                    <a:pt x="627" y="52"/>
                  </a:lnTo>
                  <a:cubicBezTo>
                    <a:pt x="627" y="51"/>
                    <a:pt x="627" y="50"/>
                    <a:pt x="627" y="50"/>
                  </a:cubicBezTo>
                  <a:cubicBezTo>
                    <a:pt x="626" y="49"/>
                    <a:pt x="627" y="48"/>
                    <a:pt x="627" y="47"/>
                  </a:cubicBezTo>
                  <a:cubicBezTo>
                    <a:pt x="628" y="46"/>
                    <a:pt x="628" y="45"/>
                    <a:pt x="629" y="44"/>
                  </a:cubicBezTo>
                  <a:cubicBezTo>
                    <a:pt x="630" y="43"/>
                    <a:pt x="632" y="41"/>
                    <a:pt x="633" y="39"/>
                  </a:cubicBezTo>
                  <a:cubicBezTo>
                    <a:pt x="635" y="38"/>
                    <a:pt x="637" y="36"/>
                    <a:pt x="638" y="35"/>
                  </a:cubicBezTo>
                  <a:cubicBezTo>
                    <a:pt x="639" y="34"/>
                    <a:pt x="640" y="34"/>
                    <a:pt x="641" y="33"/>
                  </a:cubicBezTo>
                  <a:cubicBezTo>
                    <a:pt x="642" y="33"/>
                    <a:pt x="643" y="32"/>
                    <a:pt x="644" y="33"/>
                  </a:cubicBezTo>
                  <a:cubicBezTo>
                    <a:pt x="645" y="33"/>
                    <a:pt x="645" y="33"/>
                    <a:pt x="646" y="33"/>
                  </a:cubicBezTo>
                  <a:lnTo>
                    <a:pt x="740" y="128"/>
                  </a:lnTo>
                  <a:close/>
                  <a:moveTo>
                    <a:pt x="749" y="47"/>
                  </a:moveTo>
                  <a:cubicBezTo>
                    <a:pt x="754" y="52"/>
                    <a:pt x="759" y="58"/>
                    <a:pt x="764" y="64"/>
                  </a:cubicBezTo>
                  <a:cubicBezTo>
                    <a:pt x="768" y="70"/>
                    <a:pt x="773" y="76"/>
                    <a:pt x="776" y="82"/>
                  </a:cubicBezTo>
                  <a:cubicBezTo>
                    <a:pt x="780" y="89"/>
                    <a:pt x="784" y="95"/>
                    <a:pt x="787" y="102"/>
                  </a:cubicBezTo>
                  <a:cubicBezTo>
                    <a:pt x="790" y="109"/>
                    <a:pt x="793" y="116"/>
                    <a:pt x="795" y="124"/>
                  </a:cubicBezTo>
                  <a:cubicBezTo>
                    <a:pt x="796" y="124"/>
                    <a:pt x="796" y="125"/>
                    <a:pt x="795" y="126"/>
                  </a:cubicBezTo>
                  <a:cubicBezTo>
                    <a:pt x="795" y="126"/>
                    <a:pt x="795" y="127"/>
                    <a:pt x="795" y="128"/>
                  </a:cubicBezTo>
                  <a:cubicBezTo>
                    <a:pt x="794" y="129"/>
                    <a:pt x="793" y="130"/>
                    <a:pt x="793" y="131"/>
                  </a:cubicBezTo>
                  <a:cubicBezTo>
                    <a:pt x="792" y="132"/>
                    <a:pt x="791" y="133"/>
                    <a:pt x="789" y="134"/>
                  </a:cubicBezTo>
                  <a:cubicBezTo>
                    <a:pt x="787" y="136"/>
                    <a:pt x="786" y="138"/>
                    <a:pt x="784" y="138"/>
                  </a:cubicBezTo>
                  <a:cubicBezTo>
                    <a:pt x="783" y="139"/>
                    <a:pt x="782" y="140"/>
                    <a:pt x="781" y="140"/>
                  </a:cubicBezTo>
                  <a:cubicBezTo>
                    <a:pt x="780" y="140"/>
                    <a:pt x="780" y="140"/>
                    <a:pt x="779" y="139"/>
                  </a:cubicBezTo>
                  <a:cubicBezTo>
                    <a:pt x="778" y="139"/>
                    <a:pt x="778" y="138"/>
                    <a:pt x="777" y="137"/>
                  </a:cubicBezTo>
                  <a:cubicBezTo>
                    <a:pt x="772" y="124"/>
                    <a:pt x="765" y="111"/>
                    <a:pt x="758" y="99"/>
                  </a:cubicBezTo>
                  <a:cubicBezTo>
                    <a:pt x="750" y="87"/>
                    <a:pt x="741" y="76"/>
                    <a:pt x="730" y="65"/>
                  </a:cubicBezTo>
                  <a:cubicBezTo>
                    <a:pt x="720" y="55"/>
                    <a:pt x="708" y="46"/>
                    <a:pt x="696" y="38"/>
                  </a:cubicBezTo>
                  <a:cubicBezTo>
                    <a:pt x="684" y="30"/>
                    <a:pt x="672" y="23"/>
                    <a:pt x="658" y="18"/>
                  </a:cubicBezTo>
                  <a:cubicBezTo>
                    <a:pt x="657" y="18"/>
                    <a:pt x="657" y="17"/>
                    <a:pt x="656" y="16"/>
                  </a:cubicBezTo>
                  <a:cubicBezTo>
                    <a:pt x="656" y="16"/>
                    <a:pt x="656" y="15"/>
                    <a:pt x="656" y="14"/>
                  </a:cubicBezTo>
                  <a:cubicBezTo>
                    <a:pt x="656" y="13"/>
                    <a:pt x="657" y="12"/>
                    <a:pt x="658" y="11"/>
                  </a:cubicBezTo>
                  <a:cubicBezTo>
                    <a:pt x="659" y="10"/>
                    <a:pt x="660" y="8"/>
                    <a:pt x="662" y="6"/>
                  </a:cubicBezTo>
                  <a:cubicBezTo>
                    <a:pt x="663" y="5"/>
                    <a:pt x="665" y="4"/>
                    <a:pt x="666" y="3"/>
                  </a:cubicBezTo>
                  <a:cubicBezTo>
                    <a:pt x="667" y="2"/>
                    <a:pt x="668" y="1"/>
                    <a:pt x="668" y="1"/>
                  </a:cubicBezTo>
                  <a:cubicBezTo>
                    <a:pt x="669" y="0"/>
                    <a:pt x="670" y="0"/>
                    <a:pt x="670" y="0"/>
                  </a:cubicBezTo>
                  <a:cubicBezTo>
                    <a:pt x="671" y="0"/>
                    <a:pt x="671" y="0"/>
                    <a:pt x="671" y="0"/>
                  </a:cubicBezTo>
                  <a:cubicBezTo>
                    <a:pt x="686" y="5"/>
                    <a:pt x="700" y="12"/>
                    <a:pt x="713" y="19"/>
                  </a:cubicBezTo>
                  <a:cubicBezTo>
                    <a:pt x="726" y="27"/>
                    <a:pt x="738" y="36"/>
                    <a:pt x="749"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noEditPoints="1"/>
            </p:cNvSpPr>
            <p:nvPr/>
          </p:nvSpPr>
          <p:spPr bwMode="auto">
            <a:xfrm>
              <a:off x="2500" y="3362"/>
              <a:ext cx="479" cy="475"/>
            </a:xfrm>
            <a:custGeom>
              <a:avLst/>
              <a:gdLst/>
              <a:ahLst/>
              <a:cxnLst>
                <a:cxn ang="0">
                  <a:pos x="19" y="1790"/>
                </a:cxn>
                <a:cxn ang="0">
                  <a:pos x="28" y="1817"/>
                </a:cxn>
                <a:cxn ang="0">
                  <a:pos x="196" y="1762"/>
                </a:cxn>
                <a:cxn ang="0">
                  <a:pos x="155" y="1757"/>
                </a:cxn>
                <a:cxn ang="0">
                  <a:pos x="292" y="1704"/>
                </a:cxn>
                <a:cxn ang="0">
                  <a:pos x="248" y="1750"/>
                </a:cxn>
                <a:cxn ang="0">
                  <a:pos x="191" y="1672"/>
                </a:cxn>
                <a:cxn ang="0">
                  <a:pos x="308" y="1598"/>
                </a:cxn>
                <a:cxn ang="0">
                  <a:pos x="244" y="1617"/>
                </a:cxn>
                <a:cxn ang="0">
                  <a:pos x="414" y="1524"/>
                </a:cxn>
                <a:cxn ang="0">
                  <a:pos x="442" y="1550"/>
                </a:cxn>
                <a:cxn ang="0">
                  <a:pos x="414" y="1512"/>
                </a:cxn>
                <a:cxn ang="0">
                  <a:pos x="498" y="1503"/>
                </a:cxn>
                <a:cxn ang="0">
                  <a:pos x="466" y="1430"/>
                </a:cxn>
                <a:cxn ang="0">
                  <a:pos x="499" y="1462"/>
                </a:cxn>
                <a:cxn ang="0">
                  <a:pos x="457" y="1418"/>
                </a:cxn>
                <a:cxn ang="0">
                  <a:pos x="494" y="1367"/>
                </a:cxn>
                <a:cxn ang="0">
                  <a:pos x="556" y="1425"/>
                </a:cxn>
                <a:cxn ang="0">
                  <a:pos x="613" y="1315"/>
                </a:cxn>
                <a:cxn ang="0">
                  <a:pos x="595" y="1335"/>
                </a:cxn>
                <a:cxn ang="0">
                  <a:pos x="676" y="1323"/>
                </a:cxn>
                <a:cxn ang="0">
                  <a:pos x="618" y="1244"/>
                </a:cxn>
                <a:cxn ang="0">
                  <a:pos x="766" y="1230"/>
                </a:cxn>
                <a:cxn ang="0">
                  <a:pos x="655" y="1144"/>
                </a:cxn>
                <a:cxn ang="0">
                  <a:pos x="719" y="1169"/>
                </a:cxn>
                <a:cxn ang="0">
                  <a:pos x="806" y="1088"/>
                </a:cxn>
                <a:cxn ang="0">
                  <a:pos x="754" y="1111"/>
                </a:cxn>
                <a:cxn ang="0">
                  <a:pos x="792" y="1069"/>
                </a:cxn>
                <a:cxn ang="0">
                  <a:pos x="838" y="1019"/>
                </a:cxn>
                <a:cxn ang="0">
                  <a:pos x="895" y="1078"/>
                </a:cxn>
                <a:cxn ang="0">
                  <a:pos x="972" y="1025"/>
                </a:cxn>
                <a:cxn ang="0">
                  <a:pos x="927" y="939"/>
                </a:cxn>
                <a:cxn ang="0">
                  <a:pos x="1048" y="891"/>
                </a:cxn>
                <a:cxn ang="0">
                  <a:pos x="1075" y="916"/>
                </a:cxn>
                <a:cxn ang="0">
                  <a:pos x="1047" y="879"/>
                </a:cxn>
                <a:cxn ang="0">
                  <a:pos x="1112" y="920"/>
                </a:cxn>
                <a:cxn ang="0">
                  <a:pos x="1173" y="825"/>
                </a:cxn>
                <a:cxn ang="0">
                  <a:pos x="1237" y="765"/>
                </a:cxn>
                <a:cxn ang="0">
                  <a:pos x="1180" y="706"/>
                </a:cxn>
                <a:cxn ang="0">
                  <a:pos x="1316" y="686"/>
                </a:cxn>
                <a:cxn ang="0">
                  <a:pos x="1259" y="627"/>
                </a:cxn>
                <a:cxn ang="0">
                  <a:pos x="1383" y="619"/>
                </a:cxn>
                <a:cxn ang="0">
                  <a:pos x="1375" y="592"/>
                </a:cxn>
                <a:cxn ang="0">
                  <a:pos x="1337" y="529"/>
                </a:cxn>
                <a:cxn ang="0">
                  <a:pos x="1331" y="572"/>
                </a:cxn>
                <a:cxn ang="0">
                  <a:pos x="1453" y="517"/>
                </a:cxn>
                <a:cxn ang="0">
                  <a:pos x="1401" y="562"/>
                </a:cxn>
                <a:cxn ang="0">
                  <a:pos x="1393" y="522"/>
                </a:cxn>
                <a:cxn ang="0">
                  <a:pos x="1522" y="431"/>
                </a:cxn>
                <a:cxn ang="0">
                  <a:pos x="1632" y="355"/>
                </a:cxn>
                <a:cxn ang="0">
                  <a:pos x="1571" y="297"/>
                </a:cxn>
                <a:cxn ang="0">
                  <a:pos x="1611" y="358"/>
                </a:cxn>
                <a:cxn ang="0">
                  <a:pos x="1596" y="305"/>
                </a:cxn>
                <a:cxn ang="0">
                  <a:pos x="1636" y="310"/>
                </a:cxn>
                <a:cxn ang="0">
                  <a:pos x="1730" y="190"/>
                </a:cxn>
                <a:cxn ang="0">
                  <a:pos x="1658" y="205"/>
                </a:cxn>
                <a:cxn ang="0">
                  <a:pos x="1864" y="131"/>
                </a:cxn>
                <a:cxn ang="0">
                  <a:pos x="1821" y="177"/>
                </a:cxn>
                <a:cxn ang="0">
                  <a:pos x="1763" y="99"/>
                </a:cxn>
                <a:cxn ang="0">
                  <a:pos x="1907" y="140"/>
                </a:cxn>
              </a:cxnLst>
              <a:rect l="0" t="0" r="r" b="b"/>
              <a:pathLst>
                <a:path w="1921" h="1907">
                  <a:moveTo>
                    <a:pt x="125" y="1845"/>
                  </a:moveTo>
                  <a:cubicBezTo>
                    <a:pt x="126" y="1846"/>
                    <a:pt x="127" y="1847"/>
                    <a:pt x="128" y="1848"/>
                  </a:cubicBezTo>
                  <a:cubicBezTo>
                    <a:pt x="129" y="1849"/>
                    <a:pt x="129" y="1850"/>
                    <a:pt x="130" y="1851"/>
                  </a:cubicBezTo>
                  <a:cubicBezTo>
                    <a:pt x="130" y="1851"/>
                    <a:pt x="131" y="1852"/>
                    <a:pt x="131" y="1853"/>
                  </a:cubicBezTo>
                  <a:cubicBezTo>
                    <a:pt x="131" y="1853"/>
                    <a:pt x="131" y="1854"/>
                    <a:pt x="131" y="1855"/>
                  </a:cubicBezTo>
                  <a:cubicBezTo>
                    <a:pt x="131" y="1856"/>
                    <a:pt x="131" y="1858"/>
                    <a:pt x="130" y="1861"/>
                  </a:cubicBezTo>
                  <a:cubicBezTo>
                    <a:pt x="130" y="1863"/>
                    <a:pt x="129" y="1866"/>
                    <a:pt x="127" y="1869"/>
                  </a:cubicBezTo>
                  <a:cubicBezTo>
                    <a:pt x="126" y="1872"/>
                    <a:pt x="124" y="1875"/>
                    <a:pt x="122" y="1878"/>
                  </a:cubicBezTo>
                  <a:cubicBezTo>
                    <a:pt x="119" y="1881"/>
                    <a:pt x="117" y="1885"/>
                    <a:pt x="113" y="1888"/>
                  </a:cubicBezTo>
                  <a:cubicBezTo>
                    <a:pt x="107" y="1894"/>
                    <a:pt x="100" y="1899"/>
                    <a:pt x="93" y="1902"/>
                  </a:cubicBezTo>
                  <a:cubicBezTo>
                    <a:pt x="86" y="1905"/>
                    <a:pt x="79" y="1907"/>
                    <a:pt x="71" y="1906"/>
                  </a:cubicBezTo>
                  <a:cubicBezTo>
                    <a:pt x="64" y="1906"/>
                    <a:pt x="56" y="1904"/>
                    <a:pt x="49" y="1900"/>
                  </a:cubicBezTo>
                  <a:cubicBezTo>
                    <a:pt x="41" y="1896"/>
                    <a:pt x="33" y="1890"/>
                    <a:pt x="25" y="1883"/>
                  </a:cubicBezTo>
                  <a:cubicBezTo>
                    <a:pt x="17" y="1875"/>
                    <a:pt x="11" y="1867"/>
                    <a:pt x="7" y="1858"/>
                  </a:cubicBezTo>
                  <a:cubicBezTo>
                    <a:pt x="3" y="1850"/>
                    <a:pt x="1" y="1842"/>
                    <a:pt x="1" y="1834"/>
                  </a:cubicBezTo>
                  <a:cubicBezTo>
                    <a:pt x="0" y="1826"/>
                    <a:pt x="2" y="1818"/>
                    <a:pt x="5" y="1811"/>
                  </a:cubicBezTo>
                  <a:cubicBezTo>
                    <a:pt x="8" y="1804"/>
                    <a:pt x="13" y="1797"/>
                    <a:pt x="19" y="1790"/>
                  </a:cubicBezTo>
                  <a:cubicBezTo>
                    <a:pt x="22" y="1788"/>
                    <a:pt x="24" y="1785"/>
                    <a:pt x="27" y="1783"/>
                  </a:cubicBezTo>
                  <a:cubicBezTo>
                    <a:pt x="30" y="1781"/>
                    <a:pt x="33" y="1780"/>
                    <a:pt x="36" y="1778"/>
                  </a:cubicBezTo>
                  <a:cubicBezTo>
                    <a:pt x="38" y="1777"/>
                    <a:pt x="41" y="1776"/>
                    <a:pt x="44" y="1775"/>
                  </a:cubicBezTo>
                  <a:cubicBezTo>
                    <a:pt x="46" y="1775"/>
                    <a:pt x="48" y="1774"/>
                    <a:pt x="49" y="1774"/>
                  </a:cubicBezTo>
                  <a:cubicBezTo>
                    <a:pt x="51" y="1774"/>
                    <a:pt x="52" y="1774"/>
                    <a:pt x="52" y="1775"/>
                  </a:cubicBezTo>
                  <a:cubicBezTo>
                    <a:pt x="53" y="1775"/>
                    <a:pt x="54" y="1775"/>
                    <a:pt x="54" y="1776"/>
                  </a:cubicBezTo>
                  <a:cubicBezTo>
                    <a:pt x="55" y="1776"/>
                    <a:pt x="56" y="1777"/>
                    <a:pt x="57" y="1778"/>
                  </a:cubicBezTo>
                  <a:cubicBezTo>
                    <a:pt x="58" y="1779"/>
                    <a:pt x="59" y="1780"/>
                    <a:pt x="61" y="1781"/>
                  </a:cubicBezTo>
                  <a:cubicBezTo>
                    <a:pt x="62" y="1782"/>
                    <a:pt x="63" y="1784"/>
                    <a:pt x="64" y="1785"/>
                  </a:cubicBezTo>
                  <a:cubicBezTo>
                    <a:pt x="65" y="1786"/>
                    <a:pt x="66" y="1787"/>
                    <a:pt x="66" y="1788"/>
                  </a:cubicBezTo>
                  <a:cubicBezTo>
                    <a:pt x="66" y="1789"/>
                    <a:pt x="67" y="1789"/>
                    <a:pt x="67" y="1790"/>
                  </a:cubicBezTo>
                  <a:cubicBezTo>
                    <a:pt x="67" y="1791"/>
                    <a:pt x="66" y="1791"/>
                    <a:pt x="66" y="1792"/>
                  </a:cubicBezTo>
                  <a:cubicBezTo>
                    <a:pt x="65" y="1792"/>
                    <a:pt x="64" y="1793"/>
                    <a:pt x="62" y="1793"/>
                  </a:cubicBezTo>
                  <a:cubicBezTo>
                    <a:pt x="60" y="1793"/>
                    <a:pt x="58" y="1794"/>
                    <a:pt x="55" y="1795"/>
                  </a:cubicBezTo>
                  <a:cubicBezTo>
                    <a:pt x="52" y="1795"/>
                    <a:pt x="49" y="1796"/>
                    <a:pt x="46" y="1798"/>
                  </a:cubicBezTo>
                  <a:cubicBezTo>
                    <a:pt x="42" y="1800"/>
                    <a:pt x="39" y="1802"/>
                    <a:pt x="36" y="1805"/>
                  </a:cubicBezTo>
                  <a:cubicBezTo>
                    <a:pt x="32" y="1809"/>
                    <a:pt x="30" y="1813"/>
                    <a:pt x="28" y="1817"/>
                  </a:cubicBezTo>
                  <a:cubicBezTo>
                    <a:pt x="27" y="1822"/>
                    <a:pt x="27" y="1827"/>
                    <a:pt x="27" y="1831"/>
                  </a:cubicBezTo>
                  <a:cubicBezTo>
                    <a:pt x="28" y="1836"/>
                    <a:pt x="30" y="1841"/>
                    <a:pt x="33" y="1846"/>
                  </a:cubicBezTo>
                  <a:cubicBezTo>
                    <a:pt x="36" y="1851"/>
                    <a:pt x="40" y="1856"/>
                    <a:pt x="45" y="1861"/>
                  </a:cubicBezTo>
                  <a:cubicBezTo>
                    <a:pt x="50" y="1867"/>
                    <a:pt x="55" y="1871"/>
                    <a:pt x="61" y="1874"/>
                  </a:cubicBezTo>
                  <a:cubicBezTo>
                    <a:pt x="66" y="1877"/>
                    <a:pt x="71" y="1878"/>
                    <a:pt x="75" y="1879"/>
                  </a:cubicBezTo>
                  <a:cubicBezTo>
                    <a:pt x="80" y="1879"/>
                    <a:pt x="84" y="1879"/>
                    <a:pt x="89" y="1877"/>
                  </a:cubicBezTo>
                  <a:cubicBezTo>
                    <a:pt x="93" y="1875"/>
                    <a:pt x="97" y="1873"/>
                    <a:pt x="100" y="1869"/>
                  </a:cubicBezTo>
                  <a:cubicBezTo>
                    <a:pt x="104" y="1866"/>
                    <a:pt x="106" y="1862"/>
                    <a:pt x="108" y="1859"/>
                  </a:cubicBezTo>
                  <a:cubicBezTo>
                    <a:pt x="110" y="1856"/>
                    <a:pt x="111" y="1853"/>
                    <a:pt x="112" y="1850"/>
                  </a:cubicBezTo>
                  <a:cubicBezTo>
                    <a:pt x="112" y="1847"/>
                    <a:pt x="113" y="1845"/>
                    <a:pt x="113" y="1843"/>
                  </a:cubicBezTo>
                  <a:cubicBezTo>
                    <a:pt x="114" y="1841"/>
                    <a:pt x="114" y="1840"/>
                    <a:pt x="115" y="1839"/>
                  </a:cubicBezTo>
                  <a:cubicBezTo>
                    <a:pt x="115" y="1839"/>
                    <a:pt x="116" y="1839"/>
                    <a:pt x="116" y="1839"/>
                  </a:cubicBezTo>
                  <a:cubicBezTo>
                    <a:pt x="117" y="1839"/>
                    <a:pt x="117" y="1839"/>
                    <a:pt x="118" y="1839"/>
                  </a:cubicBezTo>
                  <a:cubicBezTo>
                    <a:pt x="119" y="1839"/>
                    <a:pt x="120" y="1840"/>
                    <a:pt x="121" y="1841"/>
                  </a:cubicBezTo>
                  <a:cubicBezTo>
                    <a:pt x="122" y="1842"/>
                    <a:pt x="123" y="1843"/>
                    <a:pt x="125" y="1845"/>
                  </a:cubicBezTo>
                  <a:close/>
                  <a:moveTo>
                    <a:pt x="183" y="1745"/>
                  </a:moveTo>
                  <a:cubicBezTo>
                    <a:pt x="188" y="1751"/>
                    <a:pt x="192" y="1756"/>
                    <a:pt x="196" y="1762"/>
                  </a:cubicBezTo>
                  <a:cubicBezTo>
                    <a:pt x="199" y="1768"/>
                    <a:pt x="200" y="1774"/>
                    <a:pt x="201" y="1781"/>
                  </a:cubicBezTo>
                  <a:cubicBezTo>
                    <a:pt x="201" y="1787"/>
                    <a:pt x="200" y="1793"/>
                    <a:pt x="197" y="1799"/>
                  </a:cubicBezTo>
                  <a:cubicBezTo>
                    <a:pt x="195" y="1805"/>
                    <a:pt x="190" y="1811"/>
                    <a:pt x="184" y="1817"/>
                  </a:cubicBezTo>
                  <a:cubicBezTo>
                    <a:pt x="179" y="1823"/>
                    <a:pt x="173" y="1827"/>
                    <a:pt x="167" y="1830"/>
                  </a:cubicBezTo>
                  <a:cubicBezTo>
                    <a:pt x="161" y="1832"/>
                    <a:pt x="156" y="1834"/>
                    <a:pt x="150" y="1833"/>
                  </a:cubicBezTo>
                  <a:cubicBezTo>
                    <a:pt x="144" y="1833"/>
                    <a:pt x="138" y="1831"/>
                    <a:pt x="132" y="1828"/>
                  </a:cubicBezTo>
                  <a:cubicBezTo>
                    <a:pt x="127" y="1825"/>
                    <a:pt x="121" y="1821"/>
                    <a:pt x="115" y="1815"/>
                  </a:cubicBezTo>
                  <a:cubicBezTo>
                    <a:pt x="110" y="1810"/>
                    <a:pt x="106" y="1804"/>
                    <a:pt x="103" y="1798"/>
                  </a:cubicBezTo>
                  <a:cubicBezTo>
                    <a:pt x="100" y="1792"/>
                    <a:pt x="98" y="1786"/>
                    <a:pt x="98" y="1780"/>
                  </a:cubicBezTo>
                  <a:cubicBezTo>
                    <a:pt x="97" y="1774"/>
                    <a:pt x="98" y="1768"/>
                    <a:pt x="101" y="1761"/>
                  </a:cubicBezTo>
                  <a:cubicBezTo>
                    <a:pt x="104" y="1755"/>
                    <a:pt x="108" y="1749"/>
                    <a:pt x="114" y="1743"/>
                  </a:cubicBezTo>
                  <a:cubicBezTo>
                    <a:pt x="119" y="1738"/>
                    <a:pt x="125" y="1733"/>
                    <a:pt x="131" y="1731"/>
                  </a:cubicBezTo>
                  <a:cubicBezTo>
                    <a:pt x="137" y="1728"/>
                    <a:pt x="143" y="1727"/>
                    <a:pt x="148" y="1727"/>
                  </a:cubicBezTo>
                  <a:cubicBezTo>
                    <a:pt x="154" y="1727"/>
                    <a:pt x="160" y="1729"/>
                    <a:pt x="166" y="1732"/>
                  </a:cubicBezTo>
                  <a:cubicBezTo>
                    <a:pt x="171" y="1735"/>
                    <a:pt x="177" y="1740"/>
                    <a:pt x="183" y="1745"/>
                  </a:cubicBezTo>
                  <a:close/>
                  <a:moveTo>
                    <a:pt x="165" y="1765"/>
                  </a:moveTo>
                  <a:cubicBezTo>
                    <a:pt x="162" y="1761"/>
                    <a:pt x="159" y="1759"/>
                    <a:pt x="155" y="1757"/>
                  </a:cubicBezTo>
                  <a:cubicBezTo>
                    <a:pt x="152" y="1755"/>
                    <a:pt x="149" y="1753"/>
                    <a:pt x="146" y="1752"/>
                  </a:cubicBezTo>
                  <a:cubicBezTo>
                    <a:pt x="143" y="1752"/>
                    <a:pt x="140" y="1752"/>
                    <a:pt x="137" y="1752"/>
                  </a:cubicBezTo>
                  <a:cubicBezTo>
                    <a:pt x="133" y="1753"/>
                    <a:pt x="130" y="1755"/>
                    <a:pt x="127" y="1758"/>
                  </a:cubicBezTo>
                  <a:cubicBezTo>
                    <a:pt x="125" y="1761"/>
                    <a:pt x="123" y="1764"/>
                    <a:pt x="122" y="1767"/>
                  </a:cubicBezTo>
                  <a:cubicBezTo>
                    <a:pt x="121" y="1770"/>
                    <a:pt x="121" y="1773"/>
                    <a:pt x="121" y="1776"/>
                  </a:cubicBezTo>
                  <a:cubicBezTo>
                    <a:pt x="122" y="1779"/>
                    <a:pt x="123" y="1783"/>
                    <a:pt x="125" y="1786"/>
                  </a:cubicBezTo>
                  <a:cubicBezTo>
                    <a:pt x="127" y="1789"/>
                    <a:pt x="130" y="1792"/>
                    <a:pt x="133" y="1796"/>
                  </a:cubicBezTo>
                  <a:cubicBezTo>
                    <a:pt x="136" y="1799"/>
                    <a:pt x="140" y="1802"/>
                    <a:pt x="143" y="1804"/>
                  </a:cubicBezTo>
                  <a:cubicBezTo>
                    <a:pt x="146" y="1806"/>
                    <a:pt x="149" y="1807"/>
                    <a:pt x="152" y="1808"/>
                  </a:cubicBezTo>
                  <a:cubicBezTo>
                    <a:pt x="155" y="1809"/>
                    <a:pt x="158" y="1809"/>
                    <a:pt x="162" y="1808"/>
                  </a:cubicBezTo>
                  <a:cubicBezTo>
                    <a:pt x="165" y="1807"/>
                    <a:pt x="168" y="1805"/>
                    <a:pt x="171" y="1802"/>
                  </a:cubicBezTo>
                  <a:cubicBezTo>
                    <a:pt x="173" y="1799"/>
                    <a:pt x="175" y="1797"/>
                    <a:pt x="176" y="1794"/>
                  </a:cubicBezTo>
                  <a:cubicBezTo>
                    <a:pt x="177" y="1791"/>
                    <a:pt x="178" y="1787"/>
                    <a:pt x="177" y="1784"/>
                  </a:cubicBezTo>
                  <a:cubicBezTo>
                    <a:pt x="176" y="1781"/>
                    <a:pt x="175" y="1778"/>
                    <a:pt x="173" y="1775"/>
                  </a:cubicBezTo>
                  <a:cubicBezTo>
                    <a:pt x="171" y="1771"/>
                    <a:pt x="168" y="1768"/>
                    <a:pt x="165" y="1765"/>
                  </a:cubicBezTo>
                  <a:close/>
                  <a:moveTo>
                    <a:pt x="291" y="1702"/>
                  </a:moveTo>
                  <a:cubicBezTo>
                    <a:pt x="292" y="1703"/>
                    <a:pt x="292" y="1703"/>
                    <a:pt x="292" y="1704"/>
                  </a:cubicBezTo>
                  <a:cubicBezTo>
                    <a:pt x="292" y="1705"/>
                    <a:pt x="292" y="1706"/>
                    <a:pt x="291" y="1706"/>
                  </a:cubicBezTo>
                  <a:cubicBezTo>
                    <a:pt x="291" y="1707"/>
                    <a:pt x="290" y="1708"/>
                    <a:pt x="289" y="1710"/>
                  </a:cubicBezTo>
                  <a:cubicBezTo>
                    <a:pt x="288" y="1711"/>
                    <a:pt x="287" y="1713"/>
                    <a:pt x="285" y="1714"/>
                  </a:cubicBezTo>
                  <a:cubicBezTo>
                    <a:pt x="283" y="1716"/>
                    <a:pt x="282" y="1717"/>
                    <a:pt x="280" y="1718"/>
                  </a:cubicBezTo>
                  <a:cubicBezTo>
                    <a:pt x="279" y="1720"/>
                    <a:pt x="278" y="1720"/>
                    <a:pt x="277" y="1721"/>
                  </a:cubicBezTo>
                  <a:cubicBezTo>
                    <a:pt x="276" y="1721"/>
                    <a:pt x="275" y="1721"/>
                    <a:pt x="275" y="1721"/>
                  </a:cubicBezTo>
                  <a:cubicBezTo>
                    <a:pt x="274" y="1721"/>
                    <a:pt x="273" y="1721"/>
                    <a:pt x="273" y="1720"/>
                  </a:cubicBezTo>
                  <a:lnTo>
                    <a:pt x="236" y="1684"/>
                  </a:lnTo>
                  <a:cubicBezTo>
                    <a:pt x="233" y="1681"/>
                    <a:pt x="231" y="1679"/>
                    <a:pt x="228" y="1677"/>
                  </a:cubicBezTo>
                  <a:cubicBezTo>
                    <a:pt x="226" y="1676"/>
                    <a:pt x="224" y="1675"/>
                    <a:pt x="222" y="1675"/>
                  </a:cubicBezTo>
                  <a:cubicBezTo>
                    <a:pt x="220" y="1674"/>
                    <a:pt x="218" y="1674"/>
                    <a:pt x="216" y="1675"/>
                  </a:cubicBezTo>
                  <a:cubicBezTo>
                    <a:pt x="214" y="1676"/>
                    <a:pt x="212" y="1677"/>
                    <a:pt x="210" y="1679"/>
                  </a:cubicBezTo>
                  <a:cubicBezTo>
                    <a:pt x="208" y="1681"/>
                    <a:pt x="206" y="1684"/>
                    <a:pt x="205" y="1688"/>
                  </a:cubicBezTo>
                  <a:cubicBezTo>
                    <a:pt x="205" y="1692"/>
                    <a:pt x="205" y="1697"/>
                    <a:pt x="205" y="1703"/>
                  </a:cubicBezTo>
                  <a:lnTo>
                    <a:pt x="248" y="1745"/>
                  </a:lnTo>
                  <a:cubicBezTo>
                    <a:pt x="248" y="1746"/>
                    <a:pt x="249" y="1747"/>
                    <a:pt x="249" y="1747"/>
                  </a:cubicBezTo>
                  <a:cubicBezTo>
                    <a:pt x="249" y="1748"/>
                    <a:pt x="249" y="1749"/>
                    <a:pt x="248" y="1750"/>
                  </a:cubicBezTo>
                  <a:cubicBezTo>
                    <a:pt x="248" y="1750"/>
                    <a:pt x="247" y="1752"/>
                    <a:pt x="246" y="1753"/>
                  </a:cubicBezTo>
                  <a:cubicBezTo>
                    <a:pt x="245" y="1754"/>
                    <a:pt x="244" y="1756"/>
                    <a:pt x="242" y="1757"/>
                  </a:cubicBezTo>
                  <a:cubicBezTo>
                    <a:pt x="240" y="1759"/>
                    <a:pt x="238" y="1761"/>
                    <a:pt x="237" y="1762"/>
                  </a:cubicBezTo>
                  <a:cubicBezTo>
                    <a:pt x="236" y="1763"/>
                    <a:pt x="235" y="1763"/>
                    <a:pt x="234" y="1764"/>
                  </a:cubicBezTo>
                  <a:cubicBezTo>
                    <a:pt x="233" y="1764"/>
                    <a:pt x="232" y="1764"/>
                    <a:pt x="232" y="1764"/>
                  </a:cubicBezTo>
                  <a:cubicBezTo>
                    <a:pt x="231" y="1764"/>
                    <a:pt x="230" y="1764"/>
                    <a:pt x="230" y="1764"/>
                  </a:cubicBezTo>
                  <a:lnTo>
                    <a:pt x="166" y="1700"/>
                  </a:lnTo>
                  <a:cubicBezTo>
                    <a:pt x="165" y="1699"/>
                    <a:pt x="165" y="1699"/>
                    <a:pt x="165" y="1698"/>
                  </a:cubicBezTo>
                  <a:cubicBezTo>
                    <a:pt x="165" y="1697"/>
                    <a:pt x="165" y="1697"/>
                    <a:pt x="165" y="1696"/>
                  </a:cubicBezTo>
                  <a:cubicBezTo>
                    <a:pt x="166" y="1695"/>
                    <a:pt x="166" y="1694"/>
                    <a:pt x="167" y="1693"/>
                  </a:cubicBezTo>
                  <a:cubicBezTo>
                    <a:pt x="168" y="1692"/>
                    <a:pt x="169" y="1690"/>
                    <a:pt x="171" y="1689"/>
                  </a:cubicBezTo>
                  <a:cubicBezTo>
                    <a:pt x="172" y="1687"/>
                    <a:pt x="174" y="1686"/>
                    <a:pt x="175" y="1685"/>
                  </a:cubicBezTo>
                  <a:cubicBezTo>
                    <a:pt x="176" y="1684"/>
                    <a:pt x="177" y="1684"/>
                    <a:pt x="178" y="1683"/>
                  </a:cubicBezTo>
                  <a:cubicBezTo>
                    <a:pt x="178" y="1683"/>
                    <a:pt x="179" y="1683"/>
                    <a:pt x="180" y="1683"/>
                  </a:cubicBezTo>
                  <a:cubicBezTo>
                    <a:pt x="180" y="1683"/>
                    <a:pt x="181" y="1684"/>
                    <a:pt x="181" y="1684"/>
                  </a:cubicBezTo>
                  <a:lnTo>
                    <a:pt x="189" y="1691"/>
                  </a:lnTo>
                  <a:cubicBezTo>
                    <a:pt x="188" y="1684"/>
                    <a:pt x="189" y="1678"/>
                    <a:pt x="191" y="1672"/>
                  </a:cubicBezTo>
                  <a:cubicBezTo>
                    <a:pt x="193" y="1666"/>
                    <a:pt x="195" y="1662"/>
                    <a:pt x="199" y="1658"/>
                  </a:cubicBezTo>
                  <a:cubicBezTo>
                    <a:pt x="204" y="1653"/>
                    <a:pt x="208" y="1650"/>
                    <a:pt x="213" y="1649"/>
                  </a:cubicBezTo>
                  <a:cubicBezTo>
                    <a:pt x="217" y="1647"/>
                    <a:pt x="221" y="1647"/>
                    <a:pt x="226" y="1647"/>
                  </a:cubicBezTo>
                  <a:cubicBezTo>
                    <a:pt x="230" y="1648"/>
                    <a:pt x="234" y="1650"/>
                    <a:pt x="238" y="1652"/>
                  </a:cubicBezTo>
                  <a:cubicBezTo>
                    <a:pt x="242" y="1655"/>
                    <a:pt x="247" y="1658"/>
                    <a:pt x="251" y="1663"/>
                  </a:cubicBezTo>
                  <a:lnTo>
                    <a:pt x="291" y="1702"/>
                  </a:lnTo>
                  <a:close/>
                  <a:moveTo>
                    <a:pt x="370" y="1623"/>
                  </a:moveTo>
                  <a:cubicBezTo>
                    <a:pt x="371" y="1624"/>
                    <a:pt x="371" y="1624"/>
                    <a:pt x="371" y="1625"/>
                  </a:cubicBezTo>
                  <a:cubicBezTo>
                    <a:pt x="371" y="1626"/>
                    <a:pt x="371" y="1626"/>
                    <a:pt x="371" y="1627"/>
                  </a:cubicBezTo>
                  <a:cubicBezTo>
                    <a:pt x="370" y="1628"/>
                    <a:pt x="369" y="1629"/>
                    <a:pt x="368" y="1631"/>
                  </a:cubicBezTo>
                  <a:cubicBezTo>
                    <a:pt x="367" y="1632"/>
                    <a:pt x="366" y="1633"/>
                    <a:pt x="364" y="1635"/>
                  </a:cubicBezTo>
                  <a:cubicBezTo>
                    <a:pt x="362" y="1637"/>
                    <a:pt x="361" y="1638"/>
                    <a:pt x="360" y="1639"/>
                  </a:cubicBezTo>
                  <a:cubicBezTo>
                    <a:pt x="358" y="1640"/>
                    <a:pt x="357" y="1641"/>
                    <a:pt x="356" y="1642"/>
                  </a:cubicBezTo>
                  <a:cubicBezTo>
                    <a:pt x="355" y="1642"/>
                    <a:pt x="355" y="1642"/>
                    <a:pt x="354" y="1642"/>
                  </a:cubicBezTo>
                  <a:cubicBezTo>
                    <a:pt x="353" y="1642"/>
                    <a:pt x="353" y="1642"/>
                    <a:pt x="352" y="1641"/>
                  </a:cubicBezTo>
                  <a:lnTo>
                    <a:pt x="316" y="1605"/>
                  </a:lnTo>
                  <a:cubicBezTo>
                    <a:pt x="313" y="1602"/>
                    <a:pt x="310" y="1599"/>
                    <a:pt x="308" y="1598"/>
                  </a:cubicBezTo>
                  <a:cubicBezTo>
                    <a:pt x="305" y="1597"/>
                    <a:pt x="303" y="1596"/>
                    <a:pt x="301" y="1595"/>
                  </a:cubicBezTo>
                  <a:cubicBezTo>
                    <a:pt x="299" y="1595"/>
                    <a:pt x="297" y="1595"/>
                    <a:pt x="295" y="1596"/>
                  </a:cubicBezTo>
                  <a:cubicBezTo>
                    <a:pt x="293" y="1597"/>
                    <a:pt x="291" y="1598"/>
                    <a:pt x="289" y="1600"/>
                  </a:cubicBezTo>
                  <a:cubicBezTo>
                    <a:pt x="287" y="1602"/>
                    <a:pt x="285" y="1605"/>
                    <a:pt x="285" y="1609"/>
                  </a:cubicBezTo>
                  <a:cubicBezTo>
                    <a:pt x="284" y="1613"/>
                    <a:pt x="284" y="1618"/>
                    <a:pt x="285" y="1624"/>
                  </a:cubicBezTo>
                  <a:lnTo>
                    <a:pt x="327" y="1666"/>
                  </a:lnTo>
                  <a:cubicBezTo>
                    <a:pt x="328" y="1667"/>
                    <a:pt x="328" y="1667"/>
                    <a:pt x="328" y="1668"/>
                  </a:cubicBezTo>
                  <a:cubicBezTo>
                    <a:pt x="328" y="1669"/>
                    <a:pt x="328" y="1669"/>
                    <a:pt x="327" y="1670"/>
                  </a:cubicBezTo>
                  <a:cubicBezTo>
                    <a:pt x="327" y="1671"/>
                    <a:pt x="326" y="1672"/>
                    <a:pt x="325" y="1674"/>
                  </a:cubicBezTo>
                  <a:cubicBezTo>
                    <a:pt x="324" y="1675"/>
                    <a:pt x="323" y="1676"/>
                    <a:pt x="321" y="1678"/>
                  </a:cubicBezTo>
                  <a:cubicBezTo>
                    <a:pt x="319" y="1680"/>
                    <a:pt x="318" y="1681"/>
                    <a:pt x="316" y="1682"/>
                  </a:cubicBezTo>
                  <a:cubicBezTo>
                    <a:pt x="315" y="1683"/>
                    <a:pt x="314" y="1684"/>
                    <a:pt x="313" y="1685"/>
                  </a:cubicBezTo>
                  <a:cubicBezTo>
                    <a:pt x="312" y="1685"/>
                    <a:pt x="311" y="1685"/>
                    <a:pt x="311" y="1685"/>
                  </a:cubicBezTo>
                  <a:cubicBezTo>
                    <a:pt x="310" y="1685"/>
                    <a:pt x="310" y="1685"/>
                    <a:pt x="309" y="1684"/>
                  </a:cubicBezTo>
                  <a:lnTo>
                    <a:pt x="245" y="1620"/>
                  </a:lnTo>
                  <a:cubicBezTo>
                    <a:pt x="244" y="1620"/>
                    <a:pt x="244" y="1619"/>
                    <a:pt x="244" y="1619"/>
                  </a:cubicBezTo>
                  <a:cubicBezTo>
                    <a:pt x="244" y="1618"/>
                    <a:pt x="244" y="1617"/>
                    <a:pt x="244" y="1617"/>
                  </a:cubicBezTo>
                  <a:cubicBezTo>
                    <a:pt x="245" y="1616"/>
                    <a:pt x="245" y="1615"/>
                    <a:pt x="246" y="1614"/>
                  </a:cubicBezTo>
                  <a:cubicBezTo>
                    <a:pt x="247" y="1612"/>
                    <a:pt x="248" y="1611"/>
                    <a:pt x="250" y="1610"/>
                  </a:cubicBezTo>
                  <a:cubicBezTo>
                    <a:pt x="251" y="1608"/>
                    <a:pt x="253" y="1607"/>
                    <a:pt x="254" y="1606"/>
                  </a:cubicBezTo>
                  <a:cubicBezTo>
                    <a:pt x="255" y="1605"/>
                    <a:pt x="256" y="1605"/>
                    <a:pt x="257" y="1604"/>
                  </a:cubicBezTo>
                  <a:cubicBezTo>
                    <a:pt x="258" y="1604"/>
                    <a:pt x="258" y="1604"/>
                    <a:pt x="259" y="1604"/>
                  </a:cubicBezTo>
                  <a:cubicBezTo>
                    <a:pt x="259" y="1604"/>
                    <a:pt x="260" y="1604"/>
                    <a:pt x="260" y="1605"/>
                  </a:cubicBezTo>
                  <a:lnTo>
                    <a:pt x="268" y="1612"/>
                  </a:lnTo>
                  <a:cubicBezTo>
                    <a:pt x="268" y="1605"/>
                    <a:pt x="268" y="1598"/>
                    <a:pt x="270" y="1593"/>
                  </a:cubicBezTo>
                  <a:cubicBezTo>
                    <a:pt x="272" y="1587"/>
                    <a:pt x="275" y="1583"/>
                    <a:pt x="279" y="1579"/>
                  </a:cubicBezTo>
                  <a:cubicBezTo>
                    <a:pt x="283" y="1574"/>
                    <a:pt x="287" y="1571"/>
                    <a:pt x="292" y="1570"/>
                  </a:cubicBezTo>
                  <a:cubicBezTo>
                    <a:pt x="296" y="1568"/>
                    <a:pt x="301" y="1568"/>
                    <a:pt x="305" y="1568"/>
                  </a:cubicBezTo>
                  <a:cubicBezTo>
                    <a:pt x="309" y="1569"/>
                    <a:pt x="313" y="1570"/>
                    <a:pt x="318" y="1573"/>
                  </a:cubicBezTo>
                  <a:cubicBezTo>
                    <a:pt x="322" y="1575"/>
                    <a:pt x="326" y="1579"/>
                    <a:pt x="331" y="1584"/>
                  </a:cubicBezTo>
                  <a:lnTo>
                    <a:pt x="370" y="1623"/>
                  </a:lnTo>
                  <a:close/>
                  <a:moveTo>
                    <a:pt x="414" y="1512"/>
                  </a:moveTo>
                  <a:cubicBezTo>
                    <a:pt x="416" y="1514"/>
                    <a:pt x="417" y="1516"/>
                    <a:pt x="417" y="1518"/>
                  </a:cubicBezTo>
                  <a:cubicBezTo>
                    <a:pt x="417" y="1521"/>
                    <a:pt x="416" y="1522"/>
                    <a:pt x="414" y="1524"/>
                  </a:cubicBezTo>
                  <a:lnTo>
                    <a:pt x="375" y="1563"/>
                  </a:lnTo>
                  <a:cubicBezTo>
                    <a:pt x="378" y="1566"/>
                    <a:pt x="381" y="1568"/>
                    <a:pt x="384" y="1570"/>
                  </a:cubicBezTo>
                  <a:cubicBezTo>
                    <a:pt x="387" y="1571"/>
                    <a:pt x="390" y="1572"/>
                    <a:pt x="393" y="1572"/>
                  </a:cubicBezTo>
                  <a:cubicBezTo>
                    <a:pt x="396" y="1572"/>
                    <a:pt x="399" y="1572"/>
                    <a:pt x="402" y="1570"/>
                  </a:cubicBezTo>
                  <a:cubicBezTo>
                    <a:pt x="405" y="1569"/>
                    <a:pt x="408" y="1567"/>
                    <a:pt x="411" y="1563"/>
                  </a:cubicBezTo>
                  <a:cubicBezTo>
                    <a:pt x="414" y="1560"/>
                    <a:pt x="417" y="1557"/>
                    <a:pt x="419" y="1554"/>
                  </a:cubicBezTo>
                  <a:cubicBezTo>
                    <a:pt x="420" y="1552"/>
                    <a:pt x="422" y="1549"/>
                    <a:pt x="423" y="1547"/>
                  </a:cubicBezTo>
                  <a:cubicBezTo>
                    <a:pt x="424" y="1544"/>
                    <a:pt x="425" y="1542"/>
                    <a:pt x="426" y="1541"/>
                  </a:cubicBezTo>
                  <a:cubicBezTo>
                    <a:pt x="427" y="1539"/>
                    <a:pt x="427" y="1538"/>
                    <a:pt x="428" y="1537"/>
                  </a:cubicBezTo>
                  <a:cubicBezTo>
                    <a:pt x="429" y="1537"/>
                    <a:pt x="429" y="1537"/>
                    <a:pt x="429" y="1537"/>
                  </a:cubicBezTo>
                  <a:cubicBezTo>
                    <a:pt x="430" y="1536"/>
                    <a:pt x="430" y="1537"/>
                    <a:pt x="431" y="1537"/>
                  </a:cubicBezTo>
                  <a:cubicBezTo>
                    <a:pt x="432" y="1537"/>
                    <a:pt x="432" y="1537"/>
                    <a:pt x="433" y="1538"/>
                  </a:cubicBezTo>
                  <a:cubicBezTo>
                    <a:pt x="434" y="1539"/>
                    <a:pt x="435" y="1540"/>
                    <a:pt x="436" y="1541"/>
                  </a:cubicBezTo>
                  <a:cubicBezTo>
                    <a:pt x="437" y="1542"/>
                    <a:pt x="438" y="1543"/>
                    <a:pt x="439" y="1544"/>
                  </a:cubicBezTo>
                  <a:cubicBezTo>
                    <a:pt x="440" y="1545"/>
                    <a:pt x="440" y="1545"/>
                    <a:pt x="441" y="1546"/>
                  </a:cubicBezTo>
                  <a:cubicBezTo>
                    <a:pt x="441" y="1547"/>
                    <a:pt x="441" y="1547"/>
                    <a:pt x="442" y="1548"/>
                  </a:cubicBezTo>
                  <a:cubicBezTo>
                    <a:pt x="442" y="1548"/>
                    <a:pt x="442" y="1549"/>
                    <a:pt x="442" y="1550"/>
                  </a:cubicBezTo>
                  <a:cubicBezTo>
                    <a:pt x="442" y="1550"/>
                    <a:pt x="442" y="1551"/>
                    <a:pt x="441" y="1553"/>
                  </a:cubicBezTo>
                  <a:cubicBezTo>
                    <a:pt x="440" y="1555"/>
                    <a:pt x="439" y="1558"/>
                    <a:pt x="437" y="1560"/>
                  </a:cubicBezTo>
                  <a:cubicBezTo>
                    <a:pt x="435" y="1563"/>
                    <a:pt x="434" y="1566"/>
                    <a:pt x="431" y="1569"/>
                  </a:cubicBezTo>
                  <a:cubicBezTo>
                    <a:pt x="429" y="1572"/>
                    <a:pt x="426" y="1576"/>
                    <a:pt x="423" y="1579"/>
                  </a:cubicBezTo>
                  <a:cubicBezTo>
                    <a:pt x="417" y="1584"/>
                    <a:pt x="411" y="1589"/>
                    <a:pt x="406" y="1592"/>
                  </a:cubicBezTo>
                  <a:cubicBezTo>
                    <a:pt x="400" y="1594"/>
                    <a:pt x="394" y="1596"/>
                    <a:pt x="388" y="1596"/>
                  </a:cubicBezTo>
                  <a:cubicBezTo>
                    <a:pt x="383" y="1596"/>
                    <a:pt x="377" y="1594"/>
                    <a:pt x="371" y="1591"/>
                  </a:cubicBezTo>
                  <a:cubicBezTo>
                    <a:pt x="365" y="1588"/>
                    <a:pt x="359" y="1584"/>
                    <a:pt x="353" y="1578"/>
                  </a:cubicBezTo>
                  <a:cubicBezTo>
                    <a:pt x="347" y="1572"/>
                    <a:pt x="343" y="1566"/>
                    <a:pt x="340" y="1560"/>
                  </a:cubicBezTo>
                  <a:cubicBezTo>
                    <a:pt x="337" y="1554"/>
                    <a:pt x="335" y="1548"/>
                    <a:pt x="335" y="1542"/>
                  </a:cubicBezTo>
                  <a:cubicBezTo>
                    <a:pt x="334" y="1536"/>
                    <a:pt x="335" y="1530"/>
                    <a:pt x="338" y="1524"/>
                  </a:cubicBezTo>
                  <a:cubicBezTo>
                    <a:pt x="340" y="1519"/>
                    <a:pt x="344" y="1513"/>
                    <a:pt x="349" y="1508"/>
                  </a:cubicBezTo>
                  <a:cubicBezTo>
                    <a:pt x="354" y="1503"/>
                    <a:pt x="360" y="1499"/>
                    <a:pt x="365" y="1497"/>
                  </a:cubicBezTo>
                  <a:cubicBezTo>
                    <a:pt x="371" y="1494"/>
                    <a:pt x="376" y="1494"/>
                    <a:pt x="381" y="1494"/>
                  </a:cubicBezTo>
                  <a:cubicBezTo>
                    <a:pt x="386" y="1494"/>
                    <a:pt x="391" y="1496"/>
                    <a:pt x="396" y="1498"/>
                  </a:cubicBezTo>
                  <a:cubicBezTo>
                    <a:pt x="401" y="1501"/>
                    <a:pt x="406" y="1505"/>
                    <a:pt x="411" y="1509"/>
                  </a:cubicBezTo>
                  <a:lnTo>
                    <a:pt x="414" y="1512"/>
                  </a:lnTo>
                  <a:close/>
                  <a:moveTo>
                    <a:pt x="391" y="1524"/>
                  </a:moveTo>
                  <a:cubicBezTo>
                    <a:pt x="386" y="1519"/>
                    <a:pt x="381" y="1516"/>
                    <a:pt x="376" y="1516"/>
                  </a:cubicBezTo>
                  <a:cubicBezTo>
                    <a:pt x="371" y="1515"/>
                    <a:pt x="366" y="1517"/>
                    <a:pt x="361" y="1521"/>
                  </a:cubicBezTo>
                  <a:cubicBezTo>
                    <a:pt x="359" y="1524"/>
                    <a:pt x="358" y="1526"/>
                    <a:pt x="357" y="1529"/>
                  </a:cubicBezTo>
                  <a:cubicBezTo>
                    <a:pt x="356" y="1531"/>
                    <a:pt x="356" y="1534"/>
                    <a:pt x="356" y="1536"/>
                  </a:cubicBezTo>
                  <a:cubicBezTo>
                    <a:pt x="356" y="1539"/>
                    <a:pt x="357" y="1541"/>
                    <a:pt x="359" y="1544"/>
                  </a:cubicBezTo>
                  <a:cubicBezTo>
                    <a:pt x="360" y="1547"/>
                    <a:pt x="362" y="1549"/>
                    <a:pt x="364" y="1551"/>
                  </a:cubicBezTo>
                  <a:lnTo>
                    <a:pt x="391" y="1524"/>
                  </a:lnTo>
                  <a:close/>
                  <a:moveTo>
                    <a:pt x="506" y="1467"/>
                  </a:moveTo>
                  <a:cubicBezTo>
                    <a:pt x="507" y="1469"/>
                    <a:pt x="508" y="1470"/>
                    <a:pt x="509" y="1471"/>
                  </a:cubicBezTo>
                  <a:cubicBezTo>
                    <a:pt x="509" y="1471"/>
                    <a:pt x="510" y="1472"/>
                    <a:pt x="511" y="1473"/>
                  </a:cubicBezTo>
                  <a:cubicBezTo>
                    <a:pt x="511" y="1474"/>
                    <a:pt x="511" y="1474"/>
                    <a:pt x="512" y="1475"/>
                  </a:cubicBezTo>
                  <a:cubicBezTo>
                    <a:pt x="512" y="1475"/>
                    <a:pt x="512" y="1476"/>
                    <a:pt x="512" y="1477"/>
                  </a:cubicBezTo>
                  <a:cubicBezTo>
                    <a:pt x="512" y="1478"/>
                    <a:pt x="511" y="1480"/>
                    <a:pt x="511" y="1482"/>
                  </a:cubicBezTo>
                  <a:cubicBezTo>
                    <a:pt x="510" y="1484"/>
                    <a:pt x="509" y="1487"/>
                    <a:pt x="508" y="1489"/>
                  </a:cubicBezTo>
                  <a:cubicBezTo>
                    <a:pt x="507" y="1491"/>
                    <a:pt x="506" y="1494"/>
                    <a:pt x="504" y="1496"/>
                  </a:cubicBezTo>
                  <a:cubicBezTo>
                    <a:pt x="502" y="1499"/>
                    <a:pt x="500" y="1501"/>
                    <a:pt x="498" y="1503"/>
                  </a:cubicBezTo>
                  <a:cubicBezTo>
                    <a:pt x="493" y="1508"/>
                    <a:pt x="488" y="1512"/>
                    <a:pt x="483" y="1514"/>
                  </a:cubicBezTo>
                  <a:cubicBezTo>
                    <a:pt x="477" y="1516"/>
                    <a:pt x="472" y="1517"/>
                    <a:pt x="466" y="1517"/>
                  </a:cubicBezTo>
                  <a:cubicBezTo>
                    <a:pt x="461" y="1517"/>
                    <a:pt x="455" y="1515"/>
                    <a:pt x="450" y="1512"/>
                  </a:cubicBezTo>
                  <a:cubicBezTo>
                    <a:pt x="444" y="1509"/>
                    <a:pt x="438" y="1505"/>
                    <a:pt x="433" y="1499"/>
                  </a:cubicBezTo>
                  <a:cubicBezTo>
                    <a:pt x="426" y="1493"/>
                    <a:pt x="422" y="1486"/>
                    <a:pt x="419" y="1480"/>
                  </a:cubicBezTo>
                  <a:cubicBezTo>
                    <a:pt x="415" y="1474"/>
                    <a:pt x="414" y="1468"/>
                    <a:pt x="414" y="1462"/>
                  </a:cubicBezTo>
                  <a:cubicBezTo>
                    <a:pt x="413" y="1456"/>
                    <a:pt x="415" y="1450"/>
                    <a:pt x="417" y="1445"/>
                  </a:cubicBezTo>
                  <a:cubicBezTo>
                    <a:pt x="419" y="1439"/>
                    <a:pt x="423" y="1434"/>
                    <a:pt x="428" y="1430"/>
                  </a:cubicBezTo>
                  <a:cubicBezTo>
                    <a:pt x="430" y="1428"/>
                    <a:pt x="432" y="1426"/>
                    <a:pt x="434" y="1424"/>
                  </a:cubicBezTo>
                  <a:cubicBezTo>
                    <a:pt x="436" y="1423"/>
                    <a:pt x="438" y="1422"/>
                    <a:pt x="440" y="1421"/>
                  </a:cubicBezTo>
                  <a:cubicBezTo>
                    <a:pt x="443" y="1420"/>
                    <a:pt x="445" y="1419"/>
                    <a:pt x="447" y="1418"/>
                  </a:cubicBezTo>
                  <a:cubicBezTo>
                    <a:pt x="449" y="1418"/>
                    <a:pt x="450" y="1417"/>
                    <a:pt x="451" y="1417"/>
                  </a:cubicBezTo>
                  <a:cubicBezTo>
                    <a:pt x="452" y="1417"/>
                    <a:pt x="453" y="1417"/>
                    <a:pt x="454" y="1418"/>
                  </a:cubicBezTo>
                  <a:cubicBezTo>
                    <a:pt x="454" y="1418"/>
                    <a:pt x="455" y="1418"/>
                    <a:pt x="456" y="1419"/>
                  </a:cubicBezTo>
                  <a:cubicBezTo>
                    <a:pt x="456" y="1419"/>
                    <a:pt x="457" y="1420"/>
                    <a:pt x="458" y="1420"/>
                  </a:cubicBezTo>
                  <a:cubicBezTo>
                    <a:pt x="459" y="1421"/>
                    <a:pt x="460" y="1422"/>
                    <a:pt x="461" y="1423"/>
                  </a:cubicBezTo>
                  <a:cubicBezTo>
                    <a:pt x="464" y="1426"/>
                    <a:pt x="466" y="1428"/>
                    <a:pt x="466" y="1430"/>
                  </a:cubicBezTo>
                  <a:cubicBezTo>
                    <a:pt x="467" y="1431"/>
                    <a:pt x="467" y="1433"/>
                    <a:pt x="466" y="1433"/>
                  </a:cubicBezTo>
                  <a:cubicBezTo>
                    <a:pt x="465" y="1434"/>
                    <a:pt x="464" y="1435"/>
                    <a:pt x="462" y="1435"/>
                  </a:cubicBezTo>
                  <a:cubicBezTo>
                    <a:pt x="461" y="1435"/>
                    <a:pt x="459" y="1436"/>
                    <a:pt x="457" y="1436"/>
                  </a:cubicBezTo>
                  <a:cubicBezTo>
                    <a:pt x="455" y="1436"/>
                    <a:pt x="453" y="1437"/>
                    <a:pt x="450" y="1438"/>
                  </a:cubicBezTo>
                  <a:cubicBezTo>
                    <a:pt x="448" y="1439"/>
                    <a:pt x="446" y="1441"/>
                    <a:pt x="443" y="1443"/>
                  </a:cubicBezTo>
                  <a:cubicBezTo>
                    <a:pt x="438" y="1448"/>
                    <a:pt x="437" y="1454"/>
                    <a:pt x="438" y="1460"/>
                  </a:cubicBezTo>
                  <a:cubicBezTo>
                    <a:pt x="439" y="1466"/>
                    <a:pt x="443" y="1472"/>
                    <a:pt x="450" y="1479"/>
                  </a:cubicBezTo>
                  <a:cubicBezTo>
                    <a:pt x="453" y="1483"/>
                    <a:pt x="457" y="1485"/>
                    <a:pt x="460" y="1487"/>
                  </a:cubicBezTo>
                  <a:cubicBezTo>
                    <a:pt x="463" y="1489"/>
                    <a:pt x="466" y="1491"/>
                    <a:pt x="469" y="1491"/>
                  </a:cubicBezTo>
                  <a:cubicBezTo>
                    <a:pt x="472" y="1492"/>
                    <a:pt x="475" y="1492"/>
                    <a:pt x="478" y="1491"/>
                  </a:cubicBezTo>
                  <a:cubicBezTo>
                    <a:pt x="481" y="1490"/>
                    <a:pt x="483" y="1488"/>
                    <a:pt x="486" y="1486"/>
                  </a:cubicBezTo>
                  <a:cubicBezTo>
                    <a:pt x="488" y="1483"/>
                    <a:pt x="490" y="1481"/>
                    <a:pt x="491" y="1478"/>
                  </a:cubicBezTo>
                  <a:cubicBezTo>
                    <a:pt x="492" y="1475"/>
                    <a:pt x="493" y="1473"/>
                    <a:pt x="493" y="1471"/>
                  </a:cubicBezTo>
                  <a:cubicBezTo>
                    <a:pt x="494" y="1469"/>
                    <a:pt x="494" y="1467"/>
                    <a:pt x="494" y="1465"/>
                  </a:cubicBezTo>
                  <a:cubicBezTo>
                    <a:pt x="494" y="1463"/>
                    <a:pt x="495" y="1462"/>
                    <a:pt x="495" y="1462"/>
                  </a:cubicBezTo>
                  <a:cubicBezTo>
                    <a:pt x="496" y="1461"/>
                    <a:pt x="496" y="1461"/>
                    <a:pt x="497" y="1461"/>
                  </a:cubicBezTo>
                  <a:cubicBezTo>
                    <a:pt x="497" y="1461"/>
                    <a:pt x="498" y="1461"/>
                    <a:pt x="499" y="1462"/>
                  </a:cubicBezTo>
                  <a:cubicBezTo>
                    <a:pt x="500" y="1462"/>
                    <a:pt x="501" y="1463"/>
                    <a:pt x="502" y="1464"/>
                  </a:cubicBezTo>
                  <a:cubicBezTo>
                    <a:pt x="503" y="1465"/>
                    <a:pt x="504" y="1466"/>
                    <a:pt x="506" y="1467"/>
                  </a:cubicBezTo>
                  <a:close/>
                  <a:moveTo>
                    <a:pt x="556" y="1425"/>
                  </a:moveTo>
                  <a:cubicBezTo>
                    <a:pt x="558" y="1427"/>
                    <a:pt x="559" y="1429"/>
                    <a:pt x="560" y="1430"/>
                  </a:cubicBezTo>
                  <a:cubicBezTo>
                    <a:pt x="561" y="1432"/>
                    <a:pt x="561" y="1433"/>
                    <a:pt x="561" y="1434"/>
                  </a:cubicBezTo>
                  <a:cubicBezTo>
                    <a:pt x="561" y="1435"/>
                    <a:pt x="561" y="1436"/>
                    <a:pt x="561" y="1437"/>
                  </a:cubicBezTo>
                  <a:cubicBezTo>
                    <a:pt x="560" y="1438"/>
                    <a:pt x="560" y="1439"/>
                    <a:pt x="559" y="1441"/>
                  </a:cubicBezTo>
                  <a:cubicBezTo>
                    <a:pt x="558" y="1442"/>
                    <a:pt x="557" y="1444"/>
                    <a:pt x="556" y="1445"/>
                  </a:cubicBezTo>
                  <a:cubicBezTo>
                    <a:pt x="554" y="1447"/>
                    <a:pt x="553" y="1448"/>
                    <a:pt x="552" y="1449"/>
                  </a:cubicBezTo>
                  <a:cubicBezTo>
                    <a:pt x="548" y="1453"/>
                    <a:pt x="545" y="1456"/>
                    <a:pt x="541" y="1457"/>
                  </a:cubicBezTo>
                  <a:cubicBezTo>
                    <a:pt x="538" y="1459"/>
                    <a:pt x="534" y="1460"/>
                    <a:pt x="530" y="1460"/>
                  </a:cubicBezTo>
                  <a:cubicBezTo>
                    <a:pt x="527" y="1459"/>
                    <a:pt x="523" y="1458"/>
                    <a:pt x="519" y="1456"/>
                  </a:cubicBezTo>
                  <a:cubicBezTo>
                    <a:pt x="516" y="1454"/>
                    <a:pt x="512" y="1451"/>
                    <a:pt x="508" y="1447"/>
                  </a:cubicBezTo>
                  <a:lnTo>
                    <a:pt x="475" y="1414"/>
                  </a:lnTo>
                  <a:lnTo>
                    <a:pt x="468" y="1422"/>
                  </a:lnTo>
                  <a:cubicBezTo>
                    <a:pt x="467" y="1423"/>
                    <a:pt x="465" y="1423"/>
                    <a:pt x="464" y="1423"/>
                  </a:cubicBezTo>
                  <a:cubicBezTo>
                    <a:pt x="462" y="1422"/>
                    <a:pt x="460" y="1420"/>
                    <a:pt x="457" y="1418"/>
                  </a:cubicBezTo>
                  <a:cubicBezTo>
                    <a:pt x="456" y="1416"/>
                    <a:pt x="455" y="1415"/>
                    <a:pt x="454" y="1414"/>
                  </a:cubicBezTo>
                  <a:cubicBezTo>
                    <a:pt x="453" y="1413"/>
                    <a:pt x="453" y="1412"/>
                    <a:pt x="452" y="1411"/>
                  </a:cubicBezTo>
                  <a:cubicBezTo>
                    <a:pt x="452" y="1410"/>
                    <a:pt x="452" y="1410"/>
                    <a:pt x="452" y="1409"/>
                  </a:cubicBezTo>
                  <a:cubicBezTo>
                    <a:pt x="452" y="1408"/>
                    <a:pt x="452" y="1408"/>
                    <a:pt x="453" y="1407"/>
                  </a:cubicBezTo>
                  <a:lnTo>
                    <a:pt x="461" y="1400"/>
                  </a:lnTo>
                  <a:lnTo>
                    <a:pt x="446" y="1386"/>
                  </a:lnTo>
                  <a:cubicBezTo>
                    <a:pt x="446" y="1385"/>
                    <a:pt x="446" y="1385"/>
                    <a:pt x="445" y="1384"/>
                  </a:cubicBezTo>
                  <a:cubicBezTo>
                    <a:pt x="445" y="1383"/>
                    <a:pt x="445" y="1382"/>
                    <a:pt x="446" y="1381"/>
                  </a:cubicBezTo>
                  <a:cubicBezTo>
                    <a:pt x="446" y="1381"/>
                    <a:pt x="447" y="1379"/>
                    <a:pt x="448" y="1378"/>
                  </a:cubicBezTo>
                  <a:cubicBezTo>
                    <a:pt x="449" y="1377"/>
                    <a:pt x="451" y="1375"/>
                    <a:pt x="452" y="1374"/>
                  </a:cubicBezTo>
                  <a:cubicBezTo>
                    <a:pt x="454" y="1372"/>
                    <a:pt x="456" y="1370"/>
                    <a:pt x="457" y="1369"/>
                  </a:cubicBezTo>
                  <a:cubicBezTo>
                    <a:pt x="458" y="1368"/>
                    <a:pt x="459" y="1368"/>
                    <a:pt x="460" y="1367"/>
                  </a:cubicBezTo>
                  <a:cubicBezTo>
                    <a:pt x="461" y="1367"/>
                    <a:pt x="462" y="1367"/>
                    <a:pt x="463" y="1367"/>
                  </a:cubicBezTo>
                  <a:cubicBezTo>
                    <a:pt x="463" y="1367"/>
                    <a:pt x="464" y="1367"/>
                    <a:pt x="464" y="1368"/>
                  </a:cubicBezTo>
                  <a:lnTo>
                    <a:pt x="479" y="1382"/>
                  </a:lnTo>
                  <a:lnTo>
                    <a:pt x="493" y="1368"/>
                  </a:lnTo>
                  <a:cubicBezTo>
                    <a:pt x="493" y="1367"/>
                    <a:pt x="494" y="1367"/>
                    <a:pt x="494" y="1367"/>
                  </a:cubicBezTo>
                  <a:cubicBezTo>
                    <a:pt x="495" y="1367"/>
                    <a:pt x="495" y="1367"/>
                    <a:pt x="496" y="1367"/>
                  </a:cubicBezTo>
                  <a:cubicBezTo>
                    <a:pt x="497" y="1368"/>
                    <a:pt x="498" y="1368"/>
                    <a:pt x="499" y="1369"/>
                  </a:cubicBezTo>
                  <a:cubicBezTo>
                    <a:pt x="500" y="1370"/>
                    <a:pt x="501" y="1371"/>
                    <a:pt x="503" y="1372"/>
                  </a:cubicBezTo>
                  <a:cubicBezTo>
                    <a:pt x="505" y="1375"/>
                    <a:pt x="507" y="1377"/>
                    <a:pt x="508" y="1379"/>
                  </a:cubicBezTo>
                  <a:cubicBezTo>
                    <a:pt x="508" y="1380"/>
                    <a:pt x="508" y="1382"/>
                    <a:pt x="507" y="1382"/>
                  </a:cubicBezTo>
                  <a:lnTo>
                    <a:pt x="493" y="1396"/>
                  </a:lnTo>
                  <a:lnTo>
                    <a:pt x="523" y="1427"/>
                  </a:lnTo>
                  <a:cubicBezTo>
                    <a:pt x="527" y="1430"/>
                    <a:pt x="530" y="1432"/>
                    <a:pt x="533" y="1433"/>
                  </a:cubicBezTo>
                  <a:cubicBezTo>
                    <a:pt x="536" y="1433"/>
                    <a:pt x="539" y="1432"/>
                    <a:pt x="541" y="1430"/>
                  </a:cubicBezTo>
                  <a:cubicBezTo>
                    <a:pt x="542" y="1429"/>
                    <a:pt x="543" y="1428"/>
                    <a:pt x="544" y="1427"/>
                  </a:cubicBezTo>
                  <a:cubicBezTo>
                    <a:pt x="544" y="1426"/>
                    <a:pt x="545" y="1425"/>
                    <a:pt x="545" y="1424"/>
                  </a:cubicBezTo>
                  <a:cubicBezTo>
                    <a:pt x="546" y="1423"/>
                    <a:pt x="546" y="1423"/>
                    <a:pt x="546" y="1422"/>
                  </a:cubicBezTo>
                  <a:cubicBezTo>
                    <a:pt x="546" y="1421"/>
                    <a:pt x="547" y="1421"/>
                    <a:pt x="547" y="1421"/>
                  </a:cubicBezTo>
                  <a:cubicBezTo>
                    <a:pt x="547" y="1420"/>
                    <a:pt x="548" y="1420"/>
                    <a:pt x="548" y="1420"/>
                  </a:cubicBezTo>
                  <a:cubicBezTo>
                    <a:pt x="548" y="1420"/>
                    <a:pt x="549" y="1420"/>
                    <a:pt x="550" y="1420"/>
                  </a:cubicBezTo>
                  <a:cubicBezTo>
                    <a:pt x="550" y="1421"/>
                    <a:pt x="551" y="1421"/>
                    <a:pt x="552" y="1422"/>
                  </a:cubicBezTo>
                  <a:cubicBezTo>
                    <a:pt x="553" y="1423"/>
                    <a:pt x="554" y="1424"/>
                    <a:pt x="556" y="1425"/>
                  </a:cubicBezTo>
                  <a:close/>
                  <a:moveTo>
                    <a:pt x="613" y="1315"/>
                  </a:moveTo>
                  <a:cubicBezTo>
                    <a:pt x="618" y="1321"/>
                    <a:pt x="622" y="1327"/>
                    <a:pt x="625" y="1333"/>
                  </a:cubicBezTo>
                  <a:cubicBezTo>
                    <a:pt x="629" y="1338"/>
                    <a:pt x="630" y="1344"/>
                    <a:pt x="631" y="1351"/>
                  </a:cubicBezTo>
                  <a:cubicBezTo>
                    <a:pt x="631" y="1357"/>
                    <a:pt x="630" y="1363"/>
                    <a:pt x="627" y="1369"/>
                  </a:cubicBezTo>
                  <a:cubicBezTo>
                    <a:pt x="624" y="1375"/>
                    <a:pt x="620" y="1381"/>
                    <a:pt x="614" y="1387"/>
                  </a:cubicBezTo>
                  <a:cubicBezTo>
                    <a:pt x="609" y="1393"/>
                    <a:pt x="603" y="1397"/>
                    <a:pt x="597" y="1400"/>
                  </a:cubicBezTo>
                  <a:cubicBezTo>
                    <a:pt x="591" y="1402"/>
                    <a:pt x="585" y="1404"/>
                    <a:pt x="580" y="1403"/>
                  </a:cubicBezTo>
                  <a:cubicBezTo>
                    <a:pt x="574" y="1403"/>
                    <a:pt x="568" y="1401"/>
                    <a:pt x="562" y="1398"/>
                  </a:cubicBezTo>
                  <a:cubicBezTo>
                    <a:pt x="557" y="1395"/>
                    <a:pt x="551" y="1391"/>
                    <a:pt x="545" y="1385"/>
                  </a:cubicBezTo>
                  <a:cubicBezTo>
                    <a:pt x="540" y="1380"/>
                    <a:pt x="536" y="1374"/>
                    <a:pt x="533" y="1368"/>
                  </a:cubicBezTo>
                  <a:cubicBezTo>
                    <a:pt x="529" y="1362"/>
                    <a:pt x="528" y="1356"/>
                    <a:pt x="527" y="1350"/>
                  </a:cubicBezTo>
                  <a:cubicBezTo>
                    <a:pt x="527" y="1344"/>
                    <a:pt x="528" y="1338"/>
                    <a:pt x="531" y="1332"/>
                  </a:cubicBezTo>
                  <a:cubicBezTo>
                    <a:pt x="534" y="1325"/>
                    <a:pt x="538" y="1319"/>
                    <a:pt x="544" y="1313"/>
                  </a:cubicBezTo>
                  <a:cubicBezTo>
                    <a:pt x="549" y="1308"/>
                    <a:pt x="555" y="1304"/>
                    <a:pt x="561" y="1301"/>
                  </a:cubicBezTo>
                  <a:cubicBezTo>
                    <a:pt x="567" y="1298"/>
                    <a:pt x="572" y="1297"/>
                    <a:pt x="578" y="1297"/>
                  </a:cubicBezTo>
                  <a:cubicBezTo>
                    <a:pt x="584" y="1298"/>
                    <a:pt x="590" y="1299"/>
                    <a:pt x="596" y="1302"/>
                  </a:cubicBezTo>
                  <a:cubicBezTo>
                    <a:pt x="601" y="1305"/>
                    <a:pt x="607" y="1310"/>
                    <a:pt x="613" y="1315"/>
                  </a:cubicBezTo>
                  <a:close/>
                  <a:moveTo>
                    <a:pt x="595" y="1335"/>
                  </a:moveTo>
                  <a:cubicBezTo>
                    <a:pt x="592" y="1332"/>
                    <a:pt x="588" y="1329"/>
                    <a:pt x="585" y="1327"/>
                  </a:cubicBezTo>
                  <a:cubicBezTo>
                    <a:pt x="582" y="1325"/>
                    <a:pt x="579" y="1323"/>
                    <a:pt x="576" y="1322"/>
                  </a:cubicBezTo>
                  <a:cubicBezTo>
                    <a:pt x="573" y="1322"/>
                    <a:pt x="570" y="1322"/>
                    <a:pt x="566" y="1323"/>
                  </a:cubicBezTo>
                  <a:cubicBezTo>
                    <a:pt x="563" y="1323"/>
                    <a:pt x="560" y="1325"/>
                    <a:pt x="557" y="1328"/>
                  </a:cubicBezTo>
                  <a:cubicBezTo>
                    <a:pt x="555" y="1331"/>
                    <a:pt x="553" y="1334"/>
                    <a:pt x="552" y="1337"/>
                  </a:cubicBezTo>
                  <a:cubicBezTo>
                    <a:pt x="551" y="1340"/>
                    <a:pt x="550" y="1343"/>
                    <a:pt x="551" y="1346"/>
                  </a:cubicBezTo>
                  <a:cubicBezTo>
                    <a:pt x="552" y="1349"/>
                    <a:pt x="553" y="1353"/>
                    <a:pt x="555" y="1356"/>
                  </a:cubicBezTo>
                  <a:cubicBezTo>
                    <a:pt x="557" y="1359"/>
                    <a:pt x="560" y="1363"/>
                    <a:pt x="563" y="1366"/>
                  </a:cubicBezTo>
                  <a:cubicBezTo>
                    <a:pt x="566" y="1369"/>
                    <a:pt x="569" y="1372"/>
                    <a:pt x="573" y="1374"/>
                  </a:cubicBezTo>
                  <a:cubicBezTo>
                    <a:pt x="576" y="1376"/>
                    <a:pt x="579" y="1377"/>
                    <a:pt x="582" y="1378"/>
                  </a:cubicBezTo>
                  <a:cubicBezTo>
                    <a:pt x="585" y="1379"/>
                    <a:pt x="588" y="1379"/>
                    <a:pt x="591" y="1378"/>
                  </a:cubicBezTo>
                  <a:cubicBezTo>
                    <a:pt x="595" y="1377"/>
                    <a:pt x="598" y="1375"/>
                    <a:pt x="601" y="1372"/>
                  </a:cubicBezTo>
                  <a:cubicBezTo>
                    <a:pt x="603" y="1369"/>
                    <a:pt x="605" y="1367"/>
                    <a:pt x="606" y="1364"/>
                  </a:cubicBezTo>
                  <a:cubicBezTo>
                    <a:pt x="607" y="1361"/>
                    <a:pt x="607" y="1358"/>
                    <a:pt x="607" y="1354"/>
                  </a:cubicBezTo>
                  <a:cubicBezTo>
                    <a:pt x="606" y="1351"/>
                    <a:pt x="605" y="1348"/>
                    <a:pt x="603" y="1345"/>
                  </a:cubicBezTo>
                  <a:cubicBezTo>
                    <a:pt x="601" y="1341"/>
                    <a:pt x="598" y="1338"/>
                    <a:pt x="595" y="1335"/>
                  </a:cubicBezTo>
                  <a:close/>
                  <a:moveTo>
                    <a:pt x="643" y="1234"/>
                  </a:moveTo>
                  <a:cubicBezTo>
                    <a:pt x="645" y="1236"/>
                    <a:pt x="646" y="1238"/>
                    <a:pt x="647" y="1239"/>
                  </a:cubicBezTo>
                  <a:cubicBezTo>
                    <a:pt x="648" y="1240"/>
                    <a:pt x="649" y="1241"/>
                    <a:pt x="649" y="1242"/>
                  </a:cubicBezTo>
                  <a:cubicBezTo>
                    <a:pt x="649" y="1243"/>
                    <a:pt x="650" y="1243"/>
                    <a:pt x="650" y="1244"/>
                  </a:cubicBezTo>
                  <a:cubicBezTo>
                    <a:pt x="650" y="1244"/>
                    <a:pt x="649" y="1245"/>
                    <a:pt x="649" y="1245"/>
                  </a:cubicBezTo>
                  <a:cubicBezTo>
                    <a:pt x="648" y="1246"/>
                    <a:pt x="648" y="1246"/>
                    <a:pt x="647" y="1246"/>
                  </a:cubicBezTo>
                  <a:cubicBezTo>
                    <a:pt x="647" y="1247"/>
                    <a:pt x="646" y="1247"/>
                    <a:pt x="645" y="1248"/>
                  </a:cubicBezTo>
                  <a:cubicBezTo>
                    <a:pt x="644" y="1248"/>
                    <a:pt x="643" y="1248"/>
                    <a:pt x="643" y="1249"/>
                  </a:cubicBezTo>
                  <a:cubicBezTo>
                    <a:pt x="642" y="1250"/>
                    <a:pt x="641" y="1250"/>
                    <a:pt x="640" y="1251"/>
                  </a:cubicBezTo>
                  <a:cubicBezTo>
                    <a:pt x="639" y="1252"/>
                    <a:pt x="638" y="1253"/>
                    <a:pt x="638" y="1255"/>
                  </a:cubicBezTo>
                  <a:cubicBezTo>
                    <a:pt x="637" y="1256"/>
                    <a:pt x="637" y="1258"/>
                    <a:pt x="636" y="1260"/>
                  </a:cubicBezTo>
                  <a:cubicBezTo>
                    <a:pt x="636" y="1262"/>
                    <a:pt x="636" y="1264"/>
                    <a:pt x="636" y="1267"/>
                  </a:cubicBezTo>
                  <a:cubicBezTo>
                    <a:pt x="637" y="1269"/>
                    <a:pt x="637" y="1272"/>
                    <a:pt x="638" y="1276"/>
                  </a:cubicBezTo>
                  <a:lnTo>
                    <a:pt x="678" y="1316"/>
                  </a:lnTo>
                  <a:cubicBezTo>
                    <a:pt x="678" y="1316"/>
                    <a:pt x="679" y="1317"/>
                    <a:pt x="679" y="1317"/>
                  </a:cubicBezTo>
                  <a:cubicBezTo>
                    <a:pt x="679" y="1318"/>
                    <a:pt x="679" y="1319"/>
                    <a:pt x="678" y="1320"/>
                  </a:cubicBezTo>
                  <a:cubicBezTo>
                    <a:pt x="678" y="1321"/>
                    <a:pt x="677" y="1322"/>
                    <a:pt x="676" y="1323"/>
                  </a:cubicBezTo>
                  <a:cubicBezTo>
                    <a:pt x="675" y="1324"/>
                    <a:pt x="673" y="1326"/>
                    <a:pt x="672" y="1327"/>
                  </a:cubicBezTo>
                  <a:cubicBezTo>
                    <a:pt x="670" y="1329"/>
                    <a:pt x="668" y="1331"/>
                    <a:pt x="667" y="1332"/>
                  </a:cubicBezTo>
                  <a:cubicBezTo>
                    <a:pt x="666" y="1333"/>
                    <a:pt x="665" y="1333"/>
                    <a:pt x="664" y="1334"/>
                  </a:cubicBezTo>
                  <a:cubicBezTo>
                    <a:pt x="663" y="1334"/>
                    <a:pt x="662" y="1335"/>
                    <a:pt x="661" y="1334"/>
                  </a:cubicBezTo>
                  <a:cubicBezTo>
                    <a:pt x="661" y="1334"/>
                    <a:pt x="660" y="1334"/>
                    <a:pt x="660" y="1334"/>
                  </a:cubicBezTo>
                  <a:lnTo>
                    <a:pt x="596" y="1270"/>
                  </a:lnTo>
                  <a:cubicBezTo>
                    <a:pt x="595" y="1269"/>
                    <a:pt x="595" y="1269"/>
                    <a:pt x="595" y="1268"/>
                  </a:cubicBezTo>
                  <a:cubicBezTo>
                    <a:pt x="595" y="1267"/>
                    <a:pt x="595" y="1267"/>
                    <a:pt x="595" y="1266"/>
                  </a:cubicBezTo>
                  <a:cubicBezTo>
                    <a:pt x="596" y="1265"/>
                    <a:pt x="596" y="1264"/>
                    <a:pt x="597" y="1263"/>
                  </a:cubicBezTo>
                  <a:cubicBezTo>
                    <a:pt x="598" y="1262"/>
                    <a:pt x="599" y="1260"/>
                    <a:pt x="601" y="1259"/>
                  </a:cubicBezTo>
                  <a:cubicBezTo>
                    <a:pt x="602" y="1257"/>
                    <a:pt x="603" y="1256"/>
                    <a:pt x="605" y="1255"/>
                  </a:cubicBezTo>
                  <a:cubicBezTo>
                    <a:pt x="606" y="1254"/>
                    <a:pt x="607" y="1254"/>
                    <a:pt x="607" y="1254"/>
                  </a:cubicBezTo>
                  <a:cubicBezTo>
                    <a:pt x="608" y="1253"/>
                    <a:pt x="609" y="1253"/>
                    <a:pt x="610" y="1253"/>
                  </a:cubicBezTo>
                  <a:cubicBezTo>
                    <a:pt x="610" y="1253"/>
                    <a:pt x="611" y="1254"/>
                    <a:pt x="611" y="1254"/>
                  </a:cubicBezTo>
                  <a:lnTo>
                    <a:pt x="619" y="1262"/>
                  </a:lnTo>
                  <a:cubicBezTo>
                    <a:pt x="618" y="1258"/>
                    <a:pt x="618" y="1255"/>
                    <a:pt x="618" y="1251"/>
                  </a:cubicBezTo>
                  <a:cubicBezTo>
                    <a:pt x="618" y="1248"/>
                    <a:pt x="618" y="1246"/>
                    <a:pt x="618" y="1244"/>
                  </a:cubicBezTo>
                  <a:cubicBezTo>
                    <a:pt x="619" y="1241"/>
                    <a:pt x="620" y="1239"/>
                    <a:pt x="621" y="1238"/>
                  </a:cubicBezTo>
                  <a:cubicBezTo>
                    <a:pt x="622" y="1236"/>
                    <a:pt x="623" y="1234"/>
                    <a:pt x="624" y="1233"/>
                  </a:cubicBezTo>
                  <a:cubicBezTo>
                    <a:pt x="625" y="1232"/>
                    <a:pt x="625" y="1232"/>
                    <a:pt x="626" y="1231"/>
                  </a:cubicBezTo>
                  <a:cubicBezTo>
                    <a:pt x="627" y="1231"/>
                    <a:pt x="628" y="1230"/>
                    <a:pt x="629" y="1229"/>
                  </a:cubicBezTo>
                  <a:cubicBezTo>
                    <a:pt x="630" y="1229"/>
                    <a:pt x="631" y="1228"/>
                    <a:pt x="631" y="1228"/>
                  </a:cubicBezTo>
                  <a:cubicBezTo>
                    <a:pt x="632" y="1227"/>
                    <a:pt x="633" y="1227"/>
                    <a:pt x="633" y="1227"/>
                  </a:cubicBezTo>
                  <a:cubicBezTo>
                    <a:pt x="634" y="1227"/>
                    <a:pt x="634" y="1227"/>
                    <a:pt x="635" y="1227"/>
                  </a:cubicBezTo>
                  <a:cubicBezTo>
                    <a:pt x="635" y="1228"/>
                    <a:pt x="636" y="1228"/>
                    <a:pt x="636" y="1228"/>
                  </a:cubicBezTo>
                  <a:cubicBezTo>
                    <a:pt x="637" y="1229"/>
                    <a:pt x="638" y="1229"/>
                    <a:pt x="639" y="1230"/>
                  </a:cubicBezTo>
                  <a:cubicBezTo>
                    <a:pt x="640" y="1231"/>
                    <a:pt x="641" y="1233"/>
                    <a:pt x="643" y="1234"/>
                  </a:cubicBezTo>
                  <a:close/>
                  <a:moveTo>
                    <a:pt x="771" y="1157"/>
                  </a:moveTo>
                  <a:cubicBezTo>
                    <a:pt x="776" y="1163"/>
                    <a:pt x="781" y="1169"/>
                    <a:pt x="784" y="1174"/>
                  </a:cubicBezTo>
                  <a:cubicBezTo>
                    <a:pt x="787" y="1180"/>
                    <a:pt x="789" y="1186"/>
                    <a:pt x="790" y="1191"/>
                  </a:cubicBezTo>
                  <a:cubicBezTo>
                    <a:pt x="791" y="1197"/>
                    <a:pt x="791" y="1202"/>
                    <a:pt x="789" y="1207"/>
                  </a:cubicBezTo>
                  <a:cubicBezTo>
                    <a:pt x="787" y="1213"/>
                    <a:pt x="784" y="1217"/>
                    <a:pt x="780" y="1222"/>
                  </a:cubicBezTo>
                  <a:cubicBezTo>
                    <a:pt x="778" y="1224"/>
                    <a:pt x="776" y="1226"/>
                    <a:pt x="773" y="1227"/>
                  </a:cubicBezTo>
                  <a:cubicBezTo>
                    <a:pt x="771" y="1229"/>
                    <a:pt x="769" y="1230"/>
                    <a:pt x="766" y="1230"/>
                  </a:cubicBezTo>
                  <a:cubicBezTo>
                    <a:pt x="763" y="1231"/>
                    <a:pt x="761" y="1232"/>
                    <a:pt x="758" y="1232"/>
                  </a:cubicBezTo>
                  <a:cubicBezTo>
                    <a:pt x="754" y="1232"/>
                    <a:pt x="751" y="1232"/>
                    <a:pt x="747" y="1232"/>
                  </a:cubicBezTo>
                  <a:lnTo>
                    <a:pt x="754" y="1239"/>
                  </a:lnTo>
                  <a:cubicBezTo>
                    <a:pt x="755" y="1240"/>
                    <a:pt x="755" y="1240"/>
                    <a:pt x="755" y="1241"/>
                  </a:cubicBezTo>
                  <a:cubicBezTo>
                    <a:pt x="755" y="1241"/>
                    <a:pt x="755" y="1242"/>
                    <a:pt x="755" y="1243"/>
                  </a:cubicBezTo>
                  <a:cubicBezTo>
                    <a:pt x="755" y="1244"/>
                    <a:pt x="754" y="1245"/>
                    <a:pt x="753" y="1246"/>
                  </a:cubicBezTo>
                  <a:cubicBezTo>
                    <a:pt x="752" y="1247"/>
                    <a:pt x="751" y="1248"/>
                    <a:pt x="750" y="1250"/>
                  </a:cubicBezTo>
                  <a:cubicBezTo>
                    <a:pt x="748" y="1251"/>
                    <a:pt x="747" y="1252"/>
                    <a:pt x="746" y="1253"/>
                  </a:cubicBezTo>
                  <a:cubicBezTo>
                    <a:pt x="745" y="1254"/>
                    <a:pt x="744" y="1255"/>
                    <a:pt x="743" y="1255"/>
                  </a:cubicBezTo>
                  <a:cubicBezTo>
                    <a:pt x="742" y="1255"/>
                    <a:pt x="741" y="1256"/>
                    <a:pt x="741" y="1255"/>
                  </a:cubicBezTo>
                  <a:cubicBezTo>
                    <a:pt x="740" y="1255"/>
                    <a:pt x="739" y="1255"/>
                    <a:pt x="739" y="1254"/>
                  </a:cubicBezTo>
                  <a:lnTo>
                    <a:pt x="645" y="1160"/>
                  </a:lnTo>
                  <a:cubicBezTo>
                    <a:pt x="644" y="1160"/>
                    <a:pt x="644" y="1159"/>
                    <a:pt x="644" y="1158"/>
                  </a:cubicBezTo>
                  <a:cubicBezTo>
                    <a:pt x="644" y="1158"/>
                    <a:pt x="644" y="1157"/>
                    <a:pt x="644" y="1156"/>
                  </a:cubicBezTo>
                  <a:cubicBezTo>
                    <a:pt x="645" y="1155"/>
                    <a:pt x="645" y="1154"/>
                    <a:pt x="646" y="1152"/>
                  </a:cubicBezTo>
                  <a:cubicBezTo>
                    <a:pt x="647" y="1151"/>
                    <a:pt x="649" y="1150"/>
                    <a:pt x="650" y="1148"/>
                  </a:cubicBezTo>
                  <a:cubicBezTo>
                    <a:pt x="652" y="1146"/>
                    <a:pt x="654" y="1145"/>
                    <a:pt x="655" y="1144"/>
                  </a:cubicBezTo>
                  <a:cubicBezTo>
                    <a:pt x="656" y="1143"/>
                    <a:pt x="657" y="1142"/>
                    <a:pt x="658" y="1142"/>
                  </a:cubicBezTo>
                  <a:cubicBezTo>
                    <a:pt x="659" y="1141"/>
                    <a:pt x="660" y="1141"/>
                    <a:pt x="661" y="1141"/>
                  </a:cubicBezTo>
                  <a:cubicBezTo>
                    <a:pt x="662" y="1141"/>
                    <a:pt x="662" y="1141"/>
                    <a:pt x="663" y="1142"/>
                  </a:cubicBezTo>
                  <a:lnTo>
                    <a:pt x="698" y="1177"/>
                  </a:lnTo>
                  <a:cubicBezTo>
                    <a:pt x="698" y="1174"/>
                    <a:pt x="698" y="1171"/>
                    <a:pt x="699" y="1168"/>
                  </a:cubicBezTo>
                  <a:cubicBezTo>
                    <a:pt x="699" y="1166"/>
                    <a:pt x="700" y="1163"/>
                    <a:pt x="701" y="1161"/>
                  </a:cubicBezTo>
                  <a:cubicBezTo>
                    <a:pt x="702" y="1158"/>
                    <a:pt x="703" y="1156"/>
                    <a:pt x="704" y="1154"/>
                  </a:cubicBezTo>
                  <a:cubicBezTo>
                    <a:pt x="706" y="1152"/>
                    <a:pt x="707" y="1150"/>
                    <a:pt x="709" y="1148"/>
                  </a:cubicBezTo>
                  <a:cubicBezTo>
                    <a:pt x="714" y="1143"/>
                    <a:pt x="719" y="1140"/>
                    <a:pt x="724" y="1139"/>
                  </a:cubicBezTo>
                  <a:cubicBezTo>
                    <a:pt x="729" y="1137"/>
                    <a:pt x="734" y="1137"/>
                    <a:pt x="740" y="1138"/>
                  </a:cubicBezTo>
                  <a:cubicBezTo>
                    <a:pt x="745" y="1139"/>
                    <a:pt x="750" y="1142"/>
                    <a:pt x="756" y="1145"/>
                  </a:cubicBezTo>
                  <a:cubicBezTo>
                    <a:pt x="761" y="1148"/>
                    <a:pt x="766" y="1152"/>
                    <a:pt x="771" y="1157"/>
                  </a:cubicBezTo>
                  <a:close/>
                  <a:moveTo>
                    <a:pt x="753" y="1177"/>
                  </a:moveTo>
                  <a:cubicBezTo>
                    <a:pt x="750" y="1174"/>
                    <a:pt x="748" y="1172"/>
                    <a:pt x="745" y="1170"/>
                  </a:cubicBezTo>
                  <a:cubicBezTo>
                    <a:pt x="742" y="1168"/>
                    <a:pt x="739" y="1166"/>
                    <a:pt x="736" y="1165"/>
                  </a:cubicBezTo>
                  <a:cubicBezTo>
                    <a:pt x="733" y="1164"/>
                    <a:pt x="730" y="1164"/>
                    <a:pt x="727" y="1164"/>
                  </a:cubicBezTo>
                  <a:cubicBezTo>
                    <a:pt x="724" y="1165"/>
                    <a:pt x="722" y="1166"/>
                    <a:pt x="719" y="1169"/>
                  </a:cubicBezTo>
                  <a:cubicBezTo>
                    <a:pt x="718" y="1170"/>
                    <a:pt x="717" y="1171"/>
                    <a:pt x="716" y="1173"/>
                  </a:cubicBezTo>
                  <a:cubicBezTo>
                    <a:pt x="715" y="1174"/>
                    <a:pt x="715" y="1176"/>
                    <a:pt x="714" y="1178"/>
                  </a:cubicBezTo>
                  <a:cubicBezTo>
                    <a:pt x="714" y="1180"/>
                    <a:pt x="714" y="1182"/>
                    <a:pt x="714" y="1185"/>
                  </a:cubicBezTo>
                  <a:cubicBezTo>
                    <a:pt x="714" y="1188"/>
                    <a:pt x="714" y="1191"/>
                    <a:pt x="715" y="1194"/>
                  </a:cubicBezTo>
                  <a:lnTo>
                    <a:pt x="736" y="1215"/>
                  </a:lnTo>
                  <a:cubicBezTo>
                    <a:pt x="742" y="1216"/>
                    <a:pt x="746" y="1216"/>
                    <a:pt x="751" y="1215"/>
                  </a:cubicBezTo>
                  <a:cubicBezTo>
                    <a:pt x="755" y="1215"/>
                    <a:pt x="758" y="1213"/>
                    <a:pt x="760" y="1211"/>
                  </a:cubicBezTo>
                  <a:cubicBezTo>
                    <a:pt x="763" y="1208"/>
                    <a:pt x="764" y="1206"/>
                    <a:pt x="765" y="1203"/>
                  </a:cubicBezTo>
                  <a:cubicBezTo>
                    <a:pt x="765" y="1200"/>
                    <a:pt x="765" y="1197"/>
                    <a:pt x="764" y="1194"/>
                  </a:cubicBezTo>
                  <a:cubicBezTo>
                    <a:pt x="763" y="1191"/>
                    <a:pt x="762" y="1188"/>
                    <a:pt x="760" y="1185"/>
                  </a:cubicBezTo>
                  <a:cubicBezTo>
                    <a:pt x="758" y="1182"/>
                    <a:pt x="756" y="1180"/>
                    <a:pt x="753" y="1177"/>
                  </a:cubicBezTo>
                  <a:close/>
                  <a:moveTo>
                    <a:pt x="801" y="1076"/>
                  </a:moveTo>
                  <a:cubicBezTo>
                    <a:pt x="803" y="1078"/>
                    <a:pt x="804" y="1079"/>
                    <a:pt x="805" y="1080"/>
                  </a:cubicBezTo>
                  <a:cubicBezTo>
                    <a:pt x="806" y="1082"/>
                    <a:pt x="807" y="1083"/>
                    <a:pt x="807" y="1083"/>
                  </a:cubicBezTo>
                  <a:cubicBezTo>
                    <a:pt x="808" y="1084"/>
                    <a:pt x="808" y="1085"/>
                    <a:pt x="808" y="1085"/>
                  </a:cubicBezTo>
                  <a:cubicBezTo>
                    <a:pt x="808" y="1086"/>
                    <a:pt x="808" y="1087"/>
                    <a:pt x="807" y="1087"/>
                  </a:cubicBezTo>
                  <a:cubicBezTo>
                    <a:pt x="807" y="1087"/>
                    <a:pt x="806" y="1088"/>
                    <a:pt x="806" y="1088"/>
                  </a:cubicBezTo>
                  <a:cubicBezTo>
                    <a:pt x="805" y="1088"/>
                    <a:pt x="804" y="1089"/>
                    <a:pt x="803" y="1089"/>
                  </a:cubicBezTo>
                  <a:cubicBezTo>
                    <a:pt x="803" y="1090"/>
                    <a:pt x="802" y="1090"/>
                    <a:pt x="801" y="1091"/>
                  </a:cubicBezTo>
                  <a:cubicBezTo>
                    <a:pt x="800" y="1091"/>
                    <a:pt x="799" y="1092"/>
                    <a:pt x="798" y="1093"/>
                  </a:cubicBezTo>
                  <a:cubicBezTo>
                    <a:pt x="797" y="1094"/>
                    <a:pt x="797" y="1095"/>
                    <a:pt x="796" y="1096"/>
                  </a:cubicBezTo>
                  <a:cubicBezTo>
                    <a:pt x="795" y="1098"/>
                    <a:pt x="795" y="1099"/>
                    <a:pt x="795" y="1101"/>
                  </a:cubicBezTo>
                  <a:cubicBezTo>
                    <a:pt x="794" y="1103"/>
                    <a:pt x="795" y="1106"/>
                    <a:pt x="795" y="1108"/>
                  </a:cubicBezTo>
                  <a:cubicBezTo>
                    <a:pt x="795" y="1111"/>
                    <a:pt x="796" y="1114"/>
                    <a:pt x="796" y="1117"/>
                  </a:cubicBezTo>
                  <a:lnTo>
                    <a:pt x="836" y="1157"/>
                  </a:lnTo>
                  <a:cubicBezTo>
                    <a:pt x="837" y="1158"/>
                    <a:pt x="837" y="1158"/>
                    <a:pt x="837" y="1159"/>
                  </a:cubicBezTo>
                  <a:cubicBezTo>
                    <a:pt x="837" y="1160"/>
                    <a:pt x="837" y="1160"/>
                    <a:pt x="837" y="1161"/>
                  </a:cubicBezTo>
                  <a:cubicBezTo>
                    <a:pt x="836" y="1162"/>
                    <a:pt x="835" y="1163"/>
                    <a:pt x="834" y="1165"/>
                  </a:cubicBezTo>
                  <a:cubicBezTo>
                    <a:pt x="833" y="1166"/>
                    <a:pt x="832" y="1167"/>
                    <a:pt x="830" y="1169"/>
                  </a:cubicBezTo>
                  <a:cubicBezTo>
                    <a:pt x="828" y="1171"/>
                    <a:pt x="827" y="1172"/>
                    <a:pt x="826" y="1173"/>
                  </a:cubicBezTo>
                  <a:cubicBezTo>
                    <a:pt x="824" y="1174"/>
                    <a:pt x="823" y="1175"/>
                    <a:pt x="822" y="1176"/>
                  </a:cubicBezTo>
                  <a:cubicBezTo>
                    <a:pt x="821" y="1176"/>
                    <a:pt x="820" y="1176"/>
                    <a:pt x="820" y="1176"/>
                  </a:cubicBezTo>
                  <a:cubicBezTo>
                    <a:pt x="819" y="1176"/>
                    <a:pt x="819" y="1176"/>
                    <a:pt x="818" y="1175"/>
                  </a:cubicBezTo>
                  <a:lnTo>
                    <a:pt x="754" y="1111"/>
                  </a:lnTo>
                  <a:cubicBezTo>
                    <a:pt x="754" y="1111"/>
                    <a:pt x="753" y="1110"/>
                    <a:pt x="753" y="1110"/>
                  </a:cubicBezTo>
                  <a:cubicBezTo>
                    <a:pt x="753" y="1109"/>
                    <a:pt x="753" y="1108"/>
                    <a:pt x="754" y="1107"/>
                  </a:cubicBezTo>
                  <a:cubicBezTo>
                    <a:pt x="754" y="1107"/>
                    <a:pt x="755" y="1106"/>
                    <a:pt x="755" y="1104"/>
                  </a:cubicBezTo>
                  <a:cubicBezTo>
                    <a:pt x="756" y="1103"/>
                    <a:pt x="757" y="1102"/>
                    <a:pt x="759" y="1101"/>
                  </a:cubicBezTo>
                  <a:cubicBezTo>
                    <a:pt x="761" y="1099"/>
                    <a:pt x="762" y="1098"/>
                    <a:pt x="763" y="1097"/>
                  </a:cubicBezTo>
                  <a:cubicBezTo>
                    <a:pt x="764" y="1096"/>
                    <a:pt x="765" y="1095"/>
                    <a:pt x="766" y="1095"/>
                  </a:cubicBezTo>
                  <a:cubicBezTo>
                    <a:pt x="767" y="1095"/>
                    <a:pt x="767" y="1095"/>
                    <a:pt x="768" y="1095"/>
                  </a:cubicBezTo>
                  <a:cubicBezTo>
                    <a:pt x="769" y="1095"/>
                    <a:pt x="769" y="1095"/>
                    <a:pt x="770" y="1096"/>
                  </a:cubicBezTo>
                  <a:lnTo>
                    <a:pt x="778" y="1104"/>
                  </a:lnTo>
                  <a:cubicBezTo>
                    <a:pt x="777" y="1100"/>
                    <a:pt x="776" y="1096"/>
                    <a:pt x="776" y="1093"/>
                  </a:cubicBezTo>
                  <a:cubicBezTo>
                    <a:pt x="776" y="1090"/>
                    <a:pt x="776" y="1087"/>
                    <a:pt x="777" y="1085"/>
                  </a:cubicBezTo>
                  <a:cubicBezTo>
                    <a:pt x="777" y="1083"/>
                    <a:pt x="778" y="1081"/>
                    <a:pt x="779" y="1079"/>
                  </a:cubicBezTo>
                  <a:cubicBezTo>
                    <a:pt x="780" y="1078"/>
                    <a:pt x="781" y="1076"/>
                    <a:pt x="782" y="1075"/>
                  </a:cubicBezTo>
                  <a:cubicBezTo>
                    <a:pt x="783" y="1074"/>
                    <a:pt x="784" y="1073"/>
                    <a:pt x="785" y="1073"/>
                  </a:cubicBezTo>
                  <a:cubicBezTo>
                    <a:pt x="785" y="1072"/>
                    <a:pt x="786" y="1071"/>
                    <a:pt x="787" y="1071"/>
                  </a:cubicBezTo>
                  <a:cubicBezTo>
                    <a:pt x="788" y="1070"/>
                    <a:pt x="789" y="1070"/>
                    <a:pt x="790" y="1069"/>
                  </a:cubicBezTo>
                  <a:cubicBezTo>
                    <a:pt x="791" y="1069"/>
                    <a:pt x="791" y="1069"/>
                    <a:pt x="792" y="1069"/>
                  </a:cubicBezTo>
                  <a:cubicBezTo>
                    <a:pt x="792" y="1069"/>
                    <a:pt x="793" y="1069"/>
                    <a:pt x="793" y="1069"/>
                  </a:cubicBezTo>
                  <a:cubicBezTo>
                    <a:pt x="793" y="1069"/>
                    <a:pt x="794" y="1070"/>
                    <a:pt x="795" y="1070"/>
                  </a:cubicBezTo>
                  <a:cubicBezTo>
                    <a:pt x="795" y="1070"/>
                    <a:pt x="796" y="1071"/>
                    <a:pt x="797" y="1072"/>
                  </a:cubicBezTo>
                  <a:cubicBezTo>
                    <a:pt x="798" y="1073"/>
                    <a:pt x="799" y="1074"/>
                    <a:pt x="801" y="1076"/>
                  </a:cubicBezTo>
                  <a:close/>
                  <a:moveTo>
                    <a:pt x="907" y="1021"/>
                  </a:moveTo>
                  <a:cubicBezTo>
                    <a:pt x="912" y="1027"/>
                    <a:pt x="917" y="1032"/>
                    <a:pt x="920" y="1038"/>
                  </a:cubicBezTo>
                  <a:cubicBezTo>
                    <a:pt x="923" y="1044"/>
                    <a:pt x="924" y="1050"/>
                    <a:pt x="925" y="1057"/>
                  </a:cubicBezTo>
                  <a:cubicBezTo>
                    <a:pt x="925" y="1063"/>
                    <a:pt x="924" y="1069"/>
                    <a:pt x="921" y="1075"/>
                  </a:cubicBezTo>
                  <a:cubicBezTo>
                    <a:pt x="919" y="1081"/>
                    <a:pt x="914" y="1087"/>
                    <a:pt x="908" y="1093"/>
                  </a:cubicBezTo>
                  <a:cubicBezTo>
                    <a:pt x="903" y="1099"/>
                    <a:pt x="897" y="1103"/>
                    <a:pt x="891" y="1106"/>
                  </a:cubicBezTo>
                  <a:cubicBezTo>
                    <a:pt x="885" y="1108"/>
                    <a:pt x="880" y="1109"/>
                    <a:pt x="874" y="1109"/>
                  </a:cubicBezTo>
                  <a:cubicBezTo>
                    <a:pt x="868" y="1109"/>
                    <a:pt x="862" y="1107"/>
                    <a:pt x="857" y="1104"/>
                  </a:cubicBezTo>
                  <a:cubicBezTo>
                    <a:pt x="851" y="1101"/>
                    <a:pt x="845" y="1097"/>
                    <a:pt x="839" y="1091"/>
                  </a:cubicBezTo>
                  <a:cubicBezTo>
                    <a:pt x="834" y="1086"/>
                    <a:pt x="830" y="1080"/>
                    <a:pt x="827" y="1074"/>
                  </a:cubicBezTo>
                  <a:cubicBezTo>
                    <a:pt x="824" y="1068"/>
                    <a:pt x="822" y="1062"/>
                    <a:pt x="822" y="1056"/>
                  </a:cubicBezTo>
                  <a:cubicBezTo>
                    <a:pt x="821" y="1050"/>
                    <a:pt x="822" y="1044"/>
                    <a:pt x="825" y="1037"/>
                  </a:cubicBezTo>
                  <a:cubicBezTo>
                    <a:pt x="828" y="1031"/>
                    <a:pt x="832" y="1025"/>
                    <a:pt x="838" y="1019"/>
                  </a:cubicBezTo>
                  <a:cubicBezTo>
                    <a:pt x="844" y="1014"/>
                    <a:pt x="849" y="1009"/>
                    <a:pt x="855" y="1007"/>
                  </a:cubicBezTo>
                  <a:cubicBezTo>
                    <a:pt x="861" y="1004"/>
                    <a:pt x="867" y="1003"/>
                    <a:pt x="872" y="1003"/>
                  </a:cubicBezTo>
                  <a:cubicBezTo>
                    <a:pt x="878" y="1003"/>
                    <a:pt x="884" y="1005"/>
                    <a:pt x="890" y="1008"/>
                  </a:cubicBezTo>
                  <a:cubicBezTo>
                    <a:pt x="895" y="1011"/>
                    <a:pt x="901" y="1016"/>
                    <a:pt x="907" y="1021"/>
                  </a:cubicBezTo>
                  <a:close/>
                  <a:moveTo>
                    <a:pt x="889" y="1041"/>
                  </a:moveTo>
                  <a:cubicBezTo>
                    <a:pt x="886" y="1037"/>
                    <a:pt x="883" y="1035"/>
                    <a:pt x="879" y="1033"/>
                  </a:cubicBezTo>
                  <a:cubicBezTo>
                    <a:pt x="876" y="1030"/>
                    <a:pt x="873" y="1029"/>
                    <a:pt x="870" y="1028"/>
                  </a:cubicBezTo>
                  <a:cubicBezTo>
                    <a:pt x="867" y="1027"/>
                    <a:pt x="864" y="1028"/>
                    <a:pt x="861" y="1028"/>
                  </a:cubicBezTo>
                  <a:cubicBezTo>
                    <a:pt x="858" y="1029"/>
                    <a:pt x="854" y="1031"/>
                    <a:pt x="851" y="1034"/>
                  </a:cubicBezTo>
                  <a:cubicBezTo>
                    <a:pt x="849" y="1037"/>
                    <a:pt x="847" y="1040"/>
                    <a:pt x="846" y="1043"/>
                  </a:cubicBezTo>
                  <a:cubicBezTo>
                    <a:pt x="845" y="1046"/>
                    <a:pt x="845" y="1049"/>
                    <a:pt x="845" y="1052"/>
                  </a:cubicBezTo>
                  <a:cubicBezTo>
                    <a:pt x="846" y="1055"/>
                    <a:pt x="847" y="1058"/>
                    <a:pt x="849" y="1062"/>
                  </a:cubicBezTo>
                  <a:cubicBezTo>
                    <a:pt x="851" y="1065"/>
                    <a:pt x="854" y="1068"/>
                    <a:pt x="857" y="1072"/>
                  </a:cubicBezTo>
                  <a:cubicBezTo>
                    <a:pt x="860" y="1075"/>
                    <a:pt x="864" y="1078"/>
                    <a:pt x="867" y="1080"/>
                  </a:cubicBezTo>
                  <a:cubicBezTo>
                    <a:pt x="870" y="1082"/>
                    <a:pt x="873" y="1083"/>
                    <a:pt x="876" y="1084"/>
                  </a:cubicBezTo>
                  <a:cubicBezTo>
                    <a:pt x="879" y="1085"/>
                    <a:pt x="883" y="1085"/>
                    <a:pt x="886" y="1084"/>
                  </a:cubicBezTo>
                  <a:cubicBezTo>
                    <a:pt x="889" y="1083"/>
                    <a:pt x="892" y="1081"/>
                    <a:pt x="895" y="1078"/>
                  </a:cubicBezTo>
                  <a:cubicBezTo>
                    <a:pt x="897" y="1075"/>
                    <a:pt x="899" y="1072"/>
                    <a:pt x="900" y="1069"/>
                  </a:cubicBezTo>
                  <a:cubicBezTo>
                    <a:pt x="901" y="1066"/>
                    <a:pt x="902" y="1063"/>
                    <a:pt x="901" y="1060"/>
                  </a:cubicBezTo>
                  <a:cubicBezTo>
                    <a:pt x="900" y="1057"/>
                    <a:pt x="899" y="1054"/>
                    <a:pt x="897" y="1051"/>
                  </a:cubicBezTo>
                  <a:cubicBezTo>
                    <a:pt x="895" y="1047"/>
                    <a:pt x="892" y="1044"/>
                    <a:pt x="889" y="1041"/>
                  </a:cubicBezTo>
                  <a:close/>
                  <a:moveTo>
                    <a:pt x="1014" y="980"/>
                  </a:moveTo>
                  <a:cubicBezTo>
                    <a:pt x="1014" y="981"/>
                    <a:pt x="1014" y="981"/>
                    <a:pt x="1014" y="982"/>
                  </a:cubicBezTo>
                  <a:cubicBezTo>
                    <a:pt x="1014" y="982"/>
                    <a:pt x="1014" y="983"/>
                    <a:pt x="1014" y="984"/>
                  </a:cubicBezTo>
                  <a:cubicBezTo>
                    <a:pt x="1013" y="985"/>
                    <a:pt x="1013" y="986"/>
                    <a:pt x="1011" y="987"/>
                  </a:cubicBezTo>
                  <a:cubicBezTo>
                    <a:pt x="1010" y="989"/>
                    <a:pt x="1009" y="990"/>
                    <a:pt x="1007" y="992"/>
                  </a:cubicBezTo>
                  <a:cubicBezTo>
                    <a:pt x="1005" y="994"/>
                    <a:pt x="1003" y="996"/>
                    <a:pt x="1002" y="997"/>
                  </a:cubicBezTo>
                  <a:cubicBezTo>
                    <a:pt x="1001" y="998"/>
                    <a:pt x="1000" y="999"/>
                    <a:pt x="999" y="999"/>
                  </a:cubicBezTo>
                  <a:cubicBezTo>
                    <a:pt x="998" y="1000"/>
                    <a:pt x="997" y="1000"/>
                    <a:pt x="996" y="1000"/>
                  </a:cubicBezTo>
                  <a:cubicBezTo>
                    <a:pt x="995" y="1000"/>
                    <a:pt x="994" y="1000"/>
                    <a:pt x="993" y="1000"/>
                  </a:cubicBezTo>
                  <a:lnTo>
                    <a:pt x="938" y="988"/>
                  </a:lnTo>
                  <a:lnTo>
                    <a:pt x="972" y="1021"/>
                  </a:lnTo>
                  <a:cubicBezTo>
                    <a:pt x="972" y="1022"/>
                    <a:pt x="973" y="1022"/>
                    <a:pt x="973" y="1023"/>
                  </a:cubicBezTo>
                  <a:cubicBezTo>
                    <a:pt x="973" y="1024"/>
                    <a:pt x="973" y="1025"/>
                    <a:pt x="972" y="1025"/>
                  </a:cubicBezTo>
                  <a:cubicBezTo>
                    <a:pt x="972" y="1026"/>
                    <a:pt x="971" y="1028"/>
                    <a:pt x="970" y="1029"/>
                  </a:cubicBezTo>
                  <a:cubicBezTo>
                    <a:pt x="969" y="1030"/>
                    <a:pt x="968" y="1032"/>
                    <a:pt x="966" y="1033"/>
                  </a:cubicBezTo>
                  <a:cubicBezTo>
                    <a:pt x="964" y="1035"/>
                    <a:pt x="963" y="1037"/>
                    <a:pt x="961" y="1038"/>
                  </a:cubicBezTo>
                  <a:cubicBezTo>
                    <a:pt x="960" y="1039"/>
                    <a:pt x="959" y="1039"/>
                    <a:pt x="958" y="1040"/>
                  </a:cubicBezTo>
                  <a:cubicBezTo>
                    <a:pt x="957" y="1040"/>
                    <a:pt x="956" y="1040"/>
                    <a:pt x="956" y="1040"/>
                  </a:cubicBezTo>
                  <a:cubicBezTo>
                    <a:pt x="955" y="1040"/>
                    <a:pt x="954" y="1040"/>
                    <a:pt x="954" y="1040"/>
                  </a:cubicBezTo>
                  <a:lnTo>
                    <a:pt x="859" y="945"/>
                  </a:lnTo>
                  <a:cubicBezTo>
                    <a:pt x="859" y="945"/>
                    <a:pt x="859" y="944"/>
                    <a:pt x="859" y="943"/>
                  </a:cubicBezTo>
                  <a:cubicBezTo>
                    <a:pt x="859" y="943"/>
                    <a:pt x="859" y="942"/>
                    <a:pt x="859" y="941"/>
                  </a:cubicBezTo>
                  <a:cubicBezTo>
                    <a:pt x="860" y="940"/>
                    <a:pt x="860" y="939"/>
                    <a:pt x="861" y="938"/>
                  </a:cubicBezTo>
                  <a:cubicBezTo>
                    <a:pt x="862" y="936"/>
                    <a:pt x="864" y="935"/>
                    <a:pt x="865" y="933"/>
                  </a:cubicBezTo>
                  <a:cubicBezTo>
                    <a:pt x="867" y="931"/>
                    <a:pt x="869" y="930"/>
                    <a:pt x="870" y="929"/>
                  </a:cubicBezTo>
                  <a:cubicBezTo>
                    <a:pt x="871" y="928"/>
                    <a:pt x="872" y="927"/>
                    <a:pt x="873" y="927"/>
                  </a:cubicBezTo>
                  <a:cubicBezTo>
                    <a:pt x="874" y="926"/>
                    <a:pt x="875" y="926"/>
                    <a:pt x="876" y="926"/>
                  </a:cubicBezTo>
                  <a:cubicBezTo>
                    <a:pt x="877" y="926"/>
                    <a:pt x="877" y="926"/>
                    <a:pt x="878" y="927"/>
                  </a:cubicBezTo>
                  <a:lnTo>
                    <a:pt x="934" y="983"/>
                  </a:lnTo>
                  <a:lnTo>
                    <a:pt x="927" y="939"/>
                  </a:lnTo>
                  <a:cubicBezTo>
                    <a:pt x="927" y="938"/>
                    <a:pt x="927" y="937"/>
                    <a:pt x="927" y="936"/>
                  </a:cubicBezTo>
                  <a:cubicBezTo>
                    <a:pt x="927" y="935"/>
                    <a:pt x="927" y="934"/>
                    <a:pt x="928" y="933"/>
                  </a:cubicBezTo>
                  <a:cubicBezTo>
                    <a:pt x="929" y="932"/>
                    <a:pt x="929" y="931"/>
                    <a:pt x="930" y="930"/>
                  </a:cubicBezTo>
                  <a:cubicBezTo>
                    <a:pt x="931" y="928"/>
                    <a:pt x="933" y="927"/>
                    <a:pt x="935" y="925"/>
                  </a:cubicBezTo>
                  <a:cubicBezTo>
                    <a:pt x="936" y="923"/>
                    <a:pt x="938" y="922"/>
                    <a:pt x="939" y="921"/>
                  </a:cubicBezTo>
                  <a:cubicBezTo>
                    <a:pt x="941" y="919"/>
                    <a:pt x="942" y="919"/>
                    <a:pt x="943" y="918"/>
                  </a:cubicBezTo>
                  <a:cubicBezTo>
                    <a:pt x="944" y="918"/>
                    <a:pt x="945" y="917"/>
                    <a:pt x="945" y="918"/>
                  </a:cubicBezTo>
                  <a:cubicBezTo>
                    <a:pt x="946" y="918"/>
                    <a:pt x="946" y="918"/>
                    <a:pt x="947" y="918"/>
                  </a:cubicBezTo>
                  <a:cubicBezTo>
                    <a:pt x="948" y="919"/>
                    <a:pt x="948" y="920"/>
                    <a:pt x="949" y="921"/>
                  </a:cubicBezTo>
                  <a:cubicBezTo>
                    <a:pt x="949" y="922"/>
                    <a:pt x="950" y="924"/>
                    <a:pt x="950" y="925"/>
                  </a:cubicBezTo>
                  <a:lnTo>
                    <a:pt x="952" y="965"/>
                  </a:lnTo>
                  <a:lnTo>
                    <a:pt x="1007" y="977"/>
                  </a:lnTo>
                  <a:cubicBezTo>
                    <a:pt x="1009" y="978"/>
                    <a:pt x="1010" y="978"/>
                    <a:pt x="1011" y="979"/>
                  </a:cubicBezTo>
                  <a:cubicBezTo>
                    <a:pt x="1012" y="979"/>
                    <a:pt x="1013" y="979"/>
                    <a:pt x="1014" y="980"/>
                  </a:cubicBezTo>
                  <a:close/>
                  <a:moveTo>
                    <a:pt x="1047" y="879"/>
                  </a:moveTo>
                  <a:cubicBezTo>
                    <a:pt x="1049" y="881"/>
                    <a:pt x="1050" y="883"/>
                    <a:pt x="1050" y="885"/>
                  </a:cubicBezTo>
                  <a:cubicBezTo>
                    <a:pt x="1051" y="887"/>
                    <a:pt x="1050" y="889"/>
                    <a:pt x="1048" y="891"/>
                  </a:cubicBezTo>
                  <a:lnTo>
                    <a:pt x="1009" y="930"/>
                  </a:lnTo>
                  <a:cubicBezTo>
                    <a:pt x="1012" y="932"/>
                    <a:pt x="1015" y="934"/>
                    <a:pt x="1017" y="936"/>
                  </a:cubicBezTo>
                  <a:cubicBezTo>
                    <a:pt x="1020" y="938"/>
                    <a:pt x="1023" y="938"/>
                    <a:pt x="1026" y="939"/>
                  </a:cubicBezTo>
                  <a:cubicBezTo>
                    <a:pt x="1029" y="939"/>
                    <a:pt x="1032" y="938"/>
                    <a:pt x="1035" y="937"/>
                  </a:cubicBezTo>
                  <a:cubicBezTo>
                    <a:pt x="1038" y="935"/>
                    <a:pt x="1041" y="933"/>
                    <a:pt x="1044" y="930"/>
                  </a:cubicBezTo>
                  <a:cubicBezTo>
                    <a:pt x="1048" y="927"/>
                    <a:pt x="1050" y="924"/>
                    <a:pt x="1052" y="921"/>
                  </a:cubicBezTo>
                  <a:cubicBezTo>
                    <a:pt x="1054" y="918"/>
                    <a:pt x="1056" y="915"/>
                    <a:pt x="1057" y="913"/>
                  </a:cubicBezTo>
                  <a:cubicBezTo>
                    <a:pt x="1058" y="911"/>
                    <a:pt x="1059" y="909"/>
                    <a:pt x="1060" y="907"/>
                  </a:cubicBezTo>
                  <a:cubicBezTo>
                    <a:pt x="1060" y="906"/>
                    <a:pt x="1061" y="905"/>
                    <a:pt x="1062" y="904"/>
                  </a:cubicBezTo>
                  <a:cubicBezTo>
                    <a:pt x="1062" y="903"/>
                    <a:pt x="1063" y="903"/>
                    <a:pt x="1063" y="903"/>
                  </a:cubicBezTo>
                  <a:cubicBezTo>
                    <a:pt x="1064" y="903"/>
                    <a:pt x="1064" y="903"/>
                    <a:pt x="1065" y="903"/>
                  </a:cubicBezTo>
                  <a:cubicBezTo>
                    <a:pt x="1065" y="903"/>
                    <a:pt x="1066" y="904"/>
                    <a:pt x="1067" y="905"/>
                  </a:cubicBezTo>
                  <a:cubicBezTo>
                    <a:pt x="1068" y="905"/>
                    <a:pt x="1069" y="906"/>
                    <a:pt x="1070" y="907"/>
                  </a:cubicBezTo>
                  <a:cubicBezTo>
                    <a:pt x="1071" y="909"/>
                    <a:pt x="1072" y="909"/>
                    <a:pt x="1073" y="910"/>
                  </a:cubicBezTo>
                  <a:cubicBezTo>
                    <a:pt x="1073" y="911"/>
                    <a:pt x="1074" y="912"/>
                    <a:pt x="1074" y="912"/>
                  </a:cubicBezTo>
                  <a:cubicBezTo>
                    <a:pt x="1075" y="913"/>
                    <a:pt x="1075" y="914"/>
                    <a:pt x="1075" y="914"/>
                  </a:cubicBezTo>
                  <a:cubicBezTo>
                    <a:pt x="1075" y="915"/>
                    <a:pt x="1075" y="915"/>
                    <a:pt x="1075" y="916"/>
                  </a:cubicBezTo>
                  <a:cubicBezTo>
                    <a:pt x="1076" y="917"/>
                    <a:pt x="1075" y="918"/>
                    <a:pt x="1074" y="920"/>
                  </a:cubicBezTo>
                  <a:cubicBezTo>
                    <a:pt x="1073" y="922"/>
                    <a:pt x="1072" y="924"/>
                    <a:pt x="1071" y="927"/>
                  </a:cubicBezTo>
                  <a:cubicBezTo>
                    <a:pt x="1069" y="930"/>
                    <a:pt x="1067" y="933"/>
                    <a:pt x="1065" y="936"/>
                  </a:cubicBezTo>
                  <a:cubicBezTo>
                    <a:pt x="1062" y="939"/>
                    <a:pt x="1060" y="942"/>
                    <a:pt x="1056" y="945"/>
                  </a:cubicBezTo>
                  <a:cubicBezTo>
                    <a:pt x="1051" y="951"/>
                    <a:pt x="1045" y="955"/>
                    <a:pt x="1039" y="958"/>
                  </a:cubicBezTo>
                  <a:cubicBezTo>
                    <a:pt x="1034" y="961"/>
                    <a:pt x="1028" y="962"/>
                    <a:pt x="1022" y="962"/>
                  </a:cubicBezTo>
                  <a:cubicBezTo>
                    <a:pt x="1016" y="962"/>
                    <a:pt x="1010" y="961"/>
                    <a:pt x="1005" y="958"/>
                  </a:cubicBezTo>
                  <a:cubicBezTo>
                    <a:pt x="999" y="955"/>
                    <a:pt x="993" y="950"/>
                    <a:pt x="987" y="944"/>
                  </a:cubicBezTo>
                  <a:cubicBezTo>
                    <a:pt x="981" y="938"/>
                    <a:pt x="977" y="932"/>
                    <a:pt x="974" y="926"/>
                  </a:cubicBezTo>
                  <a:cubicBezTo>
                    <a:pt x="970" y="920"/>
                    <a:pt x="969" y="914"/>
                    <a:pt x="968" y="908"/>
                  </a:cubicBezTo>
                  <a:cubicBezTo>
                    <a:pt x="968" y="902"/>
                    <a:pt x="969" y="896"/>
                    <a:pt x="971" y="891"/>
                  </a:cubicBezTo>
                  <a:cubicBezTo>
                    <a:pt x="974" y="885"/>
                    <a:pt x="978" y="880"/>
                    <a:pt x="983" y="875"/>
                  </a:cubicBezTo>
                  <a:cubicBezTo>
                    <a:pt x="988" y="869"/>
                    <a:pt x="993" y="865"/>
                    <a:pt x="999" y="863"/>
                  </a:cubicBezTo>
                  <a:cubicBezTo>
                    <a:pt x="1004" y="861"/>
                    <a:pt x="1009" y="860"/>
                    <a:pt x="1015" y="860"/>
                  </a:cubicBezTo>
                  <a:cubicBezTo>
                    <a:pt x="1020" y="861"/>
                    <a:pt x="1025" y="862"/>
                    <a:pt x="1030" y="865"/>
                  </a:cubicBezTo>
                  <a:cubicBezTo>
                    <a:pt x="1035" y="868"/>
                    <a:pt x="1040" y="871"/>
                    <a:pt x="1044" y="876"/>
                  </a:cubicBezTo>
                  <a:lnTo>
                    <a:pt x="1047" y="879"/>
                  </a:lnTo>
                  <a:close/>
                  <a:moveTo>
                    <a:pt x="1024" y="891"/>
                  </a:moveTo>
                  <a:cubicBezTo>
                    <a:pt x="1019" y="886"/>
                    <a:pt x="1014" y="883"/>
                    <a:pt x="1009" y="882"/>
                  </a:cubicBezTo>
                  <a:cubicBezTo>
                    <a:pt x="1004" y="881"/>
                    <a:pt x="999" y="883"/>
                    <a:pt x="995" y="888"/>
                  </a:cubicBezTo>
                  <a:cubicBezTo>
                    <a:pt x="993" y="890"/>
                    <a:pt x="991" y="892"/>
                    <a:pt x="990" y="895"/>
                  </a:cubicBezTo>
                  <a:cubicBezTo>
                    <a:pt x="989" y="898"/>
                    <a:pt x="989" y="900"/>
                    <a:pt x="989" y="903"/>
                  </a:cubicBezTo>
                  <a:cubicBezTo>
                    <a:pt x="990" y="905"/>
                    <a:pt x="991" y="908"/>
                    <a:pt x="992" y="911"/>
                  </a:cubicBezTo>
                  <a:cubicBezTo>
                    <a:pt x="993" y="913"/>
                    <a:pt x="995" y="916"/>
                    <a:pt x="997" y="918"/>
                  </a:cubicBezTo>
                  <a:lnTo>
                    <a:pt x="1024" y="891"/>
                  </a:lnTo>
                  <a:close/>
                  <a:moveTo>
                    <a:pt x="1131" y="904"/>
                  </a:moveTo>
                  <a:cubicBezTo>
                    <a:pt x="1131" y="905"/>
                    <a:pt x="1132" y="906"/>
                    <a:pt x="1132" y="907"/>
                  </a:cubicBezTo>
                  <a:cubicBezTo>
                    <a:pt x="1132" y="908"/>
                    <a:pt x="1131" y="908"/>
                    <a:pt x="1131" y="909"/>
                  </a:cubicBezTo>
                  <a:cubicBezTo>
                    <a:pt x="1131" y="910"/>
                    <a:pt x="1130" y="911"/>
                    <a:pt x="1129" y="913"/>
                  </a:cubicBezTo>
                  <a:cubicBezTo>
                    <a:pt x="1128" y="914"/>
                    <a:pt x="1127" y="915"/>
                    <a:pt x="1125" y="917"/>
                  </a:cubicBezTo>
                  <a:cubicBezTo>
                    <a:pt x="1123" y="919"/>
                    <a:pt x="1122" y="920"/>
                    <a:pt x="1120" y="921"/>
                  </a:cubicBezTo>
                  <a:cubicBezTo>
                    <a:pt x="1119" y="922"/>
                    <a:pt x="1117" y="923"/>
                    <a:pt x="1116" y="923"/>
                  </a:cubicBezTo>
                  <a:cubicBezTo>
                    <a:pt x="1115" y="923"/>
                    <a:pt x="1115" y="923"/>
                    <a:pt x="1114" y="923"/>
                  </a:cubicBezTo>
                  <a:cubicBezTo>
                    <a:pt x="1113" y="922"/>
                    <a:pt x="1113" y="921"/>
                    <a:pt x="1112" y="920"/>
                  </a:cubicBezTo>
                  <a:lnTo>
                    <a:pt x="1034" y="757"/>
                  </a:lnTo>
                  <a:cubicBezTo>
                    <a:pt x="1034" y="756"/>
                    <a:pt x="1034" y="755"/>
                    <a:pt x="1034" y="754"/>
                  </a:cubicBezTo>
                  <a:cubicBezTo>
                    <a:pt x="1034" y="754"/>
                    <a:pt x="1034" y="753"/>
                    <a:pt x="1034" y="752"/>
                  </a:cubicBezTo>
                  <a:cubicBezTo>
                    <a:pt x="1035" y="751"/>
                    <a:pt x="1035" y="750"/>
                    <a:pt x="1036" y="749"/>
                  </a:cubicBezTo>
                  <a:cubicBezTo>
                    <a:pt x="1037" y="748"/>
                    <a:pt x="1039" y="746"/>
                    <a:pt x="1040" y="745"/>
                  </a:cubicBezTo>
                  <a:cubicBezTo>
                    <a:pt x="1042" y="743"/>
                    <a:pt x="1044" y="741"/>
                    <a:pt x="1045" y="740"/>
                  </a:cubicBezTo>
                  <a:cubicBezTo>
                    <a:pt x="1047" y="739"/>
                    <a:pt x="1048" y="738"/>
                    <a:pt x="1049" y="738"/>
                  </a:cubicBezTo>
                  <a:cubicBezTo>
                    <a:pt x="1050" y="738"/>
                    <a:pt x="1051" y="738"/>
                    <a:pt x="1051" y="739"/>
                  </a:cubicBezTo>
                  <a:cubicBezTo>
                    <a:pt x="1052" y="739"/>
                    <a:pt x="1053" y="740"/>
                    <a:pt x="1053" y="741"/>
                  </a:cubicBezTo>
                  <a:lnTo>
                    <a:pt x="1131" y="904"/>
                  </a:lnTo>
                  <a:close/>
                  <a:moveTo>
                    <a:pt x="1187" y="806"/>
                  </a:moveTo>
                  <a:cubicBezTo>
                    <a:pt x="1187" y="807"/>
                    <a:pt x="1188" y="807"/>
                    <a:pt x="1188" y="808"/>
                  </a:cubicBezTo>
                  <a:cubicBezTo>
                    <a:pt x="1188" y="809"/>
                    <a:pt x="1188" y="810"/>
                    <a:pt x="1187" y="811"/>
                  </a:cubicBezTo>
                  <a:cubicBezTo>
                    <a:pt x="1187" y="811"/>
                    <a:pt x="1186" y="813"/>
                    <a:pt x="1185" y="814"/>
                  </a:cubicBezTo>
                  <a:cubicBezTo>
                    <a:pt x="1184" y="815"/>
                    <a:pt x="1183" y="817"/>
                    <a:pt x="1181" y="818"/>
                  </a:cubicBezTo>
                  <a:cubicBezTo>
                    <a:pt x="1179" y="820"/>
                    <a:pt x="1178" y="822"/>
                    <a:pt x="1176" y="823"/>
                  </a:cubicBezTo>
                  <a:cubicBezTo>
                    <a:pt x="1175" y="824"/>
                    <a:pt x="1174" y="824"/>
                    <a:pt x="1173" y="825"/>
                  </a:cubicBezTo>
                  <a:cubicBezTo>
                    <a:pt x="1172" y="825"/>
                    <a:pt x="1171" y="825"/>
                    <a:pt x="1171" y="825"/>
                  </a:cubicBezTo>
                  <a:cubicBezTo>
                    <a:pt x="1170" y="825"/>
                    <a:pt x="1169" y="825"/>
                    <a:pt x="1169" y="825"/>
                  </a:cubicBezTo>
                  <a:lnTo>
                    <a:pt x="1074" y="730"/>
                  </a:lnTo>
                  <a:cubicBezTo>
                    <a:pt x="1074" y="730"/>
                    <a:pt x="1074" y="729"/>
                    <a:pt x="1074" y="728"/>
                  </a:cubicBezTo>
                  <a:cubicBezTo>
                    <a:pt x="1073" y="728"/>
                    <a:pt x="1074" y="727"/>
                    <a:pt x="1074" y="726"/>
                  </a:cubicBezTo>
                  <a:cubicBezTo>
                    <a:pt x="1075" y="725"/>
                    <a:pt x="1075" y="724"/>
                    <a:pt x="1076" y="723"/>
                  </a:cubicBezTo>
                  <a:cubicBezTo>
                    <a:pt x="1077" y="721"/>
                    <a:pt x="1079" y="720"/>
                    <a:pt x="1080" y="718"/>
                  </a:cubicBezTo>
                  <a:cubicBezTo>
                    <a:pt x="1082" y="716"/>
                    <a:pt x="1084" y="715"/>
                    <a:pt x="1085" y="714"/>
                  </a:cubicBezTo>
                  <a:cubicBezTo>
                    <a:pt x="1086" y="713"/>
                    <a:pt x="1087" y="712"/>
                    <a:pt x="1088" y="712"/>
                  </a:cubicBezTo>
                  <a:cubicBezTo>
                    <a:pt x="1089" y="711"/>
                    <a:pt x="1090" y="711"/>
                    <a:pt x="1091" y="711"/>
                  </a:cubicBezTo>
                  <a:cubicBezTo>
                    <a:pt x="1091" y="711"/>
                    <a:pt x="1092" y="712"/>
                    <a:pt x="1093" y="712"/>
                  </a:cubicBezTo>
                  <a:lnTo>
                    <a:pt x="1187" y="806"/>
                  </a:lnTo>
                  <a:close/>
                  <a:moveTo>
                    <a:pt x="1235" y="693"/>
                  </a:moveTo>
                  <a:cubicBezTo>
                    <a:pt x="1240" y="699"/>
                    <a:pt x="1245" y="704"/>
                    <a:pt x="1248" y="710"/>
                  </a:cubicBezTo>
                  <a:cubicBezTo>
                    <a:pt x="1251" y="716"/>
                    <a:pt x="1252" y="722"/>
                    <a:pt x="1253" y="728"/>
                  </a:cubicBezTo>
                  <a:cubicBezTo>
                    <a:pt x="1253" y="735"/>
                    <a:pt x="1252" y="741"/>
                    <a:pt x="1249" y="747"/>
                  </a:cubicBezTo>
                  <a:cubicBezTo>
                    <a:pt x="1247" y="753"/>
                    <a:pt x="1242" y="759"/>
                    <a:pt x="1237" y="765"/>
                  </a:cubicBezTo>
                  <a:cubicBezTo>
                    <a:pt x="1231" y="771"/>
                    <a:pt x="1225" y="775"/>
                    <a:pt x="1219" y="778"/>
                  </a:cubicBezTo>
                  <a:cubicBezTo>
                    <a:pt x="1214" y="780"/>
                    <a:pt x="1208" y="781"/>
                    <a:pt x="1202" y="781"/>
                  </a:cubicBezTo>
                  <a:cubicBezTo>
                    <a:pt x="1196" y="781"/>
                    <a:pt x="1190" y="779"/>
                    <a:pt x="1185" y="776"/>
                  </a:cubicBezTo>
                  <a:cubicBezTo>
                    <a:pt x="1179" y="773"/>
                    <a:pt x="1173" y="769"/>
                    <a:pt x="1168" y="763"/>
                  </a:cubicBezTo>
                  <a:cubicBezTo>
                    <a:pt x="1162" y="758"/>
                    <a:pt x="1158" y="752"/>
                    <a:pt x="1155" y="746"/>
                  </a:cubicBezTo>
                  <a:cubicBezTo>
                    <a:pt x="1152" y="740"/>
                    <a:pt x="1150" y="734"/>
                    <a:pt x="1150" y="728"/>
                  </a:cubicBezTo>
                  <a:cubicBezTo>
                    <a:pt x="1149" y="722"/>
                    <a:pt x="1151" y="715"/>
                    <a:pt x="1153" y="709"/>
                  </a:cubicBezTo>
                  <a:cubicBezTo>
                    <a:pt x="1156" y="703"/>
                    <a:pt x="1160" y="697"/>
                    <a:pt x="1166" y="691"/>
                  </a:cubicBezTo>
                  <a:cubicBezTo>
                    <a:pt x="1172" y="685"/>
                    <a:pt x="1177" y="681"/>
                    <a:pt x="1183" y="679"/>
                  </a:cubicBezTo>
                  <a:cubicBezTo>
                    <a:pt x="1189" y="676"/>
                    <a:pt x="1195" y="675"/>
                    <a:pt x="1200" y="675"/>
                  </a:cubicBezTo>
                  <a:cubicBezTo>
                    <a:pt x="1206" y="675"/>
                    <a:pt x="1212" y="677"/>
                    <a:pt x="1218" y="680"/>
                  </a:cubicBezTo>
                  <a:cubicBezTo>
                    <a:pt x="1224" y="683"/>
                    <a:pt x="1229" y="687"/>
                    <a:pt x="1235" y="693"/>
                  </a:cubicBezTo>
                  <a:close/>
                  <a:moveTo>
                    <a:pt x="1217" y="712"/>
                  </a:moveTo>
                  <a:cubicBezTo>
                    <a:pt x="1214" y="709"/>
                    <a:pt x="1211" y="707"/>
                    <a:pt x="1208" y="705"/>
                  </a:cubicBezTo>
                  <a:cubicBezTo>
                    <a:pt x="1204" y="702"/>
                    <a:pt x="1201" y="701"/>
                    <a:pt x="1198" y="700"/>
                  </a:cubicBezTo>
                  <a:cubicBezTo>
                    <a:pt x="1195" y="699"/>
                    <a:pt x="1192" y="699"/>
                    <a:pt x="1189" y="700"/>
                  </a:cubicBezTo>
                  <a:cubicBezTo>
                    <a:pt x="1186" y="701"/>
                    <a:pt x="1183" y="703"/>
                    <a:pt x="1180" y="706"/>
                  </a:cubicBezTo>
                  <a:cubicBezTo>
                    <a:pt x="1177" y="709"/>
                    <a:pt x="1175" y="712"/>
                    <a:pt x="1174" y="715"/>
                  </a:cubicBezTo>
                  <a:cubicBezTo>
                    <a:pt x="1173" y="718"/>
                    <a:pt x="1173" y="721"/>
                    <a:pt x="1173" y="724"/>
                  </a:cubicBezTo>
                  <a:cubicBezTo>
                    <a:pt x="1174" y="727"/>
                    <a:pt x="1175" y="730"/>
                    <a:pt x="1177" y="734"/>
                  </a:cubicBezTo>
                  <a:cubicBezTo>
                    <a:pt x="1179" y="737"/>
                    <a:pt x="1182" y="740"/>
                    <a:pt x="1185" y="744"/>
                  </a:cubicBezTo>
                  <a:cubicBezTo>
                    <a:pt x="1189" y="747"/>
                    <a:pt x="1192" y="750"/>
                    <a:pt x="1195" y="752"/>
                  </a:cubicBezTo>
                  <a:cubicBezTo>
                    <a:pt x="1198" y="754"/>
                    <a:pt x="1201" y="755"/>
                    <a:pt x="1204" y="756"/>
                  </a:cubicBezTo>
                  <a:cubicBezTo>
                    <a:pt x="1207" y="757"/>
                    <a:pt x="1211" y="757"/>
                    <a:pt x="1214" y="756"/>
                  </a:cubicBezTo>
                  <a:cubicBezTo>
                    <a:pt x="1217" y="755"/>
                    <a:pt x="1220" y="753"/>
                    <a:pt x="1223" y="750"/>
                  </a:cubicBezTo>
                  <a:cubicBezTo>
                    <a:pt x="1226" y="747"/>
                    <a:pt x="1227" y="744"/>
                    <a:pt x="1228" y="741"/>
                  </a:cubicBezTo>
                  <a:cubicBezTo>
                    <a:pt x="1229" y="738"/>
                    <a:pt x="1230" y="735"/>
                    <a:pt x="1229" y="732"/>
                  </a:cubicBezTo>
                  <a:cubicBezTo>
                    <a:pt x="1229" y="729"/>
                    <a:pt x="1227" y="726"/>
                    <a:pt x="1225" y="722"/>
                  </a:cubicBezTo>
                  <a:cubicBezTo>
                    <a:pt x="1223" y="719"/>
                    <a:pt x="1220" y="716"/>
                    <a:pt x="1217" y="712"/>
                  </a:cubicBezTo>
                  <a:close/>
                  <a:moveTo>
                    <a:pt x="1314" y="614"/>
                  </a:moveTo>
                  <a:cubicBezTo>
                    <a:pt x="1320" y="619"/>
                    <a:pt x="1324" y="625"/>
                    <a:pt x="1327" y="631"/>
                  </a:cubicBezTo>
                  <a:cubicBezTo>
                    <a:pt x="1330" y="637"/>
                    <a:pt x="1332" y="643"/>
                    <a:pt x="1332" y="649"/>
                  </a:cubicBezTo>
                  <a:cubicBezTo>
                    <a:pt x="1332" y="655"/>
                    <a:pt x="1331" y="662"/>
                    <a:pt x="1329" y="668"/>
                  </a:cubicBezTo>
                  <a:cubicBezTo>
                    <a:pt x="1326" y="674"/>
                    <a:pt x="1322" y="680"/>
                    <a:pt x="1316" y="686"/>
                  </a:cubicBezTo>
                  <a:cubicBezTo>
                    <a:pt x="1310" y="692"/>
                    <a:pt x="1304" y="696"/>
                    <a:pt x="1299" y="698"/>
                  </a:cubicBezTo>
                  <a:cubicBezTo>
                    <a:pt x="1293" y="701"/>
                    <a:pt x="1287" y="702"/>
                    <a:pt x="1281" y="702"/>
                  </a:cubicBezTo>
                  <a:cubicBezTo>
                    <a:pt x="1275" y="702"/>
                    <a:pt x="1270" y="700"/>
                    <a:pt x="1264" y="697"/>
                  </a:cubicBezTo>
                  <a:cubicBezTo>
                    <a:pt x="1258" y="694"/>
                    <a:pt x="1252" y="690"/>
                    <a:pt x="1247" y="684"/>
                  </a:cubicBezTo>
                  <a:cubicBezTo>
                    <a:pt x="1241" y="678"/>
                    <a:pt x="1237" y="673"/>
                    <a:pt x="1234" y="667"/>
                  </a:cubicBezTo>
                  <a:cubicBezTo>
                    <a:pt x="1231" y="661"/>
                    <a:pt x="1229" y="655"/>
                    <a:pt x="1229" y="649"/>
                  </a:cubicBezTo>
                  <a:cubicBezTo>
                    <a:pt x="1229" y="642"/>
                    <a:pt x="1230" y="636"/>
                    <a:pt x="1232" y="630"/>
                  </a:cubicBezTo>
                  <a:cubicBezTo>
                    <a:pt x="1235" y="624"/>
                    <a:pt x="1239" y="618"/>
                    <a:pt x="1245" y="612"/>
                  </a:cubicBezTo>
                  <a:cubicBezTo>
                    <a:pt x="1251" y="606"/>
                    <a:pt x="1257" y="602"/>
                    <a:pt x="1262" y="599"/>
                  </a:cubicBezTo>
                  <a:cubicBezTo>
                    <a:pt x="1268" y="597"/>
                    <a:pt x="1274" y="596"/>
                    <a:pt x="1280" y="596"/>
                  </a:cubicBezTo>
                  <a:cubicBezTo>
                    <a:pt x="1285" y="596"/>
                    <a:pt x="1291" y="598"/>
                    <a:pt x="1297" y="601"/>
                  </a:cubicBezTo>
                  <a:cubicBezTo>
                    <a:pt x="1303" y="604"/>
                    <a:pt x="1308" y="608"/>
                    <a:pt x="1314" y="614"/>
                  </a:cubicBezTo>
                  <a:close/>
                  <a:moveTo>
                    <a:pt x="1296" y="633"/>
                  </a:moveTo>
                  <a:cubicBezTo>
                    <a:pt x="1293" y="630"/>
                    <a:pt x="1290" y="627"/>
                    <a:pt x="1287" y="625"/>
                  </a:cubicBezTo>
                  <a:cubicBezTo>
                    <a:pt x="1284" y="623"/>
                    <a:pt x="1280" y="622"/>
                    <a:pt x="1277" y="621"/>
                  </a:cubicBezTo>
                  <a:cubicBezTo>
                    <a:pt x="1274" y="620"/>
                    <a:pt x="1271" y="620"/>
                    <a:pt x="1268" y="621"/>
                  </a:cubicBezTo>
                  <a:cubicBezTo>
                    <a:pt x="1265" y="622"/>
                    <a:pt x="1262" y="624"/>
                    <a:pt x="1259" y="627"/>
                  </a:cubicBezTo>
                  <a:cubicBezTo>
                    <a:pt x="1256" y="630"/>
                    <a:pt x="1254" y="632"/>
                    <a:pt x="1253" y="635"/>
                  </a:cubicBezTo>
                  <a:cubicBezTo>
                    <a:pt x="1252" y="638"/>
                    <a:pt x="1252" y="642"/>
                    <a:pt x="1253" y="645"/>
                  </a:cubicBezTo>
                  <a:cubicBezTo>
                    <a:pt x="1253" y="648"/>
                    <a:pt x="1254" y="651"/>
                    <a:pt x="1256" y="654"/>
                  </a:cubicBezTo>
                  <a:cubicBezTo>
                    <a:pt x="1258" y="658"/>
                    <a:pt x="1261" y="661"/>
                    <a:pt x="1265" y="665"/>
                  </a:cubicBezTo>
                  <a:cubicBezTo>
                    <a:pt x="1268" y="668"/>
                    <a:pt x="1271" y="670"/>
                    <a:pt x="1274" y="672"/>
                  </a:cubicBezTo>
                  <a:cubicBezTo>
                    <a:pt x="1277" y="675"/>
                    <a:pt x="1280" y="676"/>
                    <a:pt x="1284" y="677"/>
                  </a:cubicBezTo>
                  <a:cubicBezTo>
                    <a:pt x="1287" y="678"/>
                    <a:pt x="1290" y="678"/>
                    <a:pt x="1293" y="677"/>
                  </a:cubicBezTo>
                  <a:cubicBezTo>
                    <a:pt x="1296" y="676"/>
                    <a:pt x="1299" y="674"/>
                    <a:pt x="1302" y="671"/>
                  </a:cubicBezTo>
                  <a:cubicBezTo>
                    <a:pt x="1305" y="668"/>
                    <a:pt x="1307" y="665"/>
                    <a:pt x="1308" y="662"/>
                  </a:cubicBezTo>
                  <a:cubicBezTo>
                    <a:pt x="1309" y="659"/>
                    <a:pt x="1309" y="656"/>
                    <a:pt x="1308" y="653"/>
                  </a:cubicBezTo>
                  <a:cubicBezTo>
                    <a:pt x="1308" y="650"/>
                    <a:pt x="1306" y="647"/>
                    <a:pt x="1304" y="643"/>
                  </a:cubicBezTo>
                  <a:cubicBezTo>
                    <a:pt x="1302" y="640"/>
                    <a:pt x="1300" y="637"/>
                    <a:pt x="1296" y="633"/>
                  </a:cubicBezTo>
                  <a:close/>
                  <a:moveTo>
                    <a:pt x="1388" y="569"/>
                  </a:moveTo>
                  <a:cubicBezTo>
                    <a:pt x="1392" y="573"/>
                    <a:pt x="1394" y="577"/>
                    <a:pt x="1396" y="581"/>
                  </a:cubicBezTo>
                  <a:cubicBezTo>
                    <a:pt x="1397" y="585"/>
                    <a:pt x="1398" y="589"/>
                    <a:pt x="1397" y="593"/>
                  </a:cubicBezTo>
                  <a:cubicBezTo>
                    <a:pt x="1396" y="598"/>
                    <a:pt x="1395" y="602"/>
                    <a:pt x="1392" y="606"/>
                  </a:cubicBezTo>
                  <a:cubicBezTo>
                    <a:pt x="1390" y="611"/>
                    <a:pt x="1387" y="615"/>
                    <a:pt x="1383" y="619"/>
                  </a:cubicBezTo>
                  <a:cubicBezTo>
                    <a:pt x="1380" y="621"/>
                    <a:pt x="1378" y="623"/>
                    <a:pt x="1375" y="625"/>
                  </a:cubicBezTo>
                  <a:cubicBezTo>
                    <a:pt x="1373" y="627"/>
                    <a:pt x="1370" y="629"/>
                    <a:pt x="1368" y="630"/>
                  </a:cubicBezTo>
                  <a:cubicBezTo>
                    <a:pt x="1366" y="631"/>
                    <a:pt x="1364" y="632"/>
                    <a:pt x="1362" y="632"/>
                  </a:cubicBezTo>
                  <a:cubicBezTo>
                    <a:pt x="1360" y="633"/>
                    <a:pt x="1359" y="633"/>
                    <a:pt x="1358" y="633"/>
                  </a:cubicBezTo>
                  <a:cubicBezTo>
                    <a:pt x="1357" y="633"/>
                    <a:pt x="1356" y="633"/>
                    <a:pt x="1354" y="632"/>
                  </a:cubicBezTo>
                  <a:cubicBezTo>
                    <a:pt x="1353" y="631"/>
                    <a:pt x="1351" y="630"/>
                    <a:pt x="1349" y="628"/>
                  </a:cubicBezTo>
                  <a:cubicBezTo>
                    <a:pt x="1348" y="626"/>
                    <a:pt x="1347" y="625"/>
                    <a:pt x="1346" y="624"/>
                  </a:cubicBezTo>
                  <a:cubicBezTo>
                    <a:pt x="1345" y="623"/>
                    <a:pt x="1345" y="623"/>
                    <a:pt x="1344" y="622"/>
                  </a:cubicBezTo>
                  <a:cubicBezTo>
                    <a:pt x="1344" y="621"/>
                    <a:pt x="1344" y="621"/>
                    <a:pt x="1344" y="620"/>
                  </a:cubicBezTo>
                  <a:cubicBezTo>
                    <a:pt x="1344" y="620"/>
                    <a:pt x="1344" y="619"/>
                    <a:pt x="1345" y="619"/>
                  </a:cubicBezTo>
                  <a:cubicBezTo>
                    <a:pt x="1345" y="618"/>
                    <a:pt x="1347" y="618"/>
                    <a:pt x="1348" y="617"/>
                  </a:cubicBezTo>
                  <a:cubicBezTo>
                    <a:pt x="1350" y="617"/>
                    <a:pt x="1352" y="616"/>
                    <a:pt x="1354" y="615"/>
                  </a:cubicBezTo>
                  <a:cubicBezTo>
                    <a:pt x="1356" y="615"/>
                    <a:pt x="1359" y="614"/>
                    <a:pt x="1361" y="612"/>
                  </a:cubicBezTo>
                  <a:cubicBezTo>
                    <a:pt x="1364" y="611"/>
                    <a:pt x="1367" y="609"/>
                    <a:pt x="1369" y="606"/>
                  </a:cubicBezTo>
                  <a:cubicBezTo>
                    <a:pt x="1371" y="605"/>
                    <a:pt x="1372" y="603"/>
                    <a:pt x="1373" y="601"/>
                  </a:cubicBezTo>
                  <a:cubicBezTo>
                    <a:pt x="1374" y="600"/>
                    <a:pt x="1375" y="598"/>
                    <a:pt x="1375" y="597"/>
                  </a:cubicBezTo>
                  <a:cubicBezTo>
                    <a:pt x="1375" y="595"/>
                    <a:pt x="1375" y="594"/>
                    <a:pt x="1375" y="592"/>
                  </a:cubicBezTo>
                  <a:cubicBezTo>
                    <a:pt x="1374" y="591"/>
                    <a:pt x="1373" y="589"/>
                    <a:pt x="1372" y="588"/>
                  </a:cubicBezTo>
                  <a:cubicBezTo>
                    <a:pt x="1371" y="587"/>
                    <a:pt x="1369" y="586"/>
                    <a:pt x="1367" y="586"/>
                  </a:cubicBezTo>
                  <a:cubicBezTo>
                    <a:pt x="1365" y="586"/>
                    <a:pt x="1363" y="586"/>
                    <a:pt x="1361" y="587"/>
                  </a:cubicBezTo>
                  <a:cubicBezTo>
                    <a:pt x="1359" y="587"/>
                    <a:pt x="1356" y="588"/>
                    <a:pt x="1354" y="589"/>
                  </a:cubicBezTo>
                  <a:cubicBezTo>
                    <a:pt x="1351" y="590"/>
                    <a:pt x="1349" y="592"/>
                    <a:pt x="1346" y="593"/>
                  </a:cubicBezTo>
                  <a:cubicBezTo>
                    <a:pt x="1343" y="594"/>
                    <a:pt x="1340" y="595"/>
                    <a:pt x="1337" y="596"/>
                  </a:cubicBezTo>
                  <a:cubicBezTo>
                    <a:pt x="1334" y="596"/>
                    <a:pt x="1331" y="597"/>
                    <a:pt x="1328" y="597"/>
                  </a:cubicBezTo>
                  <a:cubicBezTo>
                    <a:pt x="1326" y="597"/>
                    <a:pt x="1322" y="596"/>
                    <a:pt x="1319" y="595"/>
                  </a:cubicBezTo>
                  <a:cubicBezTo>
                    <a:pt x="1316" y="593"/>
                    <a:pt x="1313" y="591"/>
                    <a:pt x="1310" y="588"/>
                  </a:cubicBezTo>
                  <a:cubicBezTo>
                    <a:pt x="1307" y="585"/>
                    <a:pt x="1305" y="582"/>
                    <a:pt x="1304" y="578"/>
                  </a:cubicBezTo>
                  <a:cubicBezTo>
                    <a:pt x="1302" y="574"/>
                    <a:pt x="1302" y="570"/>
                    <a:pt x="1302" y="566"/>
                  </a:cubicBezTo>
                  <a:cubicBezTo>
                    <a:pt x="1303" y="562"/>
                    <a:pt x="1304" y="558"/>
                    <a:pt x="1306" y="554"/>
                  </a:cubicBezTo>
                  <a:cubicBezTo>
                    <a:pt x="1309" y="550"/>
                    <a:pt x="1312" y="545"/>
                    <a:pt x="1316" y="541"/>
                  </a:cubicBezTo>
                  <a:cubicBezTo>
                    <a:pt x="1318" y="539"/>
                    <a:pt x="1320" y="538"/>
                    <a:pt x="1322" y="536"/>
                  </a:cubicBezTo>
                  <a:cubicBezTo>
                    <a:pt x="1324" y="534"/>
                    <a:pt x="1326" y="533"/>
                    <a:pt x="1328" y="532"/>
                  </a:cubicBezTo>
                  <a:cubicBezTo>
                    <a:pt x="1330" y="531"/>
                    <a:pt x="1332" y="530"/>
                    <a:pt x="1333" y="529"/>
                  </a:cubicBezTo>
                  <a:cubicBezTo>
                    <a:pt x="1335" y="529"/>
                    <a:pt x="1336" y="529"/>
                    <a:pt x="1337" y="529"/>
                  </a:cubicBezTo>
                  <a:cubicBezTo>
                    <a:pt x="1338" y="528"/>
                    <a:pt x="1339" y="528"/>
                    <a:pt x="1339" y="529"/>
                  </a:cubicBezTo>
                  <a:cubicBezTo>
                    <a:pt x="1340" y="529"/>
                    <a:pt x="1340" y="529"/>
                    <a:pt x="1341" y="529"/>
                  </a:cubicBezTo>
                  <a:cubicBezTo>
                    <a:pt x="1341" y="530"/>
                    <a:pt x="1342" y="530"/>
                    <a:pt x="1343" y="531"/>
                  </a:cubicBezTo>
                  <a:cubicBezTo>
                    <a:pt x="1344" y="532"/>
                    <a:pt x="1345" y="533"/>
                    <a:pt x="1346" y="534"/>
                  </a:cubicBezTo>
                  <a:cubicBezTo>
                    <a:pt x="1347" y="535"/>
                    <a:pt x="1348" y="536"/>
                    <a:pt x="1349" y="537"/>
                  </a:cubicBezTo>
                  <a:cubicBezTo>
                    <a:pt x="1350" y="538"/>
                    <a:pt x="1350" y="539"/>
                    <a:pt x="1350" y="539"/>
                  </a:cubicBezTo>
                  <a:cubicBezTo>
                    <a:pt x="1351" y="540"/>
                    <a:pt x="1351" y="541"/>
                    <a:pt x="1351" y="541"/>
                  </a:cubicBezTo>
                  <a:cubicBezTo>
                    <a:pt x="1351" y="541"/>
                    <a:pt x="1350" y="542"/>
                    <a:pt x="1350" y="542"/>
                  </a:cubicBezTo>
                  <a:cubicBezTo>
                    <a:pt x="1350" y="543"/>
                    <a:pt x="1349" y="543"/>
                    <a:pt x="1347" y="543"/>
                  </a:cubicBezTo>
                  <a:cubicBezTo>
                    <a:pt x="1346" y="544"/>
                    <a:pt x="1344" y="544"/>
                    <a:pt x="1342" y="545"/>
                  </a:cubicBezTo>
                  <a:cubicBezTo>
                    <a:pt x="1340" y="546"/>
                    <a:pt x="1338" y="547"/>
                    <a:pt x="1336" y="548"/>
                  </a:cubicBezTo>
                  <a:cubicBezTo>
                    <a:pt x="1333" y="550"/>
                    <a:pt x="1331" y="551"/>
                    <a:pt x="1329" y="554"/>
                  </a:cubicBezTo>
                  <a:cubicBezTo>
                    <a:pt x="1327" y="555"/>
                    <a:pt x="1326" y="557"/>
                    <a:pt x="1325" y="559"/>
                  </a:cubicBezTo>
                  <a:cubicBezTo>
                    <a:pt x="1324" y="560"/>
                    <a:pt x="1324" y="562"/>
                    <a:pt x="1324" y="563"/>
                  </a:cubicBezTo>
                  <a:cubicBezTo>
                    <a:pt x="1324" y="564"/>
                    <a:pt x="1324" y="566"/>
                    <a:pt x="1324" y="567"/>
                  </a:cubicBezTo>
                  <a:cubicBezTo>
                    <a:pt x="1325" y="568"/>
                    <a:pt x="1325" y="569"/>
                    <a:pt x="1326" y="570"/>
                  </a:cubicBezTo>
                  <a:cubicBezTo>
                    <a:pt x="1328" y="572"/>
                    <a:pt x="1329" y="572"/>
                    <a:pt x="1331" y="572"/>
                  </a:cubicBezTo>
                  <a:cubicBezTo>
                    <a:pt x="1333" y="573"/>
                    <a:pt x="1335" y="572"/>
                    <a:pt x="1338" y="572"/>
                  </a:cubicBezTo>
                  <a:cubicBezTo>
                    <a:pt x="1340" y="571"/>
                    <a:pt x="1342" y="570"/>
                    <a:pt x="1345" y="569"/>
                  </a:cubicBezTo>
                  <a:cubicBezTo>
                    <a:pt x="1347" y="567"/>
                    <a:pt x="1350" y="566"/>
                    <a:pt x="1353" y="565"/>
                  </a:cubicBezTo>
                  <a:cubicBezTo>
                    <a:pt x="1355" y="564"/>
                    <a:pt x="1358" y="563"/>
                    <a:pt x="1361" y="562"/>
                  </a:cubicBezTo>
                  <a:cubicBezTo>
                    <a:pt x="1364" y="561"/>
                    <a:pt x="1367" y="561"/>
                    <a:pt x="1370" y="561"/>
                  </a:cubicBezTo>
                  <a:cubicBezTo>
                    <a:pt x="1373" y="561"/>
                    <a:pt x="1376" y="562"/>
                    <a:pt x="1379" y="563"/>
                  </a:cubicBezTo>
                  <a:cubicBezTo>
                    <a:pt x="1382" y="564"/>
                    <a:pt x="1385" y="566"/>
                    <a:pt x="1388" y="569"/>
                  </a:cubicBezTo>
                  <a:close/>
                  <a:moveTo>
                    <a:pt x="1443" y="483"/>
                  </a:moveTo>
                  <a:cubicBezTo>
                    <a:pt x="1445" y="485"/>
                    <a:pt x="1446" y="487"/>
                    <a:pt x="1446" y="489"/>
                  </a:cubicBezTo>
                  <a:cubicBezTo>
                    <a:pt x="1447" y="491"/>
                    <a:pt x="1446" y="493"/>
                    <a:pt x="1444" y="495"/>
                  </a:cubicBezTo>
                  <a:lnTo>
                    <a:pt x="1405" y="534"/>
                  </a:lnTo>
                  <a:cubicBezTo>
                    <a:pt x="1408" y="536"/>
                    <a:pt x="1411" y="538"/>
                    <a:pt x="1413" y="540"/>
                  </a:cubicBezTo>
                  <a:cubicBezTo>
                    <a:pt x="1416" y="542"/>
                    <a:pt x="1419" y="542"/>
                    <a:pt x="1422" y="543"/>
                  </a:cubicBezTo>
                  <a:cubicBezTo>
                    <a:pt x="1425" y="543"/>
                    <a:pt x="1428" y="542"/>
                    <a:pt x="1431" y="541"/>
                  </a:cubicBezTo>
                  <a:cubicBezTo>
                    <a:pt x="1434" y="539"/>
                    <a:pt x="1437" y="537"/>
                    <a:pt x="1440" y="534"/>
                  </a:cubicBezTo>
                  <a:cubicBezTo>
                    <a:pt x="1444" y="531"/>
                    <a:pt x="1446" y="528"/>
                    <a:pt x="1448" y="525"/>
                  </a:cubicBezTo>
                  <a:cubicBezTo>
                    <a:pt x="1450" y="522"/>
                    <a:pt x="1452" y="519"/>
                    <a:pt x="1453" y="517"/>
                  </a:cubicBezTo>
                  <a:cubicBezTo>
                    <a:pt x="1454" y="515"/>
                    <a:pt x="1455" y="513"/>
                    <a:pt x="1456" y="511"/>
                  </a:cubicBezTo>
                  <a:cubicBezTo>
                    <a:pt x="1456" y="510"/>
                    <a:pt x="1457" y="509"/>
                    <a:pt x="1458" y="508"/>
                  </a:cubicBezTo>
                  <a:cubicBezTo>
                    <a:pt x="1458" y="507"/>
                    <a:pt x="1459" y="507"/>
                    <a:pt x="1459" y="507"/>
                  </a:cubicBezTo>
                  <a:cubicBezTo>
                    <a:pt x="1459" y="507"/>
                    <a:pt x="1460" y="507"/>
                    <a:pt x="1461" y="507"/>
                  </a:cubicBezTo>
                  <a:cubicBezTo>
                    <a:pt x="1461" y="507"/>
                    <a:pt x="1462" y="508"/>
                    <a:pt x="1463" y="509"/>
                  </a:cubicBezTo>
                  <a:cubicBezTo>
                    <a:pt x="1464" y="509"/>
                    <a:pt x="1465" y="510"/>
                    <a:pt x="1466" y="512"/>
                  </a:cubicBezTo>
                  <a:cubicBezTo>
                    <a:pt x="1467" y="513"/>
                    <a:pt x="1468" y="513"/>
                    <a:pt x="1469" y="514"/>
                  </a:cubicBezTo>
                  <a:cubicBezTo>
                    <a:pt x="1469" y="515"/>
                    <a:pt x="1470" y="516"/>
                    <a:pt x="1470" y="516"/>
                  </a:cubicBezTo>
                  <a:cubicBezTo>
                    <a:pt x="1471" y="517"/>
                    <a:pt x="1471" y="518"/>
                    <a:pt x="1471" y="518"/>
                  </a:cubicBezTo>
                  <a:cubicBezTo>
                    <a:pt x="1471" y="519"/>
                    <a:pt x="1471" y="519"/>
                    <a:pt x="1471" y="520"/>
                  </a:cubicBezTo>
                  <a:cubicBezTo>
                    <a:pt x="1471" y="521"/>
                    <a:pt x="1471" y="522"/>
                    <a:pt x="1470" y="524"/>
                  </a:cubicBezTo>
                  <a:cubicBezTo>
                    <a:pt x="1469" y="526"/>
                    <a:pt x="1468" y="528"/>
                    <a:pt x="1467" y="531"/>
                  </a:cubicBezTo>
                  <a:cubicBezTo>
                    <a:pt x="1465" y="534"/>
                    <a:pt x="1463" y="537"/>
                    <a:pt x="1461" y="540"/>
                  </a:cubicBezTo>
                  <a:cubicBezTo>
                    <a:pt x="1458" y="543"/>
                    <a:pt x="1456" y="546"/>
                    <a:pt x="1452" y="549"/>
                  </a:cubicBezTo>
                  <a:cubicBezTo>
                    <a:pt x="1447" y="555"/>
                    <a:pt x="1441" y="559"/>
                    <a:pt x="1435" y="562"/>
                  </a:cubicBezTo>
                  <a:cubicBezTo>
                    <a:pt x="1430" y="565"/>
                    <a:pt x="1424" y="566"/>
                    <a:pt x="1418" y="566"/>
                  </a:cubicBezTo>
                  <a:cubicBezTo>
                    <a:pt x="1412" y="566"/>
                    <a:pt x="1406" y="565"/>
                    <a:pt x="1401" y="562"/>
                  </a:cubicBezTo>
                  <a:cubicBezTo>
                    <a:pt x="1395" y="559"/>
                    <a:pt x="1389" y="554"/>
                    <a:pt x="1383" y="548"/>
                  </a:cubicBezTo>
                  <a:cubicBezTo>
                    <a:pt x="1377" y="542"/>
                    <a:pt x="1373" y="536"/>
                    <a:pt x="1370" y="530"/>
                  </a:cubicBezTo>
                  <a:cubicBezTo>
                    <a:pt x="1366" y="524"/>
                    <a:pt x="1365" y="518"/>
                    <a:pt x="1364" y="512"/>
                  </a:cubicBezTo>
                  <a:cubicBezTo>
                    <a:pt x="1364" y="506"/>
                    <a:pt x="1365" y="500"/>
                    <a:pt x="1367" y="495"/>
                  </a:cubicBezTo>
                  <a:cubicBezTo>
                    <a:pt x="1370" y="489"/>
                    <a:pt x="1373" y="484"/>
                    <a:pt x="1379" y="479"/>
                  </a:cubicBezTo>
                  <a:cubicBezTo>
                    <a:pt x="1384" y="473"/>
                    <a:pt x="1389" y="469"/>
                    <a:pt x="1395" y="467"/>
                  </a:cubicBezTo>
                  <a:cubicBezTo>
                    <a:pt x="1400" y="465"/>
                    <a:pt x="1405" y="464"/>
                    <a:pt x="1411" y="464"/>
                  </a:cubicBezTo>
                  <a:cubicBezTo>
                    <a:pt x="1416" y="465"/>
                    <a:pt x="1421" y="466"/>
                    <a:pt x="1426" y="469"/>
                  </a:cubicBezTo>
                  <a:cubicBezTo>
                    <a:pt x="1431" y="472"/>
                    <a:pt x="1436" y="475"/>
                    <a:pt x="1440" y="480"/>
                  </a:cubicBezTo>
                  <a:lnTo>
                    <a:pt x="1443" y="483"/>
                  </a:lnTo>
                  <a:close/>
                  <a:moveTo>
                    <a:pt x="1420" y="495"/>
                  </a:moveTo>
                  <a:cubicBezTo>
                    <a:pt x="1415" y="490"/>
                    <a:pt x="1410" y="487"/>
                    <a:pt x="1405" y="486"/>
                  </a:cubicBezTo>
                  <a:cubicBezTo>
                    <a:pt x="1400" y="485"/>
                    <a:pt x="1395" y="487"/>
                    <a:pt x="1391" y="492"/>
                  </a:cubicBezTo>
                  <a:cubicBezTo>
                    <a:pt x="1389" y="494"/>
                    <a:pt x="1387" y="496"/>
                    <a:pt x="1386" y="499"/>
                  </a:cubicBezTo>
                  <a:cubicBezTo>
                    <a:pt x="1385" y="502"/>
                    <a:pt x="1385" y="504"/>
                    <a:pt x="1385" y="507"/>
                  </a:cubicBezTo>
                  <a:cubicBezTo>
                    <a:pt x="1386" y="509"/>
                    <a:pt x="1387" y="512"/>
                    <a:pt x="1388" y="515"/>
                  </a:cubicBezTo>
                  <a:cubicBezTo>
                    <a:pt x="1389" y="517"/>
                    <a:pt x="1391" y="520"/>
                    <a:pt x="1393" y="522"/>
                  </a:cubicBezTo>
                  <a:lnTo>
                    <a:pt x="1420" y="495"/>
                  </a:lnTo>
                  <a:close/>
                  <a:moveTo>
                    <a:pt x="1476" y="326"/>
                  </a:moveTo>
                  <a:cubicBezTo>
                    <a:pt x="1481" y="339"/>
                    <a:pt x="1488" y="352"/>
                    <a:pt x="1496" y="364"/>
                  </a:cubicBezTo>
                  <a:cubicBezTo>
                    <a:pt x="1503" y="376"/>
                    <a:pt x="1513" y="387"/>
                    <a:pt x="1523" y="398"/>
                  </a:cubicBezTo>
                  <a:cubicBezTo>
                    <a:pt x="1534" y="408"/>
                    <a:pt x="1545" y="417"/>
                    <a:pt x="1557" y="425"/>
                  </a:cubicBezTo>
                  <a:cubicBezTo>
                    <a:pt x="1569" y="433"/>
                    <a:pt x="1581" y="440"/>
                    <a:pt x="1595" y="445"/>
                  </a:cubicBezTo>
                  <a:cubicBezTo>
                    <a:pt x="1596" y="446"/>
                    <a:pt x="1597" y="446"/>
                    <a:pt x="1597" y="447"/>
                  </a:cubicBezTo>
                  <a:cubicBezTo>
                    <a:pt x="1598" y="447"/>
                    <a:pt x="1598" y="448"/>
                    <a:pt x="1598" y="449"/>
                  </a:cubicBezTo>
                  <a:cubicBezTo>
                    <a:pt x="1598" y="450"/>
                    <a:pt x="1597" y="451"/>
                    <a:pt x="1596" y="452"/>
                  </a:cubicBezTo>
                  <a:cubicBezTo>
                    <a:pt x="1595" y="453"/>
                    <a:pt x="1594" y="455"/>
                    <a:pt x="1592" y="457"/>
                  </a:cubicBezTo>
                  <a:cubicBezTo>
                    <a:pt x="1591" y="458"/>
                    <a:pt x="1590" y="459"/>
                    <a:pt x="1588" y="460"/>
                  </a:cubicBezTo>
                  <a:cubicBezTo>
                    <a:pt x="1587" y="461"/>
                    <a:pt x="1586" y="462"/>
                    <a:pt x="1586" y="462"/>
                  </a:cubicBezTo>
                  <a:cubicBezTo>
                    <a:pt x="1585" y="463"/>
                    <a:pt x="1584" y="463"/>
                    <a:pt x="1584" y="463"/>
                  </a:cubicBezTo>
                  <a:cubicBezTo>
                    <a:pt x="1583" y="463"/>
                    <a:pt x="1582" y="463"/>
                    <a:pt x="1582" y="463"/>
                  </a:cubicBezTo>
                  <a:cubicBezTo>
                    <a:pt x="1574" y="461"/>
                    <a:pt x="1567" y="458"/>
                    <a:pt x="1560" y="455"/>
                  </a:cubicBezTo>
                  <a:cubicBezTo>
                    <a:pt x="1553" y="452"/>
                    <a:pt x="1546" y="448"/>
                    <a:pt x="1540" y="444"/>
                  </a:cubicBezTo>
                  <a:cubicBezTo>
                    <a:pt x="1534" y="440"/>
                    <a:pt x="1527" y="436"/>
                    <a:pt x="1522" y="431"/>
                  </a:cubicBezTo>
                  <a:cubicBezTo>
                    <a:pt x="1516" y="427"/>
                    <a:pt x="1510" y="422"/>
                    <a:pt x="1505" y="416"/>
                  </a:cubicBezTo>
                  <a:cubicBezTo>
                    <a:pt x="1499" y="411"/>
                    <a:pt x="1494" y="405"/>
                    <a:pt x="1490" y="399"/>
                  </a:cubicBezTo>
                  <a:cubicBezTo>
                    <a:pt x="1485" y="394"/>
                    <a:pt x="1481" y="387"/>
                    <a:pt x="1477" y="381"/>
                  </a:cubicBezTo>
                  <a:cubicBezTo>
                    <a:pt x="1473" y="375"/>
                    <a:pt x="1470" y="368"/>
                    <a:pt x="1467" y="361"/>
                  </a:cubicBezTo>
                  <a:cubicBezTo>
                    <a:pt x="1463" y="354"/>
                    <a:pt x="1460" y="347"/>
                    <a:pt x="1458" y="339"/>
                  </a:cubicBezTo>
                  <a:cubicBezTo>
                    <a:pt x="1458" y="339"/>
                    <a:pt x="1458" y="338"/>
                    <a:pt x="1458" y="338"/>
                  </a:cubicBezTo>
                  <a:cubicBezTo>
                    <a:pt x="1458" y="337"/>
                    <a:pt x="1458" y="337"/>
                    <a:pt x="1459" y="336"/>
                  </a:cubicBezTo>
                  <a:cubicBezTo>
                    <a:pt x="1459" y="335"/>
                    <a:pt x="1460" y="334"/>
                    <a:pt x="1461" y="333"/>
                  </a:cubicBezTo>
                  <a:cubicBezTo>
                    <a:pt x="1462" y="332"/>
                    <a:pt x="1463" y="331"/>
                    <a:pt x="1464" y="329"/>
                  </a:cubicBezTo>
                  <a:cubicBezTo>
                    <a:pt x="1466" y="328"/>
                    <a:pt x="1468" y="326"/>
                    <a:pt x="1469" y="325"/>
                  </a:cubicBezTo>
                  <a:cubicBezTo>
                    <a:pt x="1470" y="325"/>
                    <a:pt x="1471" y="324"/>
                    <a:pt x="1472" y="324"/>
                  </a:cubicBezTo>
                  <a:cubicBezTo>
                    <a:pt x="1473" y="323"/>
                    <a:pt x="1474" y="324"/>
                    <a:pt x="1474" y="324"/>
                  </a:cubicBezTo>
                  <a:cubicBezTo>
                    <a:pt x="1475" y="325"/>
                    <a:pt x="1475" y="325"/>
                    <a:pt x="1476" y="326"/>
                  </a:cubicBezTo>
                  <a:close/>
                  <a:moveTo>
                    <a:pt x="1626" y="347"/>
                  </a:moveTo>
                  <a:cubicBezTo>
                    <a:pt x="1627" y="349"/>
                    <a:pt x="1628" y="350"/>
                    <a:pt x="1629" y="351"/>
                  </a:cubicBezTo>
                  <a:cubicBezTo>
                    <a:pt x="1630" y="351"/>
                    <a:pt x="1630" y="352"/>
                    <a:pt x="1631" y="353"/>
                  </a:cubicBezTo>
                  <a:cubicBezTo>
                    <a:pt x="1631" y="354"/>
                    <a:pt x="1631" y="354"/>
                    <a:pt x="1632" y="355"/>
                  </a:cubicBezTo>
                  <a:cubicBezTo>
                    <a:pt x="1632" y="355"/>
                    <a:pt x="1632" y="356"/>
                    <a:pt x="1632" y="357"/>
                  </a:cubicBezTo>
                  <a:cubicBezTo>
                    <a:pt x="1632" y="358"/>
                    <a:pt x="1631" y="360"/>
                    <a:pt x="1631" y="362"/>
                  </a:cubicBezTo>
                  <a:cubicBezTo>
                    <a:pt x="1630" y="364"/>
                    <a:pt x="1629" y="367"/>
                    <a:pt x="1628" y="369"/>
                  </a:cubicBezTo>
                  <a:cubicBezTo>
                    <a:pt x="1627" y="371"/>
                    <a:pt x="1626" y="374"/>
                    <a:pt x="1624" y="376"/>
                  </a:cubicBezTo>
                  <a:cubicBezTo>
                    <a:pt x="1622" y="379"/>
                    <a:pt x="1620" y="381"/>
                    <a:pt x="1618" y="383"/>
                  </a:cubicBezTo>
                  <a:cubicBezTo>
                    <a:pt x="1613" y="388"/>
                    <a:pt x="1608" y="392"/>
                    <a:pt x="1603" y="394"/>
                  </a:cubicBezTo>
                  <a:cubicBezTo>
                    <a:pt x="1597" y="396"/>
                    <a:pt x="1592" y="397"/>
                    <a:pt x="1586" y="397"/>
                  </a:cubicBezTo>
                  <a:cubicBezTo>
                    <a:pt x="1581" y="397"/>
                    <a:pt x="1575" y="395"/>
                    <a:pt x="1570" y="392"/>
                  </a:cubicBezTo>
                  <a:cubicBezTo>
                    <a:pt x="1564" y="389"/>
                    <a:pt x="1558" y="385"/>
                    <a:pt x="1553" y="379"/>
                  </a:cubicBezTo>
                  <a:cubicBezTo>
                    <a:pt x="1546" y="373"/>
                    <a:pt x="1542" y="366"/>
                    <a:pt x="1539" y="360"/>
                  </a:cubicBezTo>
                  <a:cubicBezTo>
                    <a:pt x="1536" y="354"/>
                    <a:pt x="1534" y="348"/>
                    <a:pt x="1534" y="342"/>
                  </a:cubicBezTo>
                  <a:cubicBezTo>
                    <a:pt x="1534" y="336"/>
                    <a:pt x="1535" y="330"/>
                    <a:pt x="1537" y="325"/>
                  </a:cubicBezTo>
                  <a:cubicBezTo>
                    <a:pt x="1540" y="319"/>
                    <a:pt x="1543" y="314"/>
                    <a:pt x="1548" y="309"/>
                  </a:cubicBezTo>
                  <a:cubicBezTo>
                    <a:pt x="1550" y="308"/>
                    <a:pt x="1552" y="306"/>
                    <a:pt x="1554" y="304"/>
                  </a:cubicBezTo>
                  <a:cubicBezTo>
                    <a:pt x="1556" y="303"/>
                    <a:pt x="1558" y="302"/>
                    <a:pt x="1560" y="301"/>
                  </a:cubicBezTo>
                  <a:cubicBezTo>
                    <a:pt x="1563" y="300"/>
                    <a:pt x="1565" y="299"/>
                    <a:pt x="1567" y="298"/>
                  </a:cubicBezTo>
                  <a:cubicBezTo>
                    <a:pt x="1569" y="298"/>
                    <a:pt x="1570" y="297"/>
                    <a:pt x="1571" y="297"/>
                  </a:cubicBezTo>
                  <a:cubicBezTo>
                    <a:pt x="1572" y="297"/>
                    <a:pt x="1573" y="297"/>
                    <a:pt x="1574" y="298"/>
                  </a:cubicBezTo>
                  <a:cubicBezTo>
                    <a:pt x="1574" y="298"/>
                    <a:pt x="1575" y="298"/>
                    <a:pt x="1576" y="298"/>
                  </a:cubicBezTo>
                  <a:cubicBezTo>
                    <a:pt x="1576" y="299"/>
                    <a:pt x="1577" y="300"/>
                    <a:pt x="1578" y="300"/>
                  </a:cubicBezTo>
                  <a:cubicBezTo>
                    <a:pt x="1579" y="301"/>
                    <a:pt x="1580" y="302"/>
                    <a:pt x="1581" y="303"/>
                  </a:cubicBezTo>
                  <a:cubicBezTo>
                    <a:pt x="1584" y="306"/>
                    <a:pt x="1586" y="308"/>
                    <a:pt x="1586" y="310"/>
                  </a:cubicBezTo>
                  <a:cubicBezTo>
                    <a:pt x="1587" y="311"/>
                    <a:pt x="1587" y="313"/>
                    <a:pt x="1586" y="313"/>
                  </a:cubicBezTo>
                  <a:cubicBezTo>
                    <a:pt x="1585" y="314"/>
                    <a:pt x="1584" y="315"/>
                    <a:pt x="1583" y="315"/>
                  </a:cubicBezTo>
                  <a:cubicBezTo>
                    <a:pt x="1581" y="315"/>
                    <a:pt x="1579" y="316"/>
                    <a:pt x="1577" y="316"/>
                  </a:cubicBezTo>
                  <a:cubicBezTo>
                    <a:pt x="1575" y="316"/>
                    <a:pt x="1573" y="317"/>
                    <a:pt x="1570" y="318"/>
                  </a:cubicBezTo>
                  <a:cubicBezTo>
                    <a:pt x="1568" y="319"/>
                    <a:pt x="1566" y="321"/>
                    <a:pt x="1563" y="323"/>
                  </a:cubicBezTo>
                  <a:cubicBezTo>
                    <a:pt x="1559" y="328"/>
                    <a:pt x="1557" y="333"/>
                    <a:pt x="1558" y="340"/>
                  </a:cubicBezTo>
                  <a:cubicBezTo>
                    <a:pt x="1559" y="346"/>
                    <a:pt x="1563" y="352"/>
                    <a:pt x="1570" y="359"/>
                  </a:cubicBezTo>
                  <a:cubicBezTo>
                    <a:pt x="1573" y="363"/>
                    <a:pt x="1577" y="365"/>
                    <a:pt x="1580" y="367"/>
                  </a:cubicBezTo>
                  <a:cubicBezTo>
                    <a:pt x="1583" y="369"/>
                    <a:pt x="1586" y="371"/>
                    <a:pt x="1589" y="371"/>
                  </a:cubicBezTo>
                  <a:cubicBezTo>
                    <a:pt x="1592" y="372"/>
                    <a:pt x="1595" y="372"/>
                    <a:pt x="1598" y="371"/>
                  </a:cubicBezTo>
                  <a:cubicBezTo>
                    <a:pt x="1601" y="370"/>
                    <a:pt x="1603" y="368"/>
                    <a:pt x="1606" y="366"/>
                  </a:cubicBezTo>
                  <a:cubicBezTo>
                    <a:pt x="1608" y="363"/>
                    <a:pt x="1610" y="361"/>
                    <a:pt x="1611" y="358"/>
                  </a:cubicBezTo>
                  <a:cubicBezTo>
                    <a:pt x="1612" y="355"/>
                    <a:pt x="1613" y="353"/>
                    <a:pt x="1613" y="351"/>
                  </a:cubicBezTo>
                  <a:cubicBezTo>
                    <a:pt x="1614" y="349"/>
                    <a:pt x="1614" y="347"/>
                    <a:pt x="1614" y="345"/>
                  </a:cubicBezTo>
                  <a:cubicBezTo>
                    <a:pt x="1614" y="343"/>
                    <a:pt x="1615" y="342"/>
                    <a:pt x="1615" y="342"/>
                  </a:cubicBezTo>
                  <a:cubicBezTo>
                    <a:pt x="1616" y="341"/>
                    <a:pt x="1616" y="341"/>
                    <a:pt x="1617" y="341"/>
                  </a:cubicBezTo>
                  <a:cubicBezTo>
                    <a:pt x="1617" y="341"/>
                    <a:pt x="1618" y="341"/>
                    <a:pt x="1619" y="341"/>
                  </a:cubicBezTo>
                  <a:cubicBezTo>
                    <a:pt x="1620" y="342"/>
                    <a:pt x="1621" y="343"/>
                    <a:pt x="1622" y="344"/>
                  </a:cubicBezTo>
                  <a:cubicBezTo>
                    <a:pt x="1623" y="344"/>
                    <a:pt x="1624" y="346"/>
                    <a:pt x="1626" y="347"/>
                  </a:cubicBezTo>
                  <a:close/>
                  <a:moveTo>
                    <a:pt x="1676" y="252"/>
                  </a:moveTo>
                  <a:cubicBezTo>
                    <a:pt x="1682" y="257"/>
                    <a:pt x="1686" y="263"/>
                    <a:pt x="1689" y="269"/>
                  </a:cubicBezTo>
                  <a:cubicBezTo>
                    <a:pt x="1692" y="275"/>
                    <a:pt x="1694" y="281"/>
                    <a:pt x="1694" y="287"/>
                  </a:cubicBezTo>
                  <a:cubicBezTo>
                    <a:pt x="1694" y="293"/>
                    <a:pt x="1693" y="300"/>
                    <a:pt x="1691" y="306"/>
                  </a:cubicBezTo>
                  <a:cubicBezTo>
                    <a:pt x="1688" y="312"/>
                    <a:pt x="1684" y="318"/>
                    <a:pt x="1678" y="324"/>
                  </a:cubicBezTo>
                  <a:cubicBezTo>
                    <a:pt x="1672" y="330"/>
                    <a:pt x="1666" y="334"/>
                    <a:pt x="1661" y="336"/>
                  </a:cubicBezTo>
                  <a:cubicBezTo>
                    <a:pt x="1655" y="339"/>
                    <a:pt x="1649" y="340"/>
                    <a:pt x="1643" y="340"/>
                  </a:cubicBezTo>
                  <a:cubicBezTo>
                    <a:pt x="1637" y="340"/>
                    <a:pt x="1632" y="338"/>
                    <a:pt x="1626" y="335"/>
                  </a:cubicBezTo>
                  <a:cubicBezTo>
                    <a:pt x="1620" y="332"/>
                    <a:pt x="1614" y="328"/>
                    <a:pt x="1609" y="322"/>
                  </a:cubicBezTo>
                  <a:cubicBezTo>
                    <a:pt x="1603" y="316"/>
                    <a:pt x="1599" y="311"/>
                    <a:pt x="1596" y="305"/>
                  </a:cubicBezTo>
                  <a:cubicBezTo>
                    <a:pt x="1593" y="299"/>
                    <a:pt x="1591" y="293"/>
                    <a:pt x="1591" y="287"/>
                  </a:cubicBezTo>
                  <a:cubicBezTo>
                    <a:pt x="1591" y="280"/>
                    <a:pt x="1592" y="274"/>
                    <a:pt x="1594" y="268"/>
                  </a:cubicBezTo>
                  <a:cubicBezTo>
                    <a:pt x="1597" y="262"/>
                    <a:pt x="1601" y="256"/>
                    <a:pt x="1607" y="250"/>
                  </a:cubicBezTo>
                  <a:cubicBezTo>
                    <a:pt x="1613" y="244"/>
                    <a:pt x="1619" y="240"/>
                    <a:pt x="1624" y="237"/>
                  </a:cubicBezTo>
                  <a:cubicBezTo>
                    <a:pt x="1630" y="235"/>
                    <a:pt x="1636" y="234"/>
                    <a:pt x="1642" y="234"/>
                  </a:cubicBezTo>
                  <a:cubicBezTo>
                    <a:pt x="1647" y="234"/>
                    <a:pt x="1653" y="236"/>
                    <a:pt x="1659" y="239"/>
                  </a:cubicBezTo>
                  <a:cubicBezTo>
                    <a:pt x="1665" y="242"/>
                    <a:pt x="1670" y="246"/>
                    <a:pt x="1676" y="252"/>
                  </a:cubicBezTo>
                  <a:close/>
                  <a:moveTo>
                    <a:pt x="1658" y="271"/>
                  </a:moveTo>
                  <a:cubicBezTo>
                    <a:pt x="1655" y="268"/>
                    <a:pt x="1652" y="265"/>
                    <a:pt x="1649" y="263"/>
                  </a:cubicBezTo>
                  <a:cubicBezTo>
                    <a:pt x="1646" y="261"/>
                    <a:pt x="1642" y="260"/>
                    <a:pt x="1639" y="259"/>
                  </a:cubicBezTo>
                  <a:cubicBezTo>
                    <a:pt x="1636" y="258"/>
                    <a:pt x="1633" y="258"/>
                    <a:pt x="1630" y="259"/>
                  </a:cubicBezTo>
                  <a:cubicBezTo>
                    <a:pt x="1627" y="260"/>
                    <a:pt x="1624" y="262"/>
                    <a:pt x="1621" y="265"/>
                  </a:cubicBezTo>
                  <a:cubicBezTo>
                    <a:pt x="1618" y="268"/>
                    <a:pt x="1616" y="270"/>
                    <a:pt x="1615" y="273"/>
                  </a:cubicBezTo>
                  <a:cubicBezTo>
                    <a:pt x="1614" y="276"/>
                    <a:pt x="1614" y="280"/>
                    <a:pt x="1615" y="283"/>
                  </a:cubicBezTo>
                  <a:cubicBezTo>
                    <a:pt x="1615" y="286"/>
                    <a:pt x="1616" y="289"/>
                    <a:pt x="1618" y="292"/>
                  </a:cubicBezTo>
                  <a:cubicBezTo>
                    <a:pt x="1620" y="296"/>
                    <a:pt x="1623" y="299"/>
                    <a:pt x="1627" y="302"/>
                  </a:cubicBezTo>
                  <a:cubicBezTo>
                    <a:pt x="1630" y="306"/>
                    <a:pt x="1633" y="308"/>
                    <a:pt x="1636" y="310"/>
                  </a:cubicBezTo>
                  <a:cubicBezTo>
                    <a:pt x="1639" y="313"/>
                    <a:pt x="1642" y="314"/>
                    <a:pt x="1646" y="315"/>
                  </a:cubicBezTo>
                  <a:cubicBezTo>
                    <a:pt x="1649" y="316"/>
                    <a:pt x="1652" y="316"/>
                    <a:pt x="1655" y="315"/>
                  </a:cubicBezTo>
                  <a:cubicBezTo>
                    <a:pt x="1658" y="314"/>
                    <a:pt x="1661" y="312"/>
                    <a:pt x="1664" y="309"/>
                  </a:cubicBezTo>
                  <a:cubicBezTo>
                    <a:pt x="1667" y="306"/>
                    <a:pt x="1669" y="303"/>
                    <a:pt x="1670" y="300"/>
                  </a:cubicBezTo>
                  <a:cubicBezTo>
                    <a:pt x="1671" y="297"/>
                    <a:pt x="1671" y="294"/>
                    <a:pt x="1670" y="291"/>
                  </a:cubicBezTo>
                  <a:cubicBezTo>
                    <a:pt x="1670" y="288"/>
                    <a:pt x="1668" y="285"/>
                    <a:pt x="1666" y="281"/>
                  </a:cubicBezTo>
                  <a:cubicBezTo>
                    <a:pt x="1664" y="278"/>
                    <a:pt x="1662" y="275"/>
                    <a:pt x="1658" y="271"/>
                  </a:cubicBezTo>
                  <a:close/>
                  <a:moveTo>
                    <a:pt x="1784" y="209"/>
                  </a:moveTo>
                  <a:cubicBezTo>
                    <a:pt x="1785" y="209"/>
                    <a:pt x="1785" y="210"/>
                    <a:pt x="1785" y="211"/>
                  </a:cubicBezTo>
                  <a:cubicBezTo>
                    <a:pt x="1785" y="211"/>
                    <a:pt x="1785" y="212"/>
                    <a:pt x="1785" y="213"/>
                  </a:cubicBezTo>
                  <a:cubicBezTo>
                    <a:pt x="1784" y="214"/>
                    <a:pt x="1784" y="215"/>
                    <a:pt x="1782" y="216"/>
                  </a:cubicBezTo>
                  <a:cubicBezTo>
                    <a:pt x="1781" y="218"/>
                    <a:pt x="1780" y="219"/>
                    <a:pt x="1778" y="221"/>
                  </a:cubicBezTo>
                  <a:cubicBezTo>
                    <a:pt x="1777" y="223"/>
                    <a:pt x="1775" y="224"/>
                    <a:pt x="1774" y="225"/>
                  </a:cubicBezTo>
                  <a:cubicBezTo>
                    <a:pt x="1772" y="226"/>
                    <a:pt x="1771" y="227"/>
                    <a:pt x="1770" y="227"/>
                  </a:cubicBezTo>
                  <a:cubicBezTo>
                    <a:pt x="1770" y="228"/>
                    <a:pt x="1769" y="228"/>
                    <a:pt x="1768" y="228"/>
                  </a:cubicBezTo>
                  <a:cubicBezTo>
                    <a:pt x="1767" y="228"/>
                    <a:pt x="1767" y="227"/>
                    <a:pt x="1766" y="227"/>
                  </a:cubicBezTo>
                  <a:lnTo>
                    <a:pt x="1730" y="190"/>
                  </a:lnTo>
                  <a:cubicBezTo>
                    <a:pt x="1727" y="187"/>
                    <a:pt x="1724" y="185"/>
                    <a:pt x="1722" y="184"/>
                  </a:cubicBezTo>
                  <a:cubicBezTo>
                    <a:pt x="1720" y="183"/>
                    <a:pt x="1717" y="182"/>
                    <a:pt x="1715" y="181"/>
                  </a:cubicBezTo>
                  <a:cubicBezTo>
                    <a:pt x="1713" y="181"/>
                    <a:pt x="1711" y="181"/>
                    <a:pt x="1709" y="182"/>
                  </a:cubicBezTo>
                  <a:cubicBezTo>
                    <a:pt x="1707" y="182"/>
                    <a:pt x="1705" y="184"/>
                    <a:pt x="1703" y="185"/>
                  </a:cubicBezTo>
                  <a:cubicBezTo>
                    <a:pt x="1701" y="188"/>
                    <a:pt x="1699" y="191"/>
                    <a:pt x="1699" y="195"/>
                  </a:cubicBezTo>
                  <a:cubicBezTo>
                    <a:pt x="1698" y="199"/>
                    <a:pt x="1698" y="204"/>
                    <a:pt x="1699" y="209"/>
                  </a:cubicBezTo>
                  <a:lnTo>
                    <a:pt x="1741" y="252"/>
                  </a:lnTo>
                  <a:cubicBezTo>
                    <a:pt x="1742" y="253"/>
                    <a:pt x="1742" y="253"/>
                    <a:pt x="1742" y="254"/>
                  </a:cubicBezTo>
                  <a:cubicBezTo>
                    <a:pt x="1742" y="254"/>
                    <a:pt x="1742" y="255"/>
                    <a:pt x="1742" y="256"/>
                  </a:cubicBezTo>
                  <a:cubicBezTo>
                    <a:pt x="1741" y="257"/>
                    <a:pt x="1740" y="258"/>
                    <a:pt x="1739" y="259"/>
                  </a:cubicBezTo>
                  <a:cubicBezTo>
                    <a:pt x="1738" y="261"/>
                    <a:pt x="1737" y="262"/>
                    <a:pt x="1735" y="264"/>
                  </a:cubicBezTo>
                  <a:cubicBezTo>
                    <a:pt x="1733" y="266"/>
                    <a:pt x="1732" y="267"/>
                    <a:pt x="1731" y="268"/>
                  </a:cubicBezTo>
                  <a:cubicBezTo>
                    <a:pt x="1729" y="269"/>
                    <a:pt x="1728" y="270"/>
                    <a:pt x="1727" y="270"/>
                  </a:cubicBezTo>
                  <a:cubicBezTo>
                    <a:pt x="1726" y="271"/>
                    <a:pt x="1726" y="271"/>
                    <a:pt x="1725" y="271"/>
                  </a:cubicBezTo>
                  <a:cubicBezTo>
                    <a:pt x="1724" y="271"/>
                    <a:pt x="1724" y="271"/>
                    <a:pt x="1723" y="270"/>
                  </a:cubicBezTo>
                  <a:lnTo>
                    <a:pt x="1659" y="206"/>
                  </a:lnTo>
                  <a:cubicBezTo>
                    <a:pt x="1659" y="206"/>
                    <a:pt x="1658" y="205"/>
                    <a:pt x="1658" y="205"/>
                  </a:cubicBezTo>
                  <a:cubicBezTo>
                    <a:pt x="1658" y="204"/>
                    <a:pt x="1658" y="203"/>
                    <a:pt x="1659" y="202"/>
                  </a:cubicBezTo>
                  <a:cubicBezTo>
                    <a:pt x="1659" y="201"/>
                    <a:pt x="1660" y="200"/>
                    <a:pt x="1661" y="199"/>
                  </a:cubicBezTo>
                  <a:cubicBezTo>
                    <a:pt x="1661" y="198"/>
                    <a:pt x="1663" y="197"/>
                    <a:pt x="1664" y="195"/>
                  </a:cubicBezTo>
                  <a:cubicBezTo>
                    <a:pt x="1666" y="194"/>
                    <a:pt x="1667" y="193"/>
                    <a:pt x="1668" y="192"/>
                  </a:cubicBezTo>
                  <a:cubicBezTo>
                    <a:pt x="1669" y="191"/>
                    <a:pt x="1670" y="190"/>
                    <a:pt x="1671" y="190"/>
                  </a:cubicBezTo>
                  <a:cubicBezTo>
                    <a:pt x="1672" y="190"/>
                    <a:pt x="1672" y="190"/>
                    <a:pt x="1673" y="190"/>
                  </a:cubicBezTo>
                  <a:cubicBezTo>
                    <a:pt x="1674" y="190"/>
                    <a:pt x="1674" y="190"/>
                    <a:pt x="1675" y="191"/>
                  </a:cubicBezTo>
                  <a:lnTo>
                    <a:pt x="1682" y="198"/>
                  </a:lnTo>
                  <a:cubicBezTo>
                    <a:pt x="1682" y="191"/>
                    <a:pt x="1682" y="184"/>
                    <a:pt x="1684" y="179"/>
                  </a:cubicBezTo>
                  <a:cubicBezTo>
                    <a:pt x="1686" y="173"/>
                    <a:pt x="1689" y="168"/>
                    <a:pt x="1693" y="164"/>
                  </a:cubicBezTo>
                  <a:cubicBezTo>
                    <a:pt x="1697" y="160"/>
                    <a:pt x="1702" y="157"/>
                    <a:pt x="1706" y="155"/>
                  </a:cubicBezTo>
                  <a:cubicBezTo>
                    <a:pt x="1710" y="154"/>
                    <a:pt x="1715" y="153"/>
                    <a:pt x="1719" y="154"/>
                  </a:cubicBezTo>
                  <a:cubicBezTo>
                    <a:pt x="1723" y="155"/>
                    <a:pt x="1728" y="156"/>
                    <a:pt x="1732" y="159"/>
                  </a:cubicBezTo>
                  <a:cubicBezTo>
                    <a:pt x="1736" y="161"/>
                    <a:pt x="1740" y="165"/>
                    <a:pt x="1745" y="169"/>
                  </a:cubicBezTo>
                  <a:lnTo>
                    <a:pt x="1784" y="209"/>
                  </a:lnTo>
                  <a:close/>
                  <a:moveTo>
                    <a:pt x="1864" y="130"/>
                  </a:moveTo>
                  <a:cubicBezTo>
                    <a:pt x="1864" y="130"/>
                    <a:pt x="1864" y="131"/>
                    <a:pt x="1864" y="131"/>
                  </a:cubicBezTo>
                  <a:cubicBezTo>
                    <a:pt x="1865" y="132"/>
                    <a:pt x="1864" y="133"/>
                    <a:pt x="1864" y="134"/>
                  </a:cubicBezTo>
                  <a:cubicBezTo>
                    <a:pt x="1863" y="135"/>
                    <a:pt x="1863" y="136"/>
                    <a:pt x="1862" y="137"/>
                  </a:cubicBezTo>
                  <a:cubicBezTo>
                    <a:pt x="1861" y="138"/>
                    <a:pt x="1859" y="140"/>
                    <a:pt x="1858" y="142"/>
                  </a:cubicBezTo>
                  <a:cubicBezTo>
                    <a:pt x="1856" y="143"/>
                    <a:pt x="1854" y="145"/>
                    <a:pt x="1853" y="146"/>
                  </a:cubicBezTo>
                  <a:cubicBezTo>
                    <a:pt x="1852" y="147"/>
                    <a:pt x="1851" y="148"/>
                    <a:pt x="1850" y="148"/>
                  </a:cubicBezTo>
                  <a:cubicBezTo>
                    <a:pt x="1849" y="149"/>
                    <a:pt x="1848" y="149"/>
                    <a:pt x="1847" y="149"/>
                  </a:cubicBezTo>
                  <a:cubicBezTo>
                    <a:pt x="1847" y="149"/>
                    <a:pt x="1846" y="148"/>
                    <a:pt x="1846" y="148"/>
                  </a:cubicBezTo>
                  <a:lnTo>
                    <a:pt x="1809" y="111"/>
                  </a:lnTo>
                  <a:cubicBezTo>
                    <a:pt x="1806" y="108"/>
                    <a:pt x="1803" y="106"/>
                    <a:pt x="1801" y="105"/>
                  </a:cubicBezTo>
                  <a:cubicBezTo>
                    <a:pt x="1799" y="103"/>
                    <a:pt x="1797" y="102"/>
                    <a:pt x="1795" y="102"/>
                  </a:cubicBezTo>
                  <a:cubicBezTo>
                    <a:pt x="1792" y="102"/>
                    <a:pt x="1790" y="102"/>
                    <a:pt x="1788" y="102"/>
                  </a:cubicBezTo>
                  <a:cubicBezTo>
                    <a:pt x="1786" y="103"/>
                    <a:pt x="1784" y="104"/>
                    <a:pt x="1782" y="106"/>
                  </a:cubicBezTo>
                  <a:cubicBezTo>
                    <a:pt x="1780" y="108"/>
                    <a:pt x="1779" y="112"/>
                    <a:pt x="1778" y="116"/>
                  </a:cubicBezTo>
                  <a:cubicBezTo>
                    <a:pt x="1777" y="120"/>
                    <a:pt x="1777" y="125"/>
                    <a:pt x="1778" y="130"/>
                  </a:cubicBezTo>
                  <a:lnTo>
                    <a:pt x="1821" y="173"/>
                  </a:lnTo>
                  <a:cubicBezTo>
                    <a:pt x="1821" y="173"/>
                    <a:pt x="1821" y="174"/>
                    <a:pt x="1821" y="175"/>
                  </a:cubicBezTo>
                  <a:cubicBezTo>
                    <a:pt x="1821" y="175"/>
                    <a:pt x="1821" y="176"/>
                    <a:pt x="1821" y="177"/>
                  </a:cubicBezTo>
                  <a:cubicBezTo>
                    <a:pt x="1820" y="178"/>
                    <a:pt x="1820" y="179"/>
                    <a:pt x="1819" y="180"/>
                  </a:cubicBezTo>
                  <a:cubicBezTo>
                    <a:pt x="1818" y="182"/>
                    <a:pt x="1816" y="183"/>
                    <a:pt x="1814" y="185"/>
                  </a:cubicBezTo>
                  <a:cubicBezTo>
                    <a:pt x="1813" y="187"/>
                    <a:pt x="1811" y="188"/>
                    <a:pt x="1810" y="189"/>
                  </a:cubicBezTo>
                  <a:cubicBezTo>
                    <a:pt x="1809" y="190"/>
                    <a:pt x="1807" y="191"/>
                    <a:pt x="1807" y="191"/>
                  </a:cubicBezTo>
                  <a:cubicBezTo>
                    <a:pt x="1806" y="192"/>
                    <a:pt x="1805" y="192"/>
                    <a:pt x="1804" y="192"/>
                  </a:cubicBezTo>
                  <a:cubicBezTo>
                    <a:pt x="1803" y="192"/>
                    <a:pt x="1803" y="191"/>
                    <a:pt x="1802" y="191"/>
                  </a:cubicBezTo>
                  <a:lnTo>
                    <a:pt x="1738" y="127"/>
                  </a:lnTo>
                  <a:cubicBezTo>
                    <a:pt x="1738" y="126"/>
                    <a:pt x="1738" y="126"/>
                    <a:pt x="1737" y="125"/>
                  </a:cubicBezTo>
                  <a:cubicBezTo>
                    <a:pt x="1737" y="125"/>
                    <a:pt x="1738" y="124"/>
                    <a:pt x="1738" y="123"/>
                  </a:cubicBezTo>
                  <a:cubicBezTo>
                    <a:pt x="1738" y="122"/>
                    <a:pt x="1739" y="121"/>
                    <a:pt x="1740" y="120"/>
                  </a:cubicBezTo>
                  <a:cubicBezTo>
                    <a:pt x="1741" y="119"/>
                    <a:pt x="1742" y="118"/>
                    <a:pt x="1743" y="116"/>
                  </a:cubicBezTo>
                  <a:cubicBezTo>
                    <a:pt x="1745" y="115"/>
                    <a:pt x="1746" y="114"/>
                    <a:pt x="1747" y="113"/>
                  </a:cubicBezTo>
                  <a:cubicBezTo>
                    <a:pt x="1748" y="112"/>
                    <a:pt x="1749" y="111"/>
                    <a:pt x="1750" y="111"/>
                  </a:cubicBezTo>
                  <a:cubicBezTo>
                    <a:pt x="1751" y="111"/>
                    <a:pt x="1752" y="110"/>
                    <a:pt x="1752" y="111"/>
                  </a:cubicBezTo>
                  <a:cubicBezTo>
                    <a:pt x="1753" y="111"/>
                    <a:pt x="1753" y="111"/>
                    <a:pt x="1754" y="111"/>
                  </a:cubicBezTo>
                  <a:lnTo>
                    <a:pt x="1761" y="119"/>
                  </a:lnTo>
                  <a:cubicBezTo>
                    <a:pt x="1761" y="112"/>
                    <a:pt x="1762" y="105"/>
                    <a:pt x="1763" y="99"/>
                  </a:cubicBezTo>
                  <a:cubicBezTo>
                    <a:pt x="1765" y="94"/>
                    <a:pt x="1768" y="89"/>
                    <a:pt x="1772" y="85"/>
                  </a:cubicBezTo>
                  <a:cubicBezTo>
                    <a:pt x="1776" y="81"/>
                    <a:pt x="1781" y="78"/>
                    <a:pt x="1785" y="76"/>
                  </a:cubicBezTo>
                  <a:cubicBezTo>
                    <a:pt x="1790" y="75"/>
                    <a:pt x="1794" y="74"/>
                    <a:pt x="1798" y="75"/>
                  </a:cubicBezTo>
                  <a:cubicBezTo>
                    <a:pt x="1803" y="75"/>
                    <a:pt x="1807" y="77"/>
                    <a:pt x="1811" y="80"/>
                  </a:cubicBezTo>
                  <a:cubicBezTo>
                    <a:pt x="1815" y="82"/>
                    <a:pt x="1819" y="86"/>
                    <a:pt x="1824" y="90"/>
                  </a:cubicBezTo>
                  <a:lnTo>
                    <a:pt x="1864" y="130"/>
                  </a:lnTo>
                  <a:close/>
                  <a:moveTo>
                    <a:pt x="1874" y="47"/>
                  </a:moveTo>
                  <a:cubicBezTo>
                    <a:pt x="1880" y="52"/>
                    <a:pt x="1885" y="58"/>
                    <a:pt x="1890" y="63"/>
                  </a:cubicBezTo>
                  <a:cubicBezTo>
                    <a:pt x="1894" y="69"/>
                    <a:pt x="1898" y="75"/>
                    <a:pt x="1902" y="82"/>
                  </a:cubicBezTo>
                  <a:cubicBezTo>
                    <a:pt x="1906" y="88"/>
                    <a:pt x="1910" y="95"/>
                    <a:pt x="1913" y="102"/>
                  </a:cubicBezTo>
                  <a:cubicBezTo>
                    <a:pt x="1916" y="109"/>
                    <a:pt x="1919" y="116"/>
                    <a:pt x="1921" y="124"/>
                  </a:cubicBezTo>
                  <a:cubicBezTo>
                    <a:pt x="1921" y="124"/>
                    <a:pt x="1921" y="125"/>
                    <a:pt x="1921" y="125"/>
                  </a:cubicBezTo>
                  <a:cubicBezTo>
                    <a:pt x="1921" y="126"/>
                    <a:pt x="1921" y="127"/>
                    <a:pt x="1920" y="128"/>
                  </a:cubicBezTo>
                  <a:cubicBezTo>
                    <a:pt x="1920" y="128"/>
                    <a:pt x="1919" y="129"/>
                    <a:pt x="1918" y="130"/>
                  </a:cubicBezTo>
                  <a:cubicBezTo>
                    <a:pt x="1918" y="131"/>
                    <a:pt x="1916" y="133"/>
                    <a:pt x="1915" y="134"/>
                  </a:cubicBezTo>
                  <a:cubicBezTo>
                    <a:pt x="1913" y="136"/>
                    <a:pt x="1912" y="137"/>
                    <a:pt x="1910" y="138"/>
                  </a:cubicBezTo>
                  <a:cubicBezTo>
                    <a:pt x="1909" y="139"/>
                    <a:pt x="1908" y="140"/>
                    <a:pt x="1907" y="140"/>
                  </a:cubicBezTo>
                  <a:cubicBezTo>
                    <a:pt x="1906" y="140"/>
                    <a:pt x="1905" y="140"/>
                    <a:pt x="1905" y="139"/>
                  </a:cubicBezTo>
                  <a:cubicBezTo>
                    <a:pt x="1904" y="139"/>
                    <a:pt x="1904" y="138"/>
                    <a:pt x="1903" y="137"/>
                  </a:cubicBezTo>
                  <a:cubicBezTo>
                    <a:pt x="1898" y="123"/>
                    <a:pt x="1891" y="111"/>
                    <a:pt x="1883" y="99"/>
                  </a:cubicBezTo>
                  <a:cubicBezTo>
                    <a:pt x="1876" y="87"/>
                    <a:pt x="1866" y="75"/>
                    <a:pt x="1856" y="65"/>
                  </a:cubicBezTo>
                  <a:cubicBezTo>
                    <a:pt x="1845" y="54"/>
                    <a:pt x="1834" y="45"/>
                    <a:pt x="1822" y="37"/>
                  </a:cubicBezTo>
                  <a:cubicBezTo>
                    <a:pt x="1810" y="30"/>
                    <a:pt x="1798" y="23"/>
                    <a:pt x="1784" y="18"/>
                  </a:cubicBezTo>
                  <a:cubicBezTo>
                    <a:pt x="1783" y="17"/>
                    <a:pt x="1783" y="17"/>
                    <a:pt x="1782" y="16"/>
                  </a:cubicBezTo>
                  <a:cubicBezTo>
                    <a:pt x="1782" y="16"/>
                    <a:pt x="1782" y="15"/>
                    <a:pt x="1782" y="14"/>
                  </a:cubicBezTo>
                  <a:cubicBezTo>
                    <a:pt x="1782" y="13"/>
                    <a:pt x="1783" y="12"/>
                    <a:pt x="1784" y="11"/>
                  </a:cubicBezTo>
                  <a:cubicBezTo>
                    <a:pt x="1785" y="9"/>
                    <a:pt x="1786" y="8"/>
                    <a:pt x="1788" y="6"/>
                  </a:cubicBezTo>
                  <a:cubicBezTo>
                    <a:pt x="1789" y="5"/>
                    <a:pt x="1790" y="3"/>
                    <a:pt x="1791" y="3"/>
                  </a:cubicBezTo>
                  <a:cubicBezTo>
                    <a:pt x="1792" y="2"/>
                    <a:pt x="1793" y="1"/>
                    <a:pt x="1794" y="1"/>
                  </a:cubicBezTo>
                  <a:cubicBezTo>
                    <a:pt x="1795" y="0"/>
                    <a:pt x="1796" y="0"/>
                    <a:pt x="1796" y="0"/>
                  </a:cubicBezTo>
                  <a:cubicBezTo>
                    <a:pt x="1796" y="0"/>
                    <a:pt x="1797" y="0"/>
                    <a:pt x="1797" y="0"/>
                  </a:cubicBezTo>
                  <a:cubicBezTo>
                    <a:pt x="1812" y="5"/>
                    <a:pt x="1826" y="11"/>
                    <a:pt x="1839" y="19"/>
                  </a:cubicBezTo>
                  <a:cubicBezTo>
                    <a:pt x="1852" y="27"/>
                    <a:pt x="1864" y="36"/>
                    <a:pt x="1874"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noEditPoints="1"/>
            </p:cNvSpPr>
            <p:nvPr/>
          </p:nvSpPr>
          <p:spPr bwMode="auto">
            <a:xfrm>
              <a:off x="2795" y="3363"/>
              <a:ext cx="393" cy="389"/>
            </a:xfrm>
            <a:custGeom>
              <a:avLst/>
              <a:gdLst/>
              <a:ahLst/>
              <a:cxnLst>
                <a:cxn ang="0">
                  <a:pos x="16" y="1452"/>
                </a:cxn>
                <a:cxn ang="0">
                  <a:pos x="119" y="1426"/>
                </a:cxn>
                <a:cxn ang="0">
                  <a:pos x="70" y="1444"/>
                </a:cxn>
                <a:cxn ang="0">
                  <a:pos x="238" y="1355"/>
                </a:cxn>
                <a:cxn ang="0">
                  <a:pos x="266" y="1378"/>
                </a:cxn>
                <a:cxn ang="0">
                  <a:pos x="220" y="1329"/>
                </a:cxn>
                <a:cxn ang="0">
                  <a:pos x="279" y="1269"/>
                </a:cxn>
                <a:cxn ang="0">
                  <a:pos x="291" y="1357"/>
                </a:cxn>
                <a:cxn ang="0">
                  <a:pos x="260" y="1252"/>
                </a:cxn>
                <a:cxn ang="0">
                  <a:pos x="344" y="1287"/>
                </a:cxn>
                <a:cxn ang="0">
                  <a:pos x="281" y="1200"/>
                </a:cxn>
                <a:cxn ang="0">
                  <a:pos x="368" y="1257"/>
                </a:cxn>
                <a:cxn ang="0">
                  <a:pos x="405" y="1243"/>
                </a:cxn>
                <a:cxn ang="0">
                  <a:pos x="312" y="1150"/>
                </a:cxn>
                <a:cxn ang="0">
                  <a:pos x="429" y="1204"/>
                </a:cxn>
                <a:cxn ang="0">
                  <a:pos x="391" y="1160"/>
                </a:cxn>
                <a:cxn ang="0">
                  <a:pos x="441" y="1152"/>
                </a:cxn>
                <a:cxn ang="0">
                  <a:pos x="510" y="1142"/>
                </a:cxn>
                <a:cxn ang="0">
                  <a:pos x="600" y="1052"/>
                </a:cxn>
                <a:cxn ang="0">
                  <a:pos x="579" y="1045"/>
                </a:cxn>
                <a:cxn ang="0">
                  <a:pos x="506" y="959"/>
                </a:cxn>
                <a:cxn ang="0">
                  <a:pos x="509" y="985"/>
                </a:cxn>
                <a:cxn ang="0">
                  <a:pos x="626" y="982"/>
                </a:cxn>
                <a:cxn ang="0">
                  <a:pos x="683" y="965"/>
                </a:cxn>
                <a:cxn ang="0">
                  <a:pos x="656" y="924"/>
                </a:cxn>
                <a:cxn ang="0">
                  <a:pos x="755" y="896"/>
                </a:cxn>
                <a:cxn ang="0">
                  <a:pos x="712" y="939"/>
                </a:cxn>
                <a:cxn ang="0">
                  <a:pos x="719" y="826"/>
                </a:cxn>
                <a:cxn ang="0">
                  <a:pos x="772" y="847"/>
                </a:cxn>
                <a:cxn ang="0">
                  <a:pos x="748" y="821"/>
                </a:cxn>
                <a:cxn ang="0">
                  <a:pos x="779" y="767"/>
                </a:cxn>
                <a:cxn ang="0">
                  <a:pos x="807" y="789"/>
                </a:cxn>
                <a:cxn ang="0">
                  <a:pos x="844" y="687"/>
                </a:cxn>
                <a:cxn ang="0">
                  <a:pos x="871" y="753"/>
                </a:cxn>
                <a:cxn ang="0">
                  <a:pos x="903" y="665"/>
                </a:cxn>
                <a:cxn ang="0">
                  <a:pos x="873" y="643"/>
                </a:cxn>
                <a:cxn ang="0">
                  <a:pos x="1088" y="551"/>
                </a:cxn>
                <a:cxn ang="0">
                  <a:pos x="1014" y="639"/>
                </a:cxn>
                <a:cxn ang="0">
                  <a:pos x="1004" y="578"/>
                </a:cxn>
                <a:cxn ang="0">
                  <a:pos x="1089" y="530"/>
                </a:cxn>
                <a:cxn ang="0">
                  <a:pos x="1064" y="504"/>
                </a:cxn>
                <a:cxn ang="0">
                  <a:pos x="1096" y="451"/>
                </a:cxn>
                <a:cxn ang="0">
                  <a:pos x="1124" y="473"/>
                </a:cxn>
                <a:cxn ang="0">
                  <a:pos x="1146" y="472"/>
                </a:cxn>
                <a:cxn ang="0">
                  <a:pos x="1112" y="441"/>
                </a:cxn>
                <a:cxn ang="0">
                  <a:pos x="1151" y="395"/>
                </a:cxn>
                <a:cxn ang="0">
                  <a:pos x="1190" y="422"/>
                </a:cxn>
                <a:cxn ang="0">
                  <a:pos x="1154" y="360"/>
                </a:cxn>
                <a:cxn ang="0">
                  <a:pos x="1266" y="191"/>
                </a:cxn>
                <a:cxn ang="0">
                  <a:pos x="1295" y="281"/>
                </a:cxn>
                <a:cxn ang="0">
                  <a:pos x="1394" y="260"/>
                </a:cxn>
                <a:cxn ang="0">
                  <a:pos x="1311" y="165"/>
                </a:cxn>
                <a:cxn ang="0">
                  <a:pos x="1412" y="237"/>
                </a:cxn>
                <a:cxn ang="0">
                  <a:pos x="1417" y="190"/>
                </a:cxn>
                <a:cxn ang="0">
                  <a:pos x="1389" y="133"/>
                </a:cxn>
                <a:cxn ang="0">
                  <a:pos x="1382" y="177"/>
                </a:cxn>
                <a:cxn ang="0">
                  <a:pos x="1500" y="151"/>
                </a:cxn>
                <a:cxn ang="0">
                  <a:pos x="1431" y="110"/>
                </a:cxn>
                <a:cxn ang="0">
                  <a:pos x="1467" y="73"/>
                </a:cxn>
                <a:cxn ang="0">
                  <a:pos x="1557" y="82"/>
                </a:cxn>
                <a:cxn ang="0">
                  <a:pos x="1436" y="14"/>
                </a:cxn>
              </a:cxnLst>
              <a:rect l="0" t="0" r="r" b="b"/>
              <a:pathLst>
                <a:path w="1576" h="1560">
                  <a:moveTo>
                    <a:pt x="108" y="1540"/>
                  </a:moveTo>
                  <a:cubicBezTo>
                    <a:pt x="108" y="1540"/>
                    <a:pt x="108" y="1541"/>
                    <a:pt x="109" y="1542"/>
                  </a:cubicBezTo>
                  <a:cubicBezTo>
                    <a:pt x="109" y="1542"/>
                    <a:pt x="108" y="1543"/>
                    <a:pt x="108" y="1544"/>
                  </a:cubicBezTo>
                  <a:cubicBezTo>
                    <a:pt x="107" y="1545"/>
                    <a:pt x="107" y="1546"/>
                    <a:pt x="106" y="1548"/>
                  </a:cubicBezTo>
                  <a:cubicBezTo>
                    <a:pt x="105" y="1549"/>
                    <a:pt x="103" y="1551"/>
                    <a:pt x="101" y="1553"/>
                  </a:cubicBezTo>
                  <a:cubicBezTo>
                    <a:pt x="99" y="1554"/>
                    <a:pt x="98" y="1556"/>
                    <a:pt x="96" y="1557"/>
                  </a:cubicBezTo>
                  <a:cubicBezTo>
                    <a:pt x="95" y="1558"/>
                    <a:pt x="94" y="1559"/>
                    <a:pt x="93" y="1559"/>
                  </a:cubicBezTo>
                  <a:cubicBezTo>
                    <a:pt x="92" y="1560"/>
                    <a:pt x="91" y="1560"/>
                    <a:pt x="91" y="1560"/>
                  </a:cubicBezTo>
                  <a:cubicBezTo>
                    <a:pt x="90" y="1560"/>
                    <a:pt x="89" y="1559"/>
                    <a:pt x="89" y="1559"/>
                  </a:cubicBezTo>
                  <a:lnTo>
                    <a:pt x="1" y="1471"/>
                  </a:lnTo>
                  <a:cubicBezTo>
                    <a:pt x="1" y="1471"/>
                    <a:pt x="0" y="1470"/>
                    <a:pt x="0" y="1469"/>
                  </a:cubicBezTo>
                  <a:cubicBezTo>
                    <a:pt x="0" y="1469"/>
                    <a:pt x="0" y="1468"/>
                    <a:pt x="1" y="1467"/>
                  </a:cubicBezTo>
                  <a:cubicBezTo>
                    <a:pt x="1" y="1466"/>
                    <a:pt x="2" y="1465"/>
                    <a:pt x="3" y="1463"/>
                  </a:cubicBezTo>
                  <a:cubicBezTo>
                    <a:pt x="4" y="1462"/>
                    <a:pt x="6" y="1461"/>
                    <a:pt x="7" y="1459"/>
                  </a:cubicBezTo>
                  <a:cubicBezTo>
                    <a:pt x="9" y="1457"/>
                    <a:pt x="11" y="1455"/>
                    <a:pt x="12" y="1454"/>
                  </a:cubicBezTo>
                  <a:cubicBezTo>
                    <a:pt x="14" y="1453"/>
                    <a:pt x="15" y="1453"/>
                    <a:pt x="16" y="1452"/>
                  </a:cubicBezTo>
                  <a:cubicBezTo>
                    <a:pt x="17" y="1452"/>
                    <a:pt x="17" y="1451"/>
                    <a:pt x="18" y="1451"/>
                  </a:cubicBezTo>
                  <a:cubicBezTo>
                    <a:pt x="19" y="1451"/>
                    <a:pt x="19" y="1452"/>
                    <a:pt x="20" y="1452"/>
                  </a:cubicBezTo>
                  <a:lnTo>
                    <a:pt x="108" y="1540"/>
                  </a:lnTo>
                  <a:close/>
                  <a:moveTo>
                    <a:pt x="194" y="1454"/>
                  </a:moveTo>
                  <a:cubicBezTo>
                    <a:pt x="195" y="1454"/>
                    <a:pt x="195" y="1455"/>
                    <a:pt x="195" y="1455"/>
                  </a:cubicBezTo>
                  <a:cubicBezTo>
                    <a:pt x="195" y="1456"/>
                    <a:pt x="195" y="1457"/>
                    <a:pt x="195" y="1458"/>
                  </a:cubicBezTo>
                  <a:cubicBezTo>
                    <a:pt x="194" y="1459"/>
                    <a:pt x="193" y="1460"/>
                    <a:pt x="192" y="1461"/>
                  </a:cubicBezTo>
                  <a:cubicBezTo>
                    <a:pt x="191" y="1462"/>
                    <a:pt x="190" y="1464"/>
                    <a:pt x="188" y="1466"/>
                  </a:cubicBezTo>
                  <a:cubicBezTo>
                    <a:pt x="186" y="1467"/>
                    <a:pt x="185" y="1469"/>
                    <a:pt x="184" y="1470"/>
                  </a:cubicBezTo>
                  <a:cubicBezTo>
                    <a:pt x="182" y="1471"/>
                    <a:pt x="181" y="1472"/>
                    <a:pt x="180" y="1472"/>
                  </a:cubicBezTo>
                  <a:cubicBezTo>
                    <a:pt x="179" y="1472"/>
                    <a:pt x="179" y="1473"/>
                    <a:pt x="178" y="1473"/>
                  </a:cubicBezTo>
                  <a:cubicBezTo>
                    <a:pt x="177" y="1473"/>
                    <a:pt x="177" y="1472"/>
                    <a:pt x="176" y="1472"/>
                  </a:cubicBezTo>
                  <a:lnTo>
                    <a:pt x="140" y="1435"/>
                  </a:lnTo>
                  <a:cubicBezTo>
                    <a:pt x="137" y="1432"/>
                    <a:pt x="134" y="1430"/>
                    <a:pt x="132" y="1429"/>
                  </a:cubicBezTo>
                  <a:cubicBezTo>
                    <a:pt x="129" y="1427"/>
                    <a:pt x="127" y="1426"/>
                    <a:pt x="125" y="1426"/>
                  </a:cubicBezTo>
                  <a:cubicBezTo>
                    <a:pt x="123" y="1426"/>
                    <a:pt x="121" y="1426"/>
                    <a:pt x="119" y="1426"/>
                  </a:cubicBezTo>
                  <a:cubicBezTo>
                    <a:pt x="117" y="1427"/>
                    <a:pt x="115" y="1428"/>
                    <a:pt x="113" y="1430"/>
                  </a:cubicBezTo>
                  <a:cubicBezTo>
                    <a:pt x="111" y="1432"/>
                    <a:pt x="109" y="1436"/>
                    <a:pt x="109" y="1440"/>
                  </a:cubicBezTo>
                  <a:cubicBezTo>
                    <a:pt x="108" y="1444"/>
                    <a:pt x="108" y="1449"/>
                    <a:pt x="109" y="1454"/>
                  </a:cubicBezTo>
                  <a:lnTo>
                    <a:pt x="151" y="1497"/>
                  </a:lnTo>
                  <a:cubicBezTo>
                    <a:pt x="152" y="1497"/>
                    <a:pt x="152" y="1498"/>
                    <a:pt x="152" y="1499"/>
                  </a:cubicBezTo>
                  <a:cubicBezTo>
                    <a:pt x="152" y="1499"/>
                    <a:pt x="152" y="1500"/>
                    <a:pt x="151" y="1501"/>
                  </a:cubicBezTo>
                  <a:cubicBezTo>
                    <a:pt x="151" y="1502"/>
                    <a:pt x="150" y="1503"/>
                    <a:pt x="149" y="1504"/>
                  </a:cubicBezTo>
                  <a:cubicBezTo>
                    <a:pt x="148" y="1505"/>
                    <a:pt x="147" y="1507"/>
                    <a:pt x="145" y="1509"/>
                  </a:cubicBezTo>
                  <a:cubicBezTo>
                    <a:pt x="143" y="1511"/>
                    <a:pt x="142" y="1512"/>
                    <a:pt x="140" y="1513"/>
                  </a:cubicBezTo>
                  <a:cubicBezTo>
                    <a:pt x="139" y="1514"/>
                    <a:pt x="138" y="1515"/>
                    <a:pt x="137" y="1515"/>
                  </a:cubicBezTo>
                  <a:cubicBezTo>
                    <a:pt x="136" y="1516"/>
                    <a:pt x="135" y="1516"/>
                    <a:pt x="135" y="1516"/>
                  </a:cubicBezTo>
                  <a:cubicBezTo>
                    <a:pt x="134" y="1516"/>
                    <a:pt x="134" y="1515"/>
                    <a:pt x="133" y="1515"/>
                  </a:cubicBezTo>
                  <a:lnTo>
                    <a:pt x="69" y="1451"/>
                  </a:lnTo>
                  <a:cubicBezTo>
                    <a:pt x="69" y="1450"/>
                    <a:pt x="68" y="1450"/>
                    <a:pt x="68" y="1449"/>
                  </a:cubicBezTo>
                  <a:cubicBezTo>
                    <a:pt x="68" y="1449"/>
                    <a:pt x="68" y="1448"/>
                    <a:pt x="69" y="1447"/>
                  </a:cubicBezTo>
                  <a:cubicBezTo>
                    <a:pt x="69" y="1446"/>
                    <a:pt x="70" y="1445"/>
                    <a:pt x="70" y="1444"/>
                  </a:cubicBezTo>
                  <a:cubicBezTo>
                    <a:pt x="71" y="1443"/>
                    <a:pt x="72" y="1442"/>
                    <a:pt x="74" y="1440"/>
                  </a:cubicBezTo>
                  <a:cubicBezTo>
                    <a:pt x="75" y="1439"/>
                    <a:pt x="77" y="1438"/>
                    <a:pt x="78" y="1437"/>
                  </a:cubicBezTo>
                  <a:cubicBezTo>
                    <a:pt x="79" y="1436"/>
                    <a:pt x="80" y="1435"/>
                    <a:pt x="81" y="1435"/>
                  </a:cubicBezTo>
                  <a:cubicBezTo>
                    <a:pt x="82" y="1435"/>
                    <a:pt x="82" y="1434"/>
                    <a:pt x="83" y="1435"/>
                  </a:cubicBezTo>
                  <a:cubicBezTo>
                    <a:pt x="83" y="1435"/>
                    <a:pt x="84" y="1435"/>
                    <a:pt x="84" y="1435"/>
                  </a:cubicBezTo>
                  <a:lnTo>
                    <a:pt x="92" y="1443"/>
                  </a:lnTo>
                  <a:cubicBezTo>
                    <a:pt x="92" y="1435"/>
                    <a:pt x="92" y="1429"/>
                    <a:pt x="94" y="1423"/>
                  </a:cubicBezTo>
                  <a:cubicBezTo>
                    <a:pt x="96" y="1418"/>
                    <a:pt x="99" y="1413"/>
                    <a:pt x="103" y="1409"/>
                  </a:cubicBezTo>
                  <a:cubicBezTo>
                    <a:pt x="107" y="1405"/>
                    <a:pt x="111" y="1402"/>
                    <a:pt x="116" y="1400"/>
                  </a:cubicBezTo>
                  <a:cubicBezTo>
                    <a:pt x="120" y="1399"/>
                    <a:pt x="125" y="1398"/>
                    <a:pt x="129" y="1399"/>
                  </a:cubicBezTo>
                  <a:cubicBezTo>
                    <a:pt x="133" y="1399"/>
                    <a:pt x="137" y="1401"/>
                    <a:pt x="142" y="1403"/>
                  </a:cubicBezTo>
                  <a:cubicBezTo>
                    <a:pt x="146" y="1406"/>
                    <a:pt x="150" y="1410"/>
                    <a:pt x="155" y="1414"/>
                  </a:cubicBezTo>
                  <a:lnTo>
                    <a:pt x="194" y="1454"/>
                  </a:lnTo>
                  <a:close/>
                  <a:moveTo>
                    <a:pt x="238" y="1343"/>
                  </a:moveTo>
                  <a:cubicBezTo>
                    <a:pt x="240" y="1345"/>
                    <a:pt x="241" y="1347"/>
                    <a:pt x="241" y="1349"/>
                  </a:cubicBezTo>
                  <a:cubicBezTo>
                    <a:pt x="241" y="1351"/>
                    <a:pt x="240" y="1353"/>
                    <a:pt x="238" y="1355"/>
                  </a:cubicBezTo>
                  <a:lnTo>
                    <a:pt x="199" y="1394"/>
                  </a:lnTo>
                  <a:cubicBezTo>
                    <a:pt x="202" y="1396"/>
                    <a:pt x="205" y="1399"/>
                    <a:pt x="208" y="1400"/>
                  </a:cubicBezTo>
                  <a:cubicBezTo>
                    <a:pt x="211" y="1402"/>
                    <a:pt x="214" y="1403"/>
                    <a:pt x="217" y="1403"/>
                  </a:cubicBezTo>
                  <a:cubicBezTo>
                    <a:pt x="220" y="1403"/>
                    <a:pt x="223" y="1402"/>
                    <a:pt x="226" y="1401"/>
                  </a:cubicBezTo>
                  <a:cubicBezTo>
                    <a:pt x="229" y="1399"/>
                    <a:pt x="232" y="1397"/>
                    <a:pt x="235" y="1394"/>
                  </a:cubicBezTo>
                  <a:cubicBezTo>
                    <a:pt x="238" y="1391"/>
                    <a:pt x="241" y="1388"/>
                    <a:pt x="243" y="1385"/>
                  </a:cubicBezTo>
                  <a:cubicBezTo>
                    <a:pt x="244" y="1382"/>
                    <a:pt x="246" y="1380"/>
                    <a:pt x="247" y="1377"/>
                  </a:cubicBezTo>
                  <a:cubicBezTo>
                    <a:pt x="248" y="1375"/>
                    <a:pt x="249" y="1373"/>
                    <a:pt x="250" y="1371"/>
                  </a:cubicBezTo>
                  <a:cubicBezTo>
                    <a:pt x="251" y="1370"/>
                    <a:pt x="251" y="1369"/>
                    <a:pt x="252" y="1368"/>
                  </a:cubicBezTo>
                  <a:cubicBezTo>
                    <a:pt x="253" y="1368"/>
                    <a:pt x="253" y="1367"/>
                    <a:pt x="254" y="1367"/>
                  </a:cubicBezTo>
                  <a:cubicBezTo>
                    <a:pt x="254" y="1367"/>
                    <a:pt x="255" y="1367"/>
                    <a:pt x="255" y="1367"/>
                  </a:cubicBezTo>
                  <a:cubicBezTo>
                    <a:pt x="256" y="1368"/>
                    <a:pt x="257" y="1368"/>
                    <a:pt x="257" y="1369"/>
                  </a:cubicBezTo>
                  <a:cubicBezTo>
                    <a:pt x="258" y="1369"/>
                    <a:pt x="259" y="1370"/>
                    <a:pt x="260" y="1372"/>
                  </a:cubicBezTo>
                  <a:cubicBezTo>
                    <a:pt x="262" y="1373"/>
                    <a:pt x="262" y="1374"/>
                    <a:pt x="263" y="1374"/>
                  </a:cubicBezTo>
                  <a:cubicBezTo>
                    <a:pt x="264" y="1375"/>
                    <a:pt x="264" y="1376"/>
                    <a:pt x="265" y="1376"/>
                  </a:cubicBezTo>
                  <a:cubicBezTo>
                    <a:pt x="265" y="1377"/>
                    <a:pt x="265" y="1378"/>
                    <a:pt x="266" y="1378"/>
                  </a:cubicBezTo>
                  <a:cubicBezTo>
                    <a:pt x="266" y="1379"/>
                    <a:pt x="266" y="1379"/>
                    <a:pt x="266" y="1380"/>
                  </a:cubicBezTo>
                  <a:cubicBezTo>
                    <a:pt x="266" y="1381"/>
                    <a:pt x="266" y="1382"/>
                    <a:pt x="265" y="1384"/>
                  </a:cubicBezTo>
                  <a:cubicBezTo>
                    <a:pt x="264" y="1386"/>
                    <a:pt x="263" y="1388"/>
                    <a:pt x="261" y="1391"/>
                  </a:cubicBezTo>
                  <a:cubicBezTo>
                    <a:pt x="260" y="1394"/>
                    <a:pt x="258" y="1397"/>
                    <a:pt x="255" y="1400"/>
                  </a:cubicBezTo>
                  <a:cubicBezTo>
                    <a:pt x="253" y="1403"/>
                    <a:pt x="250" y="1406"/>
                    <a:pt x="247" y="1409"/>
                  </a:cubicBezTo>
                  <a:cubicBezTo>
                    <a:pt x="241" y="1415"/>
                    <a:pt x="235" y="1419"/>
                    <a:pt x="230" y="1422"/>
                  </a:cubicBezTo>
                  <a:cubicBezTo>
                    <a:pt x="224" y="1425"/>
                    <a:pt x="218" y="1426"/>
                    <a:pt x="212" y="1426"/>
                  </a:cubicBezTo>
                  <a:cubicBezTo>
                    <a:pt x="207" y="1426"/>
                    <a:pt x="201" y="1425"/>
                    <a:pt x="195" y="1422"/>
                  </a:cubicBezTo>
                  <a:cubicBezTo>
                    <a:pt x="189" y="1419"/>
                    <a:pt x="183" y="1414"/>
                    <a:pt x="177" y="1408"/>
                  </a:cubicBezTo>
                  <a:cubicBezTo>
                    <a:pt x="172" y="1402"/>
                    <a:pt x="167" y="1397"/>
                    <a:pt x="164" y="1391"/>
                  </a:cubicBezTo>
                  <a:cubicBezTo>
                    <a:pt x="161" y="1384"/>
                    <a:pt x="159" y="1378"/>
                    <a:pt x="159" y="1372"/>
                  </a:cubicBezTo>
                  <a:cubicBezTo>
                    <a:pt x="159" y="1366"/>
                    <a:pt x="160" y="1361"/>
                    <a:pt x="162" y="1355"/>
                  </a:cubicBezTo>
                  <a:cubicBezTo>
                    <a:pt x="164" y="1349"/>
                    <a:pt x="168" y="1344"/>
                    <a:pt x="173" y="1339"/>
                  </a:cubicBezTo>
                  <a:cubicBezTo>
                    <a:pt x="178" y="1333"/>
                    <a:pt x="184" y="1329"/>
                    <a:pt x="189" y="1327"/>
                  </a:cubicBezTo>
                  <a:cubicBezTo>
                    <a:pt x="195" y="1325"/>
                    <a:pt x="200" y="1324"/>
                    <a:pt x="205" y="1324"/>
                  </a:cubicBezTo>
                  <a:cubicBezTo>
                    <a:pt x="210" y="1325"/>
                    <a:pt x="215" y="1326"/>
                    <a:pt x="220" y="1329"/>
                  </a:cubicBezTo>
                  <a:cubicBezTo>
                    <a:pt x="225" y="1332"/>
                    <a:pt x="230" y="1335"/>
                    <a:pt x="235" y="1340"/>
                  </a:cubicBezTo>
                  <a:lnTo>
                    <a:pt x="238" y="1343"/>
                  </a:lnTo>
                  <a:close/>
                  <a:moveTo>
                    <a:pt x="215" y="1355"/>
                  </a:moveTo>
                  <a:cubicBezTo>
                    <a:pt x="210" y="1350"/>
                    <a:pt x="205" y="1347"/>
                    <a:pt x="200" y="1346"/>
                  </a:cubicBezTo>
                  <a:cubicBezTo>
                    <a:pt x="195" y="1345"/>
                    <a:pt x="190" y="1347"/>
                    <a:pt x="185" y="1352"/>
                  </a:cubicBezTo>
                  <a:cubicBezTo>
                    <a:pt x="183" y="1354"/>
                    <a:pt x="182" y="1357"/>
                    <a:pt x="181" y="1359"/>
                  </a:cubicBezTo>
                  <a:cubicBezTo>
                    <a:pt x="180" y="1362"/>
                    <a:pt x="180" y="1364"/>
                    <a:pt x="180" y="1367"/>
                  </a:cubicBezTo>
                  <a:cubicBezTo>
                    <a:pt x="180" y="1369"/>
                    <a:pt x="181" y="1372"/>
                    <a:pt x="183" y="1375"/>
                  </a:cubicBezTo>
                  <a:cubicBezTo>
                    <a:pt x="184" y="1377"/>
                    <a:pt x="186" y="1380"/>
                    <a:pt x="188" y="1382"/>
                  </a:cubicBezTo>
                  <a:lnTo>
                    <a:pt x="215" y="1355"/>
                  </a:lnTo>
                  <a:close/>
                  <a:moveTo>
                    <a:pt x="275" y="1257"/>
                  </a:moveTo>
                  <a:cubicBezTo>
                    <a:pt x="276" y="1259"/>
                    <a:pt x="278" y="1260"/>
                    <a:pt x="279" y="1262"/>
                  </a:cubicBezTo>
                  <a:cubicBezTo>
                    <a:pt x="280" y="1263"/>
                    <a:pt x="280" y="1264"/>
                    <a:pt x="281" y="1265"/>
                  </a:cubicBezTo>
                  <a:cubicBezTo>
                    <a:pt x="281" y="1265"/>
                    <a:pt x="281" y="1266"/>
                    <a:pt x="281" y="1267"/>
                  </a:cubicBezTo>
                  <a:cubicBezTo>
                    <a:pt x="281" y="1267"/>
                    <a:pt x="281" y="1268"/>
                    <a:pt x="280" y="1268"/>
                  </a:cubicBezTo>
                  <a:cubicBezTo>
                    <a:pt x="280" y="1269"/>
                    <a:pt x="280" y="1269"/>
                    <a:pt x="279" y="1269"/>
                  </a:cubicBezTo>
                  <a:cubicBezTo>
                    <a:pt x="278" y="1270"/>
                    <a:pt x="278" y="1270"/>
                    <a:pt x="277" y="1270"/>
                  </a:cubicBezTo>
                  <a:cubicBezTo>
                    <a:pt x="276" y="1271"/>
                    <a:pt x="275" y="1271"/>
                    <a:pt x="274" y="1272"/>
                  </a:cubicBezTo>
                  <a:cubicBezTo>
                    <a:pt x="273" y="1272"/>
                    <a:pt x="273" y="1273"/>
                    <a:pt x="272" y="1274"/>
                  </a:cubicBezTo>
                  <a:cubicBezTo>
                    <a:pt x="271" y="1275"/>
                    <a:pt x="270" y="1276"/>
                    <a:pt x="269" y="1278"/>
                  </a:cubicBezTo>
                  <a:cubicBezTo>
                    <a:pt x="269" y="1279"/>
                    <a:pt x="268" y="1281"/>
                    <a:pt x="268" y="1283"/>
                  </a:cubicBezTo>
                  <a:cubicBezTo>
                    <a:pt x="268" y="1285"/>
                    <a:pt x="268" y="1287"/>
                    <a:pt x="268" y="1289"/>
                  </a:cubicBezTo>
                  <a:cubicBezTo>
                    <a:pt x="268" y="1292"/>
                    <a:pt x="269" y="1295"/>
                    <a:pt x="270" y="1299"/>
                  </a:cubicBezTo>
                  <a:lnTo>
                    <a:pt x="310" y="1338"/>
                  </a:lnTo>
                  <a:cubicBezTo>
                    <a:pt x="310" y="1339"/>
                    <a:pt x="310" y="1339"/>
                    <a:pt x="310" y="1340"/>
                  </a:cubicBezTo>
                  <a:cubicBezTo>
                    <a:pt x="310" y="1341"/>
                    <a:pt x="310" y="1342"/>
                    <a:pt x="310" y="1342"/>
                  </a:cubicBezTo>
                  <a:cubicBezTo>
                    <a:pt x="309" y="1343"/>
                    <a:pt x="309" y="1345"/>
                    <a:pt x="308" y="1346"/>
                  </a:cubicBezTo>
                  <a:cubicBezTo>
                    <a:pt x="307" y="1347"/>
                    <a:pt x="305" y="1349"/>
                    <a:pt x="303" y="1350"/>
                  </a:cubicBezTo>
                  <a:cubicBezTo>
                    <a:pt x="302" y="1352"/>
                    <a:pt x="300" y="1354"/>
                    <a:pt x="299" y="1355"/>
                  </a:cubicBezTo>
                  <a:cubicBezTo>
                    <a:pt x="298" y="1356"/>
                    <a:pt x="296" y="1356"/>
                    <a:pt x="296" y="1357"/>
                  </a:cubicBezTo>
                  <a:cubicBezTo>
                    <a:pt x="295" y="1357"/>
                    <a:pt x="294" y="1357"/>
                    <a:pt x="293" y="1357"/>
                  </a:cubicBezTo>
                  <a:cubicBezTo>
                    <a:pt x="293" y="1357"/>
                    <a:pt x="292" y="1357"/>
                    <a:pt x="291" y="1357"/>
                  </a:cubicBezTo>
                  <a:lnTo>
                    <a:pt x="227" y="1292"/>
                  </a:lnTo>
                  <a:cubicBezTo>
                    <a:pt x="227" y="1292"/>
                    <a:pt x="227" y="1291"/>
                    <a:pt x="227" y="1291"/>
                  </a:cubicBezTo>
                  <a:cubicBezTo>
                    <a:pt x="226" y="1290"/>
                    <a:pt x="227" y="1290"/>
                    <a:pt x="227" y="1289"/>
                  </a:cubicBezTo>
                  <a:cubicBezTo>
                    <a:pt x="227" y="1288"/>
                    <a:pt x="228" y="1287"/>
                    <a:pt x="229" y="1286"/>
                  </a:cubicBezTo>
                  <a:cubicBezTo>
                    <a:pt x="230" y="1285"/>
                    <a:pt x="231" y="1283"/>
                    <a:pt x="232" y="1282"/>
                  </a:cubicBezTo>
                  <a:cubicBezTo>
                    <a:pt x="234" y="1280"/>
                    <a:pt x="235" y="1279"/>
                    <a:pt x="236" y="1278"/>
                  </a:cubicBezTo>
                  <a:cubicBezTo>
                    <a:pt x="237" y="1277"/>
                    <a:pt x="238" y="1277"/>
                    <a:pt x="239" y="1276"/>
                  </a:cubicBezTo>
                  <a:cubicBezTo>
                    <a:pt x="240" y="1276"/>
                    <a:pt x="241" y="1276"/>
                    <a:pt x="241" y="1276"/>
                  </a:cubicBezTo>
                  <a:cubicBezTo>
                    <a:pt x="242" y="1276"/>
                    <a:pt x="242" y="1277"/>
                    <a:pt x="243" y="1277"/>
                  </a:cubicBezTo>
                  <a:lnTo>
                    <a:pt x="251" y="1285"/>
                  </a:lnTo>
                  <a:cubicBezTo>
                    <a:pt x="250" y="1281"/>
                    <a:pt x="250" y="1277"/>
                    <a:pt x="250" y="1274"/>
                  </a:cubicBezTo>
                  <a:cubicBezTo>
                    <a:pt x="250" y="1271"/>
                    <a:pt x="250" y="1269"/>
                    <a:pt x="250" y="1266"/>
                  </a:cubicBezTo>
                  <a:cubicBezTo>
                    <a:pt x="251" y="1264"/>
                    <a:pt x="251" y="1262"/>
                    <a:pt x="252" y="1260"/>
                  </a:cubicBezTo>
                  <a:cubicBezTo>
                    <a:pt x="253" y="1259"/>
                    <a:pt x="254" y="1257"/>
                    <a:pt x="256" y="1256"/>
                  </a:cubicBezTo>
                  <a:cubicBezTo>
                    <a:pt x="256" y="1255"/>
                    <a:pt x="257" y="1255"/>
                    <a:pt x="258" y="1254"/>
                  </a:cubicBezTo>
                  <a:cubicBezTo>
                    <a:pt x="259" y="1253"/>
                    <a:pt x="260" y="1253"/>
                    <a:pt x="260" y="1252"/>
                  </a:cubicBezTo>
                  <a:cubicBezTo>
                    <a:pt x="261" y="1252"/>
                    <a:pt x="262" y="1251"/>
                    <a:pt x="263" y="1251"/>
                  </a:cubicBezTo>
                  <a:cubicBezTo>
                    <a:pt x="264" y="1250"/>
                    <a:pt x="264" y="1250"/>
                    <a:pt x="265" y="1250"/>
                  </a:cubicBezTo>
                  <a:cubicBezTo>
                    <a:pt x="266" y="1250"/>
                    <a:pt x="266" y="1250"/>
                    <a:pt x="266" y="1250"/>
                  </a:cubicBezTo>
                  <a:cubicBezTo>
                    <a:pt x="267" y="1251"/>
                    <a:pt x="267" y="1251"/>
                    <a:pt x="268" y="1251"/>
                  </a:cubicBezTo>
                  <a:cubicBezTo>
                    <a:pt x="268" y="1252"/>
                    <a:pt x="269" y="1252"/>
                    <a:pt x="270" y="1253"/>
                  </a:cubicBezTo>
                  <a:cubicBezTo>
                    <a:pt x="271" y="1254"/>
                    <a:pt x="273" y="1256"/>
                    <a:pt x="275" y="1257"/>
                  </a:cubicBezTo>
                  <a:close/>
                  <a:moveTo>
                    <a:pt x="380" y="1256"/>
                  </a:moveTo>
                  <a:cubicBezTo>
                    <a:pt x="382" y="1258"/>
                    <a:pt x="383" y="1260"/>
                    <a:pt x="384" y="1261"/>
                  </a:cubicBezTo>
                  <a:cubicBezTo>
                    <a:pt x="385" y="1262"/>
                    <a:pt x="385" y="1263"/>
                    <a:pt x="385" y="1264"/>
                  </a:cubicBezTo>
                  <a:cubicBezTo>
                    <a:pt x="385" y="1265"/>
                    <a:pt x="385" y="1266"/>
                    <a:pt x="385" y="1268"/>
                  </a:cubicBezTo>
                  <a:cubicBezTo>
                    <a:pt x="384" y="1269"/>
                    <a:pt x="384" y="1270"/>
                    <a:pt x="383" y="1271"/>
                  </a:cubicBezTo>
                  <a:cubicBezTo>
                    <a:pt x="382" y="1273"/>
                    <a:pt x="381" y="1274"/>
                    <a:pt x="380" y="1276"/>
                  </a:cubicBezTo>
                  <a:cubicBezTo>
                    <a:pt x="378" y="1277"/>
                    <a:pt x="377" y="1279"/>
                    <a:pt x="376" y="1280"/>
                  </a:cubicBezTo>
                  <a:cubicBezTo>
                    <a:pt x="372" y="1283"/>
                    <a:pt x="369" y="1286"/>
                    <a:pt x="365" y="1288"/>
                  </a:cubicBezTo>
                  <a:cubicBezTo>
                    <a:pt x="362" y="1290"/>
                    <a:pt x="358" y="1290"/>
                    <a:pt x="354" y="1290"/>
                  </a:cubicBezTo>
                  <a:cubicBezTo>
                    <a:pt x="351" y="1290"/>
                    <a:pt x="347" y="1289"/>
                    <a:pt x="344" y="1287"/>
                  </a:cubicBezTo>
                  <a:cubicBezTo>
                    <a:pt x="340" y="1285"/>
                    <a:pt x="336" y="1282"/>
                    <a:pt x="332" y="1278"/>
                  </a:cubicBezTo>
                  <a:lnTo>
                    <a:pt x="299" y="1245"/>
                  </a:lnTo>
                  <a:lnTo>
                    <a:pt x="292" y="1253"/>
                  </a:lnTo>
                  <a:cubicBezTo>
                    <a:pt x="291" y="1254"/>
                    <a:pt x="289" y="1254"/>
                    <a:pt x="288" y="1253"/>
                  </a:cubicBezTo>
                  <a:cubicBezTo>
                    <a:pt x="286" y="1252"/>
                    <a:pt x="284" y="1251"/>
                    <a:pt x="281" y="1248"/>
                  </a:cubicBezTo>
                  <a:cubicBezTo>
                    <a:pt x="280" y="1247"/>
                    <a:pt x="279" y="1246"/>
                    <a:pt x="278" y="1244"/>
                  </a:cubicBezTo>
                  <a:cubicBezTo>
                    <a:pt x="277" y="1243"/>
                    <a:pt x="277" y="1242"/>
                    <a:pt x="276" y="1242"/>
                  </a:cubicBezTo>
                  <a:cubicBezTo>
                    <a:pt x="276" y="1241"/>
                    <a:pt x="276" y="1240"/>
                    <a:pt x="276" y="1240"/>
                  </a:cubicBezTo>
                  <a:cubicBezTo>
                    <a:pt x="276" y="1239"/>
                    <a:pt x="277" y="1238"/>
                    <a:pt x="277" y="1238"/>
                  </a:cubicBezTo>
                  <a:lnTo>
                    <a:pt x="285" y="1230"/>
                  </a:lnTo>
                  <a:lnTo>
                    <a:pt x="270" y="1216"/>
                  </a:lnTo>
                  <a:cubicBezTo>
                    <a:pt x="270" y="1216"/>
                    <a:pt x="270" y="1215"/>
                    <a:pt x="269" y="1214"/>
                  </a:cubicBezTo>
                  <a:cubicBezTo>
                    <a:pt x="269" y="1214"/>
                    <a:pt x="269" y="1213"/>
                    <a:pt x="270" y="1212"/>
                  </a:cubicBezTo>
                  <a:cubicBezTo>
                    <a:pt x="270" y="1211"/>
                    <a:pt x="271" y="1210"/>
                    <a:pt x="272" y="1209"/>
                  </a:cubicBezTo>
                  <a:cubicBezTo>
                    <a:pt x="273" y="1207"/>
                    <a:pt x="275" y="1206"/>
                    <a:pt x="276" y="1204"/>
                  </a:cubicBezTo>
                  <a:cubicBezTo>
                    <a:pt x="278" y="1202"/>
                    <a:pt x="280" y="1201"/>
                    <a:pt x="281" y="1200"/>
                  </a:cubicBezTo>
                  <a:cubicBezTo>
                    <a:pt x="282" y="1199"/>
                    <a:pt x="283" y="1198"/>
                    <a:pt x="284" y="1198"/>
                  </a:cubicBezTo>
                  <a:cubicBezTo>
                    <a:pt x="285" y="1197"/>
                    <a:pt x="286" y="1197"/>
                    <a:pt x="287" y="1197"/>
                  </a:cubicBezTo>
                  <a:cubicBezTo>
                    <a:pt x="287" y="1197"/>
                    <a:pt x="288" y="1198"/>
                    <a:pt x="288" y="1198"/>
                  </a:cubicBezTo>
                  <a:lnTo>
                    <a:pt x="303" y="1212"/>
                  </a:lnTo>
                  <a:lnTo>
                    <a:pt x="317" y="1198"/>
                  </a:lnTo>
                  <a:cubicBezTo>
                    <a:pt x="317" y="1198"/>
                    <a:pt x="318" y="1198"/>
                    <a:pt x="318" y="1198"/>
                  </a:cubicBezTo>
                  <a:cubicBezTo>
                    <a:pt x="319" y="1197"/>
                    <a:pt x="319" y="1198"/>
                    <a:pt x="320" y="1198"/>
                  </a:cubicBezTo>
                  <a:cubicBezTo>
                    <a:pt x="321" y="1198"/>
                    <a:pt x="322" y="1199"/>
                    <a:pt x="323" y="1200"/>
                  </a:cubicBezTo>
                  <a:cubicBezTo>
                    <a:pt x="324" y="1200"/>
                    <a:pt x="325" y="1201"/>
                    <a:pt x="327" y="1203"/>
                  </a:cubicBezTo>
                  <a:cubicBezTo>
                    <a:pt x="329" y="1206"/>
                    <a:pt x="331" y="1208"/>
                    <a:pt x="332" y="1209"/>
                  </a:cubicBezTo>
                  <a:cubicBezTo>
                    <a:pt x="332" y="1211"/>
                    <a:pt x="332" y="1212"/>
                    <a:pt x="331" y="1213"/>
                  </a:cubicBezTo>
                  <a:lnTo>
                    <a:pt x="317" y="1227"/>
                  </a:lnTo>
                  <a:lnTo>
                    <a:pt x="347" y="1257"/>
                  </a:lnTo>
                  <a:cubicBezTo>
                    <a:pt x="351" y="1261"/>
                    <a:pt x="354" y="1263"/>
                    <a:pt x="357" y="1263"/>
                  </a:cubicBezTo>
                  <a:cubicBezTo>
                    <a:pt x="360" y="1264"/>
                    <a:pt x="363" y="1263"/>
                    <a:pt x="365" y="1260"/>
                  </a:cubicBezTo>
                  <a:cubicBezTo>
                    <a:pt x="366" y="1259"/>
                    <a:pt x="367" y="1258"/>
                    <a:pt x="368" y="1257"/>
                  </a:cubicBezTo>
                  <a:cubicBezTo>
                    <a:pt x="368" y="1256"/>
                    <a:pt x="369" y="1255"/>
                    <a:pt x="369" y="1255"/>
                  </a:cubicBezTo>
                  <a:cubicBezTo>
                    <a:pt x="370" y="1254"/>
                    <a:pt x="370" y="1253"/>
                    <a:pt x="370" y="1252"/>
                  </a:cubicBezTo>
                  <a:cubicBezTo>
                    <a:pt x="370" y="1252"/>
                    <a:pt x="371" y="1251"/>
                    <a:pt x="371" y="1251"/>
                  </a:cubicBezTo>
                  <a:cubicBezTo>
                    <a:pt x="371" y="1251"/>
                    <a:pt x="372" y="1251"/>
                    <a:pt x="372" y="1251"/>
                  </a:cubicBezTo>
                  <a:cubicBezTo>
                    <a:pt x="373" y="1250"/>
                    <a:pt x="373" y="1251"/>
                    <a:pt x="374" y="1251"/>
                  </a:cubicBezTo>
                  <a:cubicBezTo>
                    <a:pt x="374" y="1251"/>
                    <a:pt x="375" y="1252"/>
                    <a:pt x="376" y="1253"/>
                  </a:cubicBezTo>
                  <a:cubicBezTo>
                    <a:pt x="377" y="1253"/>
                    <a:pt x="378" y="1254"/>
                    <a:pt x="380" y="1256"/>
                  </a:cubicBezTo>
                  <a:close/>
                  <a:moveTo>
                    <a:pt x="423" y="1225"/>
                  </a:moveTo>
                  <a:cubicBezTo>
                    <a:pt x="423" y="1226"/>
                    <a:pt x="423" y="1226"/>
                    <a:pt x="424" y="1227"/>
                  </a:cubicBezTo>
                  <a:cubicBezTo>
                    <a:pt x="424" y="1228"/>
                    <a:pt x="423" y="1228"/>
                    <a:pt x="423" y="1229"/>
                  </a:cubicBezTo>
                  <a:cubicBezTo>
                    <a:pt x="422" y="1230"/>
                    <a:pt x="422" y="1231"/>
                    <a:pt x="421" y="1233"/>
                  </a:cubicBezTo>
                  <a:cubicBezTo>
                    <a:pt x="420" y="1234"/>
                    <a:pt x="418" y="1235"/>
                    <a:pt x="417" y="1237"/>
                  </a:cubicBezTo>
                  <a:cubicBezTo>
                    <a:pt x="415" y="1239"/>
                    <a:pt x="413" y="1240"/>
                    <a:pt x="412" y="1241"/>
                  </a:cubicBezTo>
                  <a:cubicBezTo>
                    <a:pt x="411" y="1242"/>
                    <a:pt x="410" y="1243"/>
                    <a:pt x="409" y="1244"/>
                  </a:cubicBezTo>
                  <a:cubicBezTo>
                    <a:pt x="408" y="1244"/>
                    <a:pt x="407" y="1244"/>
                    <a:pt x="406" y="1244"/>
                  </a:cubicBezTo>
                  <a:cubicBezTo>
                    <a:pt x="406" y="1244"/>
                    <a:pt x="405" y="1244"/>
                    <a:pt x="405" y="1243"/>
                  </a:cubicBezTo>
                  <a:lnTo>
                    <a:pt x="341" y="1179"/>
                  </a:lnTo>
                  <a:cubicBezTo>
                    <a:pt x="340" y="1179"/>
                    <a:pt x="340" y="1178"/>
                    <a:pt x="340" y="1178"/>
                  </a:cubicBezTo>
                  <a:cubicBezTo>
                    <a:pt x="340" y="1177"/>
                    <a:pt x="340" y="1176"/>
                    <a:pt x="340" y="1175"/>
                  </a:cubicBezTo>
                  <a:cubicBezTo>
                    <a:pt x="341" y="1174"/>
                    <a:pt x="342" y="1173"/>
                    <a:pt x="343" y="1172"/>
                  </a:cubicBezTo>
                  <a:cubicBezTo>
                    <a:pt x="344" y="1171"/>
                    <a:pt x="345" y="1169"/>
                    <a:pt x="347" y="1167"/>
                  </a:cubicBezTo>
                  <a:cubicBezTo>
                    <a:pt x="348" y="1166"/>
                    <a:pt x="350" y="1164"/>
                    <a:pt x="351" y="1163"/>
                  </a:cubicBezTo>
                  <a:cubicBezTo>
                    <a:pt x="353" y="1162"/>
                    <a:pt x="354" y="1162"/>
                    <a:pt x="355" y="1161"/>
                  </a:cubicBezTo>
                  <a:cubicBezTo>
                    <a:pt x="356" y="1161"/>
                    <a:pt x="356" y="1160"/>
                    <a:pt x="357" y="1161"/>
                  </a:cubicBezTo>
                  <a:cubicBezTo>
                    <a:pt x="358" y="1161"/>
                    <a:pt x="358" y="1161"/>
                    <a:pt x="359" y="1161"/>
                  </a:cubicBezTo>
                  <a:lnTo>
                    <a:pt x="423" y="1225"/>
                  </a:lnTo>
                  <a:close/>
                  <a:moveTo>
                    <a:pt x="338" y="1138"/>
                  </a:moveTo>
                  <a:cubicBezTo>
                    <a:pt x="342" y="1142"/>
                    <a:pt x="344" y="1145"/>
                    <a:pt x="344" y="1148"/>
                  </a:cubicBezTo>
                  <a:cubicBezTo>
                    <a:pt x="344" y="1151"/>
                    <a:pt x="341" y="1154"/>
                    <a:pt x="337" y="1158"/>
                  </a:cubicBezTo>
                  <a:cubicBezTo>
                    <a:pt x="333" y="1162"/>
                    <a:pt x="330" y="1164"/>
                    <a:pt x="327" y="1165"/>
                  </a:cubicBezTo>
                  <a:cubicBezTo>
                    <a:pt x="324" y="1165"/>
                    <a:pt x="321" y="1163"/>
                    <a:pt x="318" y="1159"/>
                  </a:cubicBezTo>
                  <a:cubicBezTo>
                    <a:pt x="314" y="1156"/>
                    <a:pt x="312" y="1152"/>
                    <a:pt x="312" y="1150"/>
                  </a:cubicBezTo>
                  <a:cubicBezTo>
                    <a:pt x="313" y="1147"/>
                    <a:pt x="315" y="1143"/>
                    <a:pt x="319" y="1139"/>
                  </a:cubicBezTo>
                  <a:cubicBezTo>
                    <a:pt x="323" y="1135"/>
                    <a:pt x="326" y="1133"/>
                    <a:pt x="329" y="1133"/>
                  </a:cubicBezTo>
                  <a:cubicBezTo>
                    <a:pt x="332" y="1133"/>
                    <a:pt x="335" y="1135"/>
                    <a:pt x="338" y="1138"/>
                  </a:cubicBezTo>
                  <a:close/>
                  <a:moveTo>
                    <a:pt x="493" y="1155"/>
                  </a:moveTo>
                  <a:cubicBezTo>
                    <a:pt x="494" y="1156"/>
                    <a:pt x="494" y="1157"/>
                    <a:pt x="494" y="1157"/>
                  </a:cubicBezTo>
                  <a:cubicBezTo>
                    <a:pt x="494" y="1158"/>
                    <a:pt x="494" y="1159"/>
                    <a:pt x="493" y="1160"/>
                  </a:cubicBezTo>
                  <a:cubicBezTo>
                    <a:pt x="492" y="1162"/>
                    <a:pt x="490" y="1163"/>
                    <a:pt x="488" y="1165"/>
                  </a:cubicBezTo>
                  <a:cubicBezTo>
                    <a:pt x="486" y="1167"/>
                    <a:pt x="485" y="1169"/>
                    <a:pt x="483" y="1170"/>
                  </a:cubicBezTo>
                  <a:cubicBezTo>
                    <a:pt x="482" y="1171"/>
                    <a:pt x="481" y="1171"/>
                    <a:pt x="481" y="1171"/>
                  </a:cubicBezTo>
                  <a:cubicBezTo>
                    <a:pt x="480" y="1171"/>
                    <a:pt x="479" y="1171"/>
                    <a:pt x="478" y="1170"/>
                  </a:cubicBezTo>
                  <a:lnTo>
                    <a:pt x="473" y="1165"/>
                  </a:lnTo>
                  <a:cubicBezTo>
                    <a:pt x="473" y="1170"/>
                    <a:pt x="473" y="1176"/>
                    <a:pt x="471" y="1181"/>
                  </a:cubicBezTo>
                  <a:cubicBezTo>
                    <a:pt x="469" y="1186"/>
                    <a:pt x="466" y="1190"/>
                    <a:pt x="462" y="1194"/>
                  </a:cubicBezTo>
                  <a:cubicBezTo>
                    <a:pt x="459" y="1198"/>
                    <a:pt x="455" y="1200"/>
                    <a:pt x="451" y="1202"/>
                  </a:cubicBezTo>
                  <a:cubicBezTo>
                    <a:pt x="448" y="1204"/>
                    <a:pt x="444" y="1205"/>
                    <a:pt x="440" y="1206"/>
                  </a:cubicBezTo>
                  <a:cubicBezTo>
                    <a:pt x="436" y="1206"/>
                    <a:pt x="432" y="1205"/>
                    <a:pt x="429" y="1204"/>
                  </a:cubicBezTo>
                  <a:cubicBezTo>
                    <a:pt x="425" y="1203"/>
                    <a:pt x="421" y="1200"/>
                    <a:pt x="418" y="1197"/>
                  </a:cubicBezTo>
                  <a:cubicBezTo>
                    <a:pt x="414" y="1193"/>
                    <a:pt x="412" y="1189"/>
                    <a:pt x="410" y="1185"/>
                  </a:cubicBezTo>
                  <a:cubicBezTo>
                    <a:pt x="409" y="1181"/>
                    <a:pt x="409" y="1176"/>
                    <a:pt x="410" y="1171"/>
                  </a:cubicBezTo>
                  <a:cubicBezTo>
                    <a:pt x="411" y="1167"/>
                    <a:pt x="413" y="1162"/>
                    <a:pt x="417" y="1157"/>
                  </a:cubicBezTo>
                  <a:cubicBezTo>
                    <a:pt x="420" y="1151"/>
                    <a:pt x="425" y="1146"/>
                    <a:pt x="431" y="1140"/>
                  </a:cubicBezTo>
                  <a:lnTo>
                    <a:pt x="437" y="1134"/>
                  </a:lnTo>
                  <a:lnTo>
                    <a:pt x="433" y="1130"/>
                  </a:lnTo>
                  <a:cubicBezTo>
                    <a:pt x="431" y="1128"/>
                    <a:pt x="429" y="1127"/>
                    <a:pt x="427" y="1126"/>
                  </a:cubicBezTo>
                  <a:cubicBezTo>
                    <a:pt x="425" y="1124"/>
                    <a:pt x="423" y="1124"/>
                    <a:pt x="421" y="1124"/>
                  </a:cubicBezTo>
                  <a:cubicBezTo>
                    <a:pt x="419" y="1124"/>
                    <a:pt x="417" y="1124"/>
                    <a:pt x="415" y="1125"/>
                  </a:cubicBezTo>
                  <a:cubicBezTo>
                    <a:pt x="413" y="1126"/>
                    <a:pt x="411" y="1128"/>
                    <a:pt x="409" y="1130"/>
                  </a:cubicBezTo>
                  <a:cubicBezTo>
                    <a:pt x="406" y="1133"/>
                    <a:pt x="403" y="1136"/>
                    <a:pt x="402" y="1139"/>
                  </a:cubicBezTo>
                  <a:cubicBezTo>
                    <a:pt x="400" y="1142"/>
                    <a:pt x="399" y="1145"/>
                    <a:pt x="398" y="1148"/>
                  </a:cubicBezTo>
                  <a:cubicBezTo>
                    <a:pt x="397" y="1151"/>
                    <a:pt x="396" y="1153"/>
                    <a:pt x="395" y="1155"/>
                  </a:cubicBezTo>
                  <a:cubicBezTo>
                    <a:pt x="395" y="1157"/>
                    <a:pt x="394" y="1158"/>
                    <a:pt x="393" y="1159"/>
                  </a:cubicBezTo>
                  <a:cubicBezTo>
                    <a:pt x="393" y="1159"/>
                    <a:pt x="392" y="1160"/>
                    <a:pt x="391" y="1160"/>
                  </a:cubicBezTo>
                  <a:cubicBezTo>
                    <a:pt x="391" y="1160"/>
                    <a:pt x="390" y="1160"/>
                    <a:pt x="389" y="1159"/>
                  </a:cubicBezTo>
                  <a:cubicBezTo>
                    <a:pt x="388" y="1159"/>
                    <a:pt x="387" y="1158"/>
                    <a:pt x="386" y="1157"/>
                  </a:cubicBezTo>
                  <a:cubicBezTo>
                    <a:pt x="385" y="1157"/>
                    <a:pt x="384" y="1156"/>
                    <a:pt x="383" y="1155"/>
                  </a:cubicBezTo>
                  <a:cubicBezTo>
                    <a:pt x="381" y="1153"/>
                    <a:pt x="380" y="1152"/>
                    <a:pt x="380" y="1151"/>
                  </a:cubicBezTo>
                  <a:cubicBezTo>
                    <a:pt x="379" y="1150"/>
                    <a:pt x="379" y="1148"/>
                    <a:pt x="379" y="1147"/>
                  </a:cubicBezTo>
                  <a:cubicBezTo>
                    <a:pt x="379" y="1146"/>
                    <a:pt x="379" y="1144"/>
                    <a:pt x="380" y="1141"/>
                  </a:cubicBezTo>
                  <a:cubicBezTo>
                    <a:pt x="381" y="1139"/>
                    <a:pt x="382" y="1136"/>
                    <a:pt x="384" y="1133"/>
                  </a:cubicBezTo>
                  <a:cubicBezTo>
                    <a:pt x="385" y="1130"/>
                    <a:pt x="387" y="1127"/>
                    <a:pt x="389" y="1124"/>
                  </a:cubicBezTo>
                  <a:cubicBezTo>
                    <a:pt x="391" y="1121"/>
                    <a:pt x="394" y="1118"/>
                    <a:pt x="397" y="1115"/>
                  </a:cubicBezTo>
                  <a:cubicBezTo>
                    <a:pt x="402" y="1110"/>
                    <a:pt x="406" y="1106"/>
                    <a:pt x="411" y="1104"/>
                  </a:cubicBezTo>
                  <a:cubicBezTo>
                    <a:pt x="416" y="1101"/>
                    <a:pt x="420" y="1100"/>
                    <a:pt x="424" y="1099"/>
                  </a:cubicBezTo>
                  <a:cubicBezTo>
                    <a:pt x="429" y="1099"/>
                    <a:pt x="433" y="1100"/>
                    <a:pt x="437" y="1102"/>
                  </a:cubicBezTo>
                  <a:cubicBezTo>
                    <a:pt x="442" y="1104"/>
                    <a:pt x="446" y="1108"/>
                    <a:pt x="450" y="1112"/>
                  </a:cubicBezTo>
                  <a:lnTo>
                    <a:pt x="493" y="1155"/>
                  </a:lnTo>
                  <a:close/>
                  <a:moveTo>
                    <a:pt x="448" y="1145"/>
                  </a:moveTo>
                  <a:lnTo>
                    <a:pt x="441" y="1152"/>
                  </a:lnTo>
                  <a:cubicBezTo>
                    <a:pt x="438" y="1155"/>
                    <a:pt x="436" y="1158"/>
                    <a:pt x="434" y="1160"/>
                  </a:cubicBezTo>
                  <a:cubicBezTo>
                    <a:pt x="433" y="1163"/>
                    <a:pt x="432" y="1165"/>
                    <a:pt x="431" y="1167"/>
                  </a:cubicBezTo>
                  <a:cubicBezTo>
                    <a:pt x="431" y="1170"/>
                    <a:pt x="431" y="1172"/>
                    <a:pt x="432" y="1173"/>
                  </a:cubicBezTo>
                  <a:cubicBezTo>
                    <a:pt x="432" y="1175"/>
                    <a:pt x="433" y="1177"/>
                    <a:pt x="435" y="1178"/>
                  </a:cubicBezTo>
                  <a:cubicBezTo>
                    <a:pt x="438" y="1181"/>
                    <a:pt x="441" y="1182"/>
                    <a:pt x="444" y="1182"/>
                  </a:cubicBezTo>
                  <a:cubicBezTo>
                    <a:pt x="447" y="1182"/>
                    <a:pt x="450" y="1180"/>
                    <a:pt x="453" y="1177"/>
                  </a:cubicBezTo>
                  <a:cubicBezTo>
                    <a:pt x="456" y="1175"/>
                    <a:pt x="457" y="1172"/>
                    <a:pt x="458" y="1168"/>
                  </a:cubicBezTo>
                  <a:cubicBezTo>
                    <a:pt x="459" y="1165"/>
                    <a:pt x="459" y="1161"/>
                    <a:pt x="459" y="1156"/>
                  </a:cubicBezTo>
                  <a:lnTo>
                    <a:pt x="448" y="1145"/>
                  </a:lnTo>
                  <a:close/>
                  <a:moveTo>
                    <a:pt x="525" y="1123"/>
                  </a:moveTo>
                  <a:cubicBezTo>
                    <a:pt x="525" y="1124"/>
                    <a:pt x="525" y="1125"/>
                    <a:pt x="525" y="1125"/>
                  </a:cubicBezTo>
                  <a:cubicBezTo>
                    <a:pt x="525" y="1126"/>
                    <a:pt x="525" y="1127"/>
                    <a:pt x="525" y="1128"/>
                  </a:cubicBezTo>
                  <a:cubicBezTo>
                    <a:pt x="524" y="1128"/>
                    <a:pt x="524" y="1130"/>
                    <a:pt x="523" y="1131"/>
                  </a:cubicBezTo>
                  <a:cubicBezTo>
                    <a:pt x="522" y="1132"/>
                    <a:pt x="520" y="1134"/>
                    <a:pt x="518" y="1135"/>
                  </a:cubicBezTo>
                  <a:cubicBezTo>
                    <a:pt x="517" y="1137"/>
                    <a:pt x="515" y="1139"/>
                    <a:pt x="514" y="1140"/>
                  </a:cubicBezTo>
                  <a:cubicBezTo>
                    <a:pt x="513" y="1141"/>
                    <a:pt x="511" y="1141"/>
                    <a:pt x="510" y="1142"/>
                  </a:cubicBezTo>
                  <a:cubicBezTo>
                    <a:pt x="510" y="1142"/>
                    <a:pt x="509" y="1142"/>
                    <a:pt x="508" y="1142"/>
                  </a:cubicBezTo>
                  <a:cubicBezTo>
                    <a:pt x="507" y="1142"/>
                    <a:pt x="507" y="1142"/>
                    <a:pt x="506" y="1142"/>
                  </a:cubicBezTo>
                  <a:lnTo>
                    <a:pt x="412" y="1047"/>
                  </a:lnTo>
                  <a:cubicBezTo>
                    <a:pt x="412" y="1047"/>
                    <a:pt x="411" y="1046"/>
                    <a:pt x="411" y="1045"/>
                  </a:cubicBezTo>
                  <a:cubicBezTo>
                    <a:pt x="411" y="1045"/>
                    <a:pt x="411" y="1044"/>
                    <a:pt x="412" y="1043"/>
                  </a:cubicBezTo>
                  <a:cubicBezTo>
                    <a:pt x="412" y="1042"/>
                    <a:pt x="413" y="1041"/>
                    <a:pt x="414" y="1040"/>
                  </a:cubicBezTo>
                  <a:cubicBezTo>
                    <a:pt x="415" y="1038"/>
                    <a:pt x="416" y="1037"/>
                    <a:pt x="418" y="1035"/>
                  </a:cubicBezTo>
                  <a:cubicBezTo>
                    <a:pt x="420" y="1033"/>
                    <a:pt x="421" y="1032"/>
                    <a:pt x="423" y="1031"/>
                  </a:cubicBezTo>
                  <a:cubicBezTo>
                    <a:pt x="424" y="1030"/>
                    <a:pt x="425" y="1029"/>
                    <a:pt x="426" y="1029"/>
                  </a:cubicBezTo>
                  <a:cubicBezTo>
                    <a:pt x="427" y="1028"/>
                    <a:pt x="428" y="1028"/>
                    <a:pt x="428" y="1028"/>
                  </a:cubicBezTo>
                  <a:cubicBezTo>
                    <a:pt x="429" y="1028"/>
                    <a:pt x="430" y="1029"/>
                    <a:pt x="430" y="1029"/>
                  </a:cubicBezTo>
                  <a:lnTo>
                    <a:pt x="525" y="1123"/>
                  </a:lnTo>
                  <a:close/>
                  <a:moveTo>
                    <a:pt x="594" y="1003"/>
                  </a:moveTo>
                  <a:cubicBezTo>
                    <a:pt x="599" y="1008"/>
                    <a:pt x="602" y="1014"/>
                    <a:pt x="604" y="1019"/>
                  </a:cubicBezTo>
                  <a:cubicBezTo>
                    <a:pt x="606" y="1025"/>
                    <a:pt x="606" y="1030"/>
                    <a:pt x="606" y="1036"/>
                  </a:cubicBezTo>
                  <a:cubicBezTo>
                    <a:pt x="605" y="1041"/>
                    <a:pt x="603" y="1047"/>
                    <a:pt x="600" y="1052"/>
                  </a:cubicBezTo>
                  <a:cubicBezTo>
                    <a:pt x="597" y="1058"/>
                    <a:pt x="594" y="1063"/>
                    <a:pt x="589" y="1067"/>
                  </a:cubicBezTo>
                  <a:cubicBezTo>
                    <a:pt x="586" y="1071"/>
                    <a:pt x="582" y="1073"/>
                    <a:pt x="579" y="1075"/>
                  </a:cubicBezTo>
                  <a:cubicBezTo>
                    <a:pt x="576" y="1078"/>
                    <a:pt x="573" y="1080"/>
                    <a:pt x="570" y="1081"/>
                  </a:cubicBezTo>
                  <a:cubicBezTo>
                    <a:pt x="567" y="1082"/>
                    <a:pt x="565" y="1083"/>
                    <a:pt x="562" y="1084"/>
                  </a:cubicBezTo>
                  <a:cubicBezTo>
                    <a:pt x="560" y="1084"/>
                    <a:pt x="558" y="1085"/>
                    <a:pt x="557" y="1085"/>
                  </a:cubicBezTo>
                  <a:cubicBezTo>
                    <a:pt x="556" y="1085"/>
                    <a:pt x="555" y="1084"/>
                    <a:pt x="553" y="1083"/>
                  </a:cubicBezTo>
                  <a:cubicBezTo>
                    <a:pt x="552" y="1082"/>
                    <a:pt x="550" y="1081"/>
                    <a:pt x="548" y="1079"/>
                  </a:cubicBezTo>
                  <a:cubicBezTo>
                    <a:pt x="546" y="1077"/>
                    <a:pt x="545" y="1076"/>
                    <a:pt x="544" y="1075"/>
                  </a:cubicBezTo>
                  <a:cubicBezTo>
                    <a:pt x="543" y="1074"/>
                    <a:pt x="542" y="1073"/>
                    <a:pt x="542" y="1072"/>
                  </a:cubicBezTo>
                  <a:cubicBezTo>
                    <a:pt x="542" y="1071"/>
                    <a:pt x="541" y="1070"/>
                    <a:pt x="542" y="1070"/>
                  </a:cubicBezTo>
                  <a:cubicBezTo>
                    <a:pt x="542" y="1069"/>
                    <a:pt x="542" y="1069"/>
                    <a:pt x="542" y="1068"/>
                  </a:cubicBezTo>
                  <a:cubicBezTo>
                    <a:pt x="543" y="1067"/>
                    <a:pt x="544" y="1067"/>
                    <a:pt x="546" y="1066"/>
                  </a:cubicBezTo>
                  <a:cubicBezTo>
                    <a:pt x="548" y="1066"/>
                    <a:pt x="551" y="1065"/>
                    <a:pt x="554" y="1064"/>
                  </a:cubicBezTo>
                  <a:cubicBezTo>
                    <a:pt x="557" y="1063"/>
                    <a:pt x="560" y="1062"/>
                    <a:pt x="563" y="1060"/>
                  </a:cubicBezTo>
                  <a:cubicBezTo>
                    <a:pt x="567" y="1058"/>
                    <a:pt x="570" y="1056"/>
                    <a:pt x="574" y="1052"/>
                  </a:cubicBezTo>
                  <a:cubicBezTo>
                    <a:pt x="576" y="1050"/>
                    <a:pt x="578" y="1047"/>
                    <a:pt x="579" y="1045"/>
                  </a:cubicBezTo>
                  <a:cubicBezTo>
                    <a:pt x="580" y="1043"/>
                    <a:pt x="581" y="1040"/>
                    <a:pt x="581" y="1038"/>
                  </a:cubicBezTo>
                  <a:cubicBezTo>
                    <a:pt x="582" y="1036"/>
                    <a:pt x="581" y="1034"/>
                    <a:pt x="581" y="1031"/>
                  </a:cubicBezTo>
                  <a:cubicBezTo>
                    <a:pt x="580" y="1029"/>
                    <a:pt x="578" y="1027"/>
                    <a:pt x="577" y="1025"/>
                  </a:cubicBezTo>
                  <a:cubicBezTo>
                    <a:pt x="574" y="1023"/>
                    <a:pt x="572" y="1022"/>
                    <a:pt x="569" y="1022"/>
                  </a:cubicBezTo>
                  <a:cubicBezTo>
                    <a:pt x="567" y="1021"/>
                    <a:pt x="564" y="1022"/>
                    <a:pt x="561" y="1022"/>
                  </a:cubicBezTo>
                  <a:cubicBezTo>
                    <a:pt x="558" y="1023"/>
                    <a:pt x="555" y="1024"/>
                    <a:pt x="551" y="1025"/>
                  </a:cubicBezTo>
                  <a:cubicBezTo>
                    <a:pt x="548" y="1027"/>
                    <a:pt x="544" y="1028"/>
                    <a:pt x="541" y="1029"/>
                  </a:cubicBezTo>
                  <a:cubicBezTo>
                    <a:pt x="537" y="1031"/>
                    <a:pt x="533" y="1032"/>
                    <a:pt x="530" y="1033"/>
                  </a:cubicBezTo>
                  <a:cubicBezTo>
                    <a:pt x="526" y="1033"/>
                    <a:pt x="522" y="1034"/>
                    <a:pt x="518" y="1034"/>
                  </a:cubicBezTo>
                  <a:cubicBezTo>
                    <a:pt x="514" y="1033"/>
                    <a:pt x="510" y="1032"/>
                    <a:pt x="506" y="1031"/>
                  </a:cubicBezTo>
                  <a:cubicBezTo>
                    <a:pt x="502" y="1029"/>
                    <a:pt x="499" y="1026"/>
                    <a:pt x="495" y="1023"/>
                  </a:cubicBezTo>
                  <a:cubicBezTo>
                    <a:pt x="490" y="1018"/>
                    <a:pt x="487" y="1013"/>
                    <a:pt x="485" y="1008"/>
                  </a:cubicBezTo>
                  <a:cubicBezTo>
                    <a:pt x="484" y="1003"/>
                    <a:pt x="483" y="998"/>
                    <a:pt x="484" y="993"/>
                  </a:cubicBezTo>
                  <a:cubicBezTo>
                    <a:pt x="484" y="988"/>
                    <a:pt x="486" y="983"/>
                    <a:pt x="489" y="978"/>
                  </a:cubicBezTo>
                  <a:cubicBezTo>
                    <a:pt x="491" y="973"/>
                    <a:pt x="495" y="969"/>
                    <a:pt x="499" y="965"/>
                  </a:cubicBezTo>
                  <a:cubicBezTo>
                    <a:pt x="501" y="962"/>
                    <a:pt x="504" y="960"/>
                    <a:pt x="506" y="959"/>
                  </a:cubicBezTo>
                  <a:cubicBezTo>
                    <a:pt x="509" y="957"/>
                    <a:pt x="511" y="955"/>
                    <a:pt x="514" y="954"/>
                  </a:cubicBezTo>
                  <a:cubicBezTo>
                    <a:pt x="516" y="952"/>
                    <a:pt x="519" y="951"/>
                    <a:pt x="521" y="951"/>
                  </a:cubicBezTo>
                  <a:cubicBezTo>
                    <a:pt x="523" y="950"/>
                    <a:pt x="525" y="949"/>
                    <a:pt x="526" y="949"/>
                  </a:cubicBezTo>
                  <a:cubicBezTo>
                    <a:pt x="526" y="949"/>
                    <a:pt x="527" y="950"/>
                    <a:pt x="528" y="950"/>
                  </a:cubicBezTo>
                  <a:cubicBezTo>
                    <a:pt x="528" y="950"/>
                    <a:pt x="529" y="950"/>
                    <a:pt x="529" y="951"/>
                  </a:cubicBezTo>
                  <a:cubicBezTo>
                    <a:pt x="530" y="951"/>
                    <a:pt x="531" y="952"/>
                    <a:pt x="532" y="952"/>
                  </a:cubicBezTo>
                  <a:cubicBezTo>
                    <a:pt x="533" y="953"/>
                    <a:pt x="534" y="954"/>
                    <a:pt x="535" y="955"/>
                  </a:cubicBezTo>
                  <a:cubicBezTo>
                    <a:pt x="536" y="957"/>
                    <a:pt x="538" y="958"/>
                    <a:pt x="538" y="959"/>
                  </a:cubicBezTo>
                  <a:cubicBezTo>
                    <a:pt x="539" y="960"/>
                    <a:pt x="540" y="961"/>
                    <a:pt x="540" y="962"/>
                  </a:cubicBezTo>
                  <a:cubicBezTo>
                    <a:pt x="541" y="963"/>
                    <a:pt x="541" y="963"/>
                    <a:pt x="541" y="964"/>
                  </a:cubicBezTo>
                  <a:cubicBezTo>
                    <a:pt x="541" y="964"/>
                    <a:pt x="541" y="965"/>
                    <a:pt x="540" y="966"/>
                  </a:cubicBezTo>
                  <a:cubicBezTo>
                    <a:pt x="540" y="966"/>
                    <a:pt x="539" y="967"/>
                    <a:pt x="537" y="967"/>
                  </a:cubicBezTo>
                  <a:cubicBezTo>
                    <a:pt x="535" y="968"/>
                    <a:pt x="533" y="968"/>
                    <a:pt x="530" y="969"/>
                  </a:cubicBezTo>
                  <a:cubicBezTo>
                    <a:pt x="528" y="970"/>
                    <a:pt x="525" y="971"/>
                    <a:pt x="522" y="973"/>
                  </a:cubicBezTo>
                  <a:cubicBezTo>
                    <a:pt x="519" y="974"/>
                    <a:pt x="517" y="976"/>
                    <a:pt x="514" y="979"/>
                  </a:cubicBezTo>
                  <a:cubicBezTo>
                    <a:pt x="512" y="981"/>
                    <a:pt x="510" y="983"/>
                    <a:pt x="509" y="985"/>
                  </a:cubicBezTo>
                  <a:cubicBezTo>
                    <a:pt x="508" y="987"/>
                    <a:pt x="508" y="989"/>
                    <a:pt x="508" y="991"/>
                  </a:cubicBezTo>
                  <a:cubicBezTo>
                    <a:pt x="508" y="993"/>
                    <a:pt x="508" y="995"/>
                    <a:pt x="509" y="997"/>
                  </a:cubicBezTo>
                  <a:cubicBezTo>
                    <a:pt x="509" y="998"/>
                    <a:pt x="510" y="1000"/>
                    <a:pt x="512" y="1001"/>
                  </a:cubicBezTo>
                  <a:cubicBezTo>
                    <a:pt x="514" y="1003"/>
                    <a:pt x="516" y="1005"/>
                    <a:pt x="519" y="1005"/>
                  </a:cubicBezTo>
                  <a:cubicBezTo>
                    <a:pt x="521" y="1005"/>
                    <a:pt x="524" y="1005"/>
                    <a:pt x="527" y="1005"/>
                  </a:cubicBezTo>
                  <a:cubicBezTo>
                    <a:pt x="530" y="1004"/>
                    <a:pt x="534" y="1003"/>
                    <a:pt x="537" y="1001"/>
                  </a:cubicBezTo>
                  <a:cubicBezTo>
                    <a:pt x="541" y="1000"/>
                    <a:pt x="544" y="999"/>
                    <a:pt x="548" y="997"/>
                  </a:cubicBezTo>
                  <a:cubicBezTo>
                    <a:pt x="551" y="996"/>
                    <a:pt x="555" y="995"/>
                    <a:pt x="559" y="994"/>
                  </a:cubicBezTo>
                  <a:cubicBezTo>
                    <a:pt x="563" y="993"/>
                    <a:pt x="567" y="993"/>
                    <a:pt x="571" y="993"/>
                  </a:cubicBezTo>
                  <a:cubicBezTo>
                    <a:pt x="574" y="993"/>
                    <a:pt x="578" y="994"/>
                    <a:pt x="582" y="995"/>
                  </a:cubicBezTo>
                  <a:cubicBezTo>
                    <a:pt x="586" y="997"/>
                    <a:pt x="590" y="1000"/>
                    <a:pt x="594" y="1003"/>
                  </a:cubicBezTo>
                  <a:close/>
                  <a:moveTo>
                    <a:pt x="656" y="924"/>
                  </a:moveTo>
                  <a:cubicBezTo>
                    <a:pt x="658" y="926"/>
                    <a:pt x="659" y="928"/>
                    <a:pt x="660" y="930"/>
                  </a:cubicBezTo>
                  <a:cubicBezTo>
                    <a:pt x="660" y="932"/>
                    <a:pt x="659" y="934"/>
                    <a:pt x="657" y="936"/>
                  </a:cubicBezTo>
                  <a:lnTo>
                    <a:pt x="618" y="975"/>
                  </a:lnTo>
                  <a:cubicBezTo>
                    <a:pt x="621" y="978"/>
                    <a:pt x="624" y="980"/>
                    <a:pt x="626" y="982"/>
                  </a:cubicBezTo>
                  <a:cubicBezTo>
                    <a:pt x="629" y="983"/>
                    <a:pt x="632" y="984"/>
                    <a:pt x="635" y="984"/>
                  </a:cubicBezTo>
                  <a:cubicBezTo>
                    <a:pt x="638" y="984"/>
                    <a:pt x="641" y="984"/>
                    <a:pt x="644" y="982"/>
                  </a:cubicBezTo>
                  <a:cubicBezTo>
                    <a:pt x="647" y="981"/>
                    <a:pt x="650" y="979"/>
                    <a:pt x="653" y="975"/>
                  </a:cubicBezTo>
                  <a:cubicBezTo>
                    <a:pt x="657" y="972"/>
                    <a:pt x="659" y="969"/>
                    <a:pt x="661" y="966"/>
                  </a:cubicBezTo>
                  <a:cubicBezTo>
                    <a:pt x="663" y="964"/>
                    <a:pt x="665" y="961"/>
                    <a:pt x="666" y="959"/>
                  </a:cubicBezTo>
                  <a:cubicBezTo>
                    <a:pt x="667" y="956"/>
                    <a:pt x="668" y="954"/>
                    <a:pt x="669" y="953"/>
                  </a:cubicBezTo>
                  <a:cubicBezTo>
                    <a:pt x="669" y="951"/>
                    <a:pt x="670" y="950"/>
                    <a:pt x="671" y="949"/>
                  </a:cubicBezTo>
                  <a:cubicBezTo>
                    <a:pt x="671" y="949"/>
                    <a:pt x="672" y="949"/>
                    <a:pt x="672" y="949"/>
                  </a:cubicBezTo>
                  <a:cubicBezTo>
                    <a:pt x="673" y="948"/>
                    <a:pt x="673" y="948"/>
                    <a:pt x="674" y="949"/>
                  </a:cubicBezTo>
                  <a:cubicBezTo>
                    <a:pt x="674" y="949"/>
                    <a:pt x="675" y="949"/>
                    <a:pt x="676" y="950"/>
                  </a:cubicBezTo>
                  <a:cubicBezTo>
                    <a:pt x="677" y="951"/>
                    <a:pt x="678" y="952"/>
                    <a:pt x="679" y="953"/>
                  </a:cubicBezTo>
                  <a:cubicBezTo>
                    <a:pt x="680" y="954"/>
                    <a:pt x="681" y="955"/>
                    <a:pt x="682" y="956"/>
                  </a:cubicBezTo>
                  <a:cubicBezTo>
                    <a:pt x="682" y="957"/>
                    <a:pt x="683" y="957"/>
                    <a:pt x="683" y="958"/>
                  </a:cubicBezTo>
                  <a:cubicBezTo>
                    <a:pt x="684" y="959"/>
                    <a:pt x="684" y="959"/>
                    <a:pt x="684" y="960"/>
                  </a:cubicBezTo>
                  <a:cubicBezTo>
                    <a:pt x="684" y="960"/>
                    <a:pt x="685" y="961"/>
                    <a:pt x="685" y="961"/>
                  </a:cubicBezTo>
                  <a:cubicBezTo>
                    <a:pt x="685" y="962"/>
                    <a:pt x="684" y="963"/>
                    <a:pt x="683" y="965"/>
                  </a:cubicBezTo>
                  <a:cubicBezTo>
                    <a:pt x="683" y="967"/>
                    <a:pt x="681" y="970"/>
                    <a:pt x="680" y="972"/>
                  </a:cubicBezTo>
                  <a:cubicBezTo>
                    <a:pt x="678" y="975"/>
                    <a:pt x="676" y="978"/>
                    <a:pt x="674" y="981"/>
                  </a:cubicBezTo>
                  <a:cubicBezTo>
                    <a:pt x="671" y="984"/>
                    <a:pt x="669" y="988"/>
                    <a:pt x="665" y="991"/>
                  </a:cubicBezTo>
                  <a:cubicBezTo>
                    <a:pt x="660" y="996"/>
                    <a:pt x="654" y="1001"/>
                    <a:pt x="648" y="1004"/>
                  </a:cubicBezTo>
                  <a:cubicBezTo>
                    <a:pt x="643" y="1006"/>
                    <a:pt x="637" y="1008"/>
                    <a:pt x="631" y="1008"/>
                  </a:cubicBezTo>
                  <a:cubicBezTo>
                    <a:pt x="625" y="1008"/>
                    <a:pt x="619" y="1006"/>
                    <a:pt x="614" y="1003"/>
                  </a:cubicBezTo>
                  <a:cubicBezTo>
                    <a:pt x="608" y="1000"/>
                    <a:pt x="602" y="996"/>
                    <a:pt x="596" y="990"/>
                  </a:cubicBezTo>
                  <a:cubicBezTo>
                    <a:pt x="590" y="984"/>
                    <a:pt x="586" y="978"/>
                    <a:pt x="583" y="972"/>
                  </a:cubicBezTo>
                  <a:cubicBezTo>
                    <a:pt x="580" y="966"/>
                    <a:pt x="578" y="960"/>
                    <a:pt x="577" y="954"/>
                  </a:cubicBezTo>
                  <a:cubicBezTo>
                    <a:pt x="577" y="948"/>
                    <a:pt x="578" y="942"/>
                    <a:pt x="580" y="936"/>
                  </a:cubicBezTo>
                  <a:cubicBezTo>
                    <a:pt x="583" y="931"/>
                    <a:pt x="587" y="925"/>
                    <a:pt x="592" y="920"/>
                  </a:cubicBezTo>
                  <a:cubicBezTo>
                    <a:pt x="597" y="915"/>
                    <a:pt x="602" y="911"/>
                    <a:pt x="608" y="909"/>
                  </a:cubicBezTo>
                  <a:cubicBezTo>
                    <a:pt x="613" y="906"/>
                    <a:pt x="618" y="905"/>
                    <a:pt x="624" y="906"/>
                  </a:cubicBezTo>
                  <a:cubicBezTo>
                    <a:pt x="629" y="906"/>
                    <a:pt x="634" y="908"/>
                    <a:pt x="639" y="910"/>
                  </a:cubicBezTo>
                  <a:cubicBezTo>
                    <a:pt x="644" y="913"/>
                    <a:pt x="649" y="917"/>
                    <a:pt x="653" y="921"/>
                  </a:cubicBezTo>
                  <a:lnTo>
                    <a:pt x="656" y="924"/>
                  </a:lnTo>
                  <a:close/>
                  <a:moveTo>
                    <a:pt x="633" y="936"/>
                  </a:moveTo>
                  <a:cubicBezTo>
                    <a:pt x="629" y="931"/>
                    <a:pt x="624" y="928"/>
                    <a:pt x="618" y="928"/>
                  </a:cubicBezTo>
                  <a:cubicBezTo>
                    <a:pt x="613" y="927"/>
                    <a:pt x="609" y="929"/>
                    <a:pt x="604" y="933"/>
                  </a:cubicBezTo>
                  <a:cubicBezTo>
                    <a:pt x="602" y="936"/>
                    <a:pt x="600" y="938"/>
                    <a:pt x="599" y="941"/>
                  </a:cubicBezTo>
                  <a:cubicBezTo>
                    <a:pt x="598" y="943"/>
                    <a:pt x="598" y="946"/>
                    <a:pt x="599" y="948"/>
                  </a:cubicBezTo>
                  <a:cubicBezTo>
                    <a:pt x="599" y="951"/>
                    <a:pt x="600" y="953"/>
                    <a:pt x="601" y="956"/>
                  </a:cubicBezTo>
                  <a:cubicBezTo>
                    <a:pt x="603" y="959"/>
                    <a:pt x="604" y="961"/>
                    <a:pt x="606" y="963"/>
                  </a:cubicBezTo>
                  <a:lnTo>
                    <a:pt x="633" y="936"/>
                  </a:lnTo>
                  <a:close/>
                  <a:moveTo>
                    <a:pt x="771" y="877"/>
                  </a:moveTo>
                  <a:cubicBezTo>
                    <a:pt x="772" y="877"/>
                    <a:pt x="772" y="878"/>
                    <a:pt x="772" y="878"/>
                  </a:cubicBezTo>
                  <a:cubicBezTo>
                    <a:pt x="772" y="879"/>
                    <a:pt x="772" y="880"/>
                    <a:pt x="772" y="881"/>
                  </a:cubicBezTo>
                  <a:cubicBezTo>
                    <a:pt x="771" y="882"/>
                    <a:pt x="770" y="883"/>
                    <a:pt x="769" y="884"/>
                  </a:cubicBezTo>
                  <a:cubicBezTo>
                    <a:pt x="768" y="885"/>
                    <a:pt x="767" y="887"/>
                    <a:pt x="765" y="889"/>
                  </a:cubicBezTo>
                  <a:cubicBezTo>
                    <a:pt x="763" y="890"/>
                    <a:pt x="762" y="892"/>
                    <a:pt x="761" y="893"/>
                  </a:cubicBezTo>
                  <a:cubicBezTo>
                    <a:pt x="759" y="894"/>
                    <a:pt x="758" y="895"/>
                    <a:pt x="757" y="895"/>
                  </a:cubicBezTo>
                  <a:cubicBezTo>
                    <a:pt x="756" y="895"/>
                    <a:pt x="756" y="896"/>
                    <a:pt x="755" y="896"/>
                  </a:cubicBezTo>
                  <a:cubicBezTo>
                    <a:pt x="754" y="896"/>
                    <a:pt x="754" y="895"/>
                    <a:pt x="753" y="895"/>
                  </a:cubicBezTo>
                  <a:lnTo>
                    <a:pt x="717" y="858"/>
                  </a:lnTo>
                  <a:cubicBezTo>
                    <a:pt x="714" y="855"/>
                    <a:pt x="711" y="853"/>
                    <a:pt x="709" y="852"/>
                  </a:cubicBezTo>
                  <a:cubicBezTo>
                    <a:pt x="706" y="850"/>
                    <a:pt x="704" y="849"/>
                    <a:pt x="702" y="849"/>
                  </a:cubicBezTo>
                  <a:cubicBezTo>
                    <a:pt x="700" y="849"/>
                    <a:pt x="698" y="849"/>
                    <a:pt x="696" y="849"/>
                  </a:cubicBezTo>
                  <a:cubicBezTo>
                    <a:pt x="694" y="850"/>
                    <a:pt x="692" y="851"/>
                    <a:pt x="690" y="853"/>
                  </a:cubicBezTo>
                  <a:cubicBezTo>
                    <a:pt x="688" y="855"/>
                    <a:pt x="686" y="859"/>
                    <a:pt x="686" y="863"/>
                  </a:cubicBezTo>
                  <a:cubicBezTo>
                    <a:pt x="685" y="867"/>
                    <a:pt x="685" y="872"/>
                    <a:pt x="686" y="877"/>
                  </a:cubicBezTo>
                  <a:lnTo>
                    <a:pt x="728" y="920"/>
                  </a:lnTo>
                  <a:cubicBezTo>
                    <a:pt x="729" y="920"/>
                    <a:pt x="729" y="921"/>
                    <a:pt x="729" y="922"/>
                  </a:cubicBezTo>
                  <a:cubicBezTo>
                    <a:pt x="729" y="922"/>
                    <a:pt x="729" y="923"/>
                    <a:pt x="728" y="924"/>
                  </a:cubicBezTo>
                  <a:cubicBezTo>
                    <a:pt x="728" y="925"/>
                    <a:pt x="727" y="926"/>
                    <a:pt x="726" y="927"/>
                  </a:cubicBezTo>
                  <a:cubicBezTo>
                    <a:pt x="725" y="928"/>
                    <a:pt x="724" y="930"/>
                    <a:pt x="722" y="932"/>
                  </a:cubicBezTo>
                  <a:cubicBezTo>
                    <a:pt x="720" y="934"/>
                    <a:pt x="719" y="935"/>
                    <a:pt x="717" y="936"/>
                  </a:cubicBezTo>
                  <a:cubicBezTo>
                    <a:pt x="716" y="937"/>
                    <a:pt x="715" y="938"/>
                    <a:pt x="714" y="938"/>
                  </a:cubicBezTo>
                  <a:cubicBezTo>
                    <a:pt x="713" y="939"/>
                    <a:pt x="712" y="939"/>
                    <a:pt x="712" y="939"/>
                  </a:cubicBezTo>
                  <a:cubicBezTo>
                    <a:pt x="711" y="939"/>
                    <a:pt x="711" y="938"/>
                    <a:pt x="710" y="938"/>
                  </a:cubicBezTo>
                  <a:lnTo>
                    <a:pt x="646" y="874"/>
                  </a:lnTo>
                  <a:cubicBezTo>
                    <a:pt x="646" y="873"/>
                    <a:pt x="645" y="873"/>
                    <a:pt x="645" y="872"/>
                  </a:cubicBezTo>
                  <a:cubicBezTo>
                    <a:pt x="645" y="872"/>
                    <a:pt x="645" y="871"/>
                    <a:pt x="646" y="870"/>
                  </a:cubicBezTo>
                  <a:cubicBezTo>
                    <a:pt x="646" y="869"/>
                    <a:pt x="647" y="868"/>
                    <a:pt x="647" y="867"/>
                  </a:cubicBezTo>
                  <a:cubicBezTo>
                    <a:pt x="648" y="866"/>
                    <a:pt x="649" y="865"/>
                    <a:pt x="651" y="863"/>
                  </a:cubicBezTo>
                  <a:cubicBezTo>
                    <a:pt x="652" y="862"/>
                    <a:pt x="654" y="861"/>
                    <a:pt x="655" y="860"/>
                  </a:cubicBezTo>
                  <a:cubicBezTo>
                    <a:pt x="656" y="859"/>
                    <a:pt x="657" y="858"/>
                    <a:pt x="658" y="858"/>
                  </a:cubicBezTo>
                  <a:cubicBezTo>
                    <a:pt x="659" y="858"/>
                    <a:pt x="659" y="857"/>
                    <a:pt x="660" y="858"/>
                  </a:cubicBezTo>
                  <a:cubicBezTo>
                    <a:pt x="660" y="858"/>
                    <a:pt x="661" y="858"/>
                    <a:pt x="661" y="858"/>
                  </a:cubicBezTo>
                  <a:lnTo>
                    <a:pt x="669" y="866"/>
                  </a:lnTo>
                  <a:cubicBezTo>
                    <a:pt x="669" y="858"/>
                    <a:pt x="669" y="852"/>
                    <a:pt x="671" y="846"/>
                  </a:cubicBezTo>
                  <a:cubicBezTo>
                    <a:pt x="673" y="841"/>
                    <a:pt x="676" y="836"/>
                    <a:pt x="680" y="832"/>
                  </a:cubicBezTo>
                  <a:cubicBezTo>
                    <a:pt x="684" y="828"/>
                    <a:pt x="688" y="825"/>
                    <a:pt x="693" y="823"/>
                  </a:cubicBezTo>
                  <a:cubicBezTo>
                    <a:pt x="697" y="822"/>
                    <a:pt x="702" y="821"/>
                    <a:pt x="706" y="822"/>
                  </a:cubicBezTo>
                  <a:cubicBezTo>
                    <a:pt x="710" y="822"/>
                    <a:pt x="714" y="824"/>
                    <a:pt x="719" y="826"/>
                  </a:cubicBezTo>
                  <a:cubicBezTo>
                    <a:pt x="723" y="829"/>
                    <a:pt x="727" y="833"/>
                    <a:pt x="732" y="837"/>
                  </a:cubicBezTo>
                  <a:lnTo>
                    <a:pt x="771" y="877"/>
                  </a:lnTo>
                  <a:close/>
                  <a:moveTo>
                    <a:pt x="816" y="796"/>
                  </a:moveTo>
                  <a:cubicBezTo>
                    <a:pt x="820" y="799"/>
                    <a:pt x="822" y="803"/>
                    <a:pt x="824" y="807"/>
                  </a:cubicBezTo>
                  <a:cubicBezTo>
                    <a:pt x="825" y="811"/>
                    <a:pt x="826" y="816"/>
                    <a:pt x="825" y="820"/>
                  </a:cubicBezTo>
                  <a:cubicBezTo>
                    <a:pt x="824" y="824"/>
                    <a:pt x="823" y="829"/>
                    <a:pt x="820" y="833"/>
                  </a:cubicBezTo>
                  <a:cubicBezTo>
                    <a:pt x="818" y="837"/>
                    <a:pt x="815" y="841"/>
                    <a:pt x="811" y="845"/>
                  </a:cubicBezTo>
                  <a:cubicBezTo>
                    <a:pt x="808" y="848"/>
                    <a:pt x="806" y="850"/>
                    <a:pt x="803" y="852"/>
                  </a:cubicBezTo>
                  <a:cubicBezTo>
                    <a:pt x="801" y="854"/>
                    <a:pt x="798" y="855"/>
                    <a:pt x="796" y="856"/>
                  </a:cubicBezTo>
                  <a:cubicBezTo>
                    <a:pt x="794" y="857"/>
                    <a:pt x="792" y="858"/>
                    <a:pt x="790" y="859"/>
                  </a:cubicBezTo>
                  <a:cubicBezTo>
                    <a:pt x="788" y="859"/>
                    <a:pt x="787" y="860"/>
                    <a:pt x="786" y="860"/>
                  </a:cubicBezTo>
                  <a:cubicBezTo>
                    <a:pt x="785" y="860"/>
                    <a:pt x="784" y="859"/>
                    <a:pt x="782" y="859"/>
                  </a:cubicBezTo>
                  <a:cubicBezTo>
                    <a:pt x="781" y="858"/>
                    <a:pt x="779" y="856"/>
                    <a:pt x="777" y="854"/>
                  </a:cubicBezTo>
                  <a:cubicBezTo>
                    <a:pt x="776" y="853"/>
                    <a:pt x="775" y="852"/>
                    <a:pt x="774" y="851"/>
                  </a:cubicBezTo>
                  <a:cubicBezTo>
                    <a:pt x="773" y="850"/>
                    <a:pt x="773" y="849"/>
                    <a:pt x="772" y="848"/>
                  </a:cubicBezTo>
                  <a:cubicBezTo>
                    <a:pt x="772" y="848"/>
                    <a:pt x="772" y="847"/>
                    <a:pt x="772" y="847"/>
                  </a:cubicBezTo>
                  <a:cubicBezTo>
                    <a:pt x="772" y="846"/>
                    <a:pt x="773" y="846"/>
                    <a:pt x="773" y="845"/>
                  </a:cubicBezTo>
                  <a:cubicBezTo>
                    <a:pt x="773" y="845"/>
                    <a:pt x="775" y="844"/>
                    <a:pt x="776" y="844"/>
                  </a:cubicBezTo>
                  <a:cubicBezTo>
                    <a:pt x="778" y="843"/>
                    <a:pt x="780" y="843"/>
                    <a:pt x="782" y="842"/>
                  </a:cubicBezTo>
                  <a:cubicBezTo>
                    <a:pt x="784" y="841"/>
                    <a:pt x="787" y="840"/>
                    <a:pt x="789" y="839"/>
                  </a:cubicBezTo>
                  <a:cubicBezTo>
                    <a:pt x="792" y="837"/>
                    <a:pt x="795" y="835"/>
                    <a:pt x="797" y="833"/>
                  </a:cubicBezTo>
                  <a:cubicBezTo>
                    <a:pt x="799" y="831"/>
                    <a:pt x="800" y="829"/>
                    <a:pt x="801" y="828"/>
                  </a:cubicBezTo>
                  <a:cubicBezTo>
                    <a:pt x="802" y="826"/>
                    <a:pt x="803" y="825"/>
                    <a:pt x="803" y="823"/>
                  </a:cubicBezTo>
                  <a:cubicBezTo>
                    <a:pt x="803" y="822"/>
                    <a:pt x="803" y="820"/>
                    <a:pt x="803" y="819"/>
                  </a:cubicBezTo>
                  <a:cubicBezTo>
                    <a:pt x="802" y="817"/>
                    <a:pt x="801" y="816"/>
                    <a:pt x="800" y="815"/>
                  </a:cubicBezTo>
                  <a:cubicBezTo>
                    <a:pt x="799" y="813"/>
                    <a:pt x="797" y="812"/>
                    <a:pt x="795" y="812"/>
                  </a:cubicBezTo>
                  <a:cubicBezTo>
                    <a:pt x="793" y="812"/>
                    <a:pt x="791" y="812"/>
                    <a:pt x="789" y="813"/>
                  </a:cubicBezTo>
                  <a:cubicBezTo>
                    <a:pt x="787" y="814"/>
                    <a:pt x="784" y="815"/>
                    <a:pt x="782" y="816"/>
                  </a:cubicBezTo>
                  <a:cubicBezTo>
                    <a:pt x="779" y="817"/>
                    <a:pt x="777" y="818"/>
                    <a:pt x="774" y="819"/>
                  </a:cubicBezTo>
                  <a:cubicBezTo>
                    <a:pt x="771" y="820"/>
                    <a:pt x="768" y="821"/>
                    <a:pt x="765" y="822"/>
                  </a:cubicBezTo>
                  <a:cubicBezTo>
                    <a:pt x="762" y="823"/>
                    <a:pt x="760" y="823"/>
                    <a:pt x="757" y="823"/>
                  </a:cubicBezTo>
                  <a:cubicBezTo>
                    <a:pt x="754" y="823"/>
                    <a:pt x="751" y="822"/>
                    <a:pt x="748" y="821"/>
                  </a:cubicBezTo>
                  <a:cubicBezTo>
                    <a:pt x="744" y="820"/>
                    <a:pt x="741" y="818"/>
                    <a:pt x="738" y="815"/>
                  </a:cubicBezTo>
                  <a:cubicBezTo>
                    <a:pt x="735" y="812"/>
                    <a:pt x="733" y="808"/>
                    <a:pt x="732" y="805"/>
                  </a:cubicBezTo>
                  <a:cubicBezTo>
                    <a:pt x="730" y="801"/>
                    <a:pt x="730" y="797"/>
                    <a:pt x="730" y="793"/>
                  </a:cubicBezTo>
                  <a:cubicBezTo>
                    <a:pt x="731" y="789"/>
                    <a:pt x="732" y="785"/>
                    <a:pt x="734" y="780"/>
                  </a:cubicBezTo>
                  <a:cubicBezTo>
                    <a:pt x="737" y="776"/>
                    <a:pt x="740" y="772"/>
                    <a:pt x="744" y="768"/>
                  </a:cubicBezTo>
                  <a:cubicBezTo>
                    <a:pt x="746" y="766"/>
                    <a:pt x="748" y="764"/>
                    <a:pt x="750" y="763"/>
                  </a:cubicBezTo>
                  <a:cubicBezTo>
                    <a:pt x="752" y="761"/>
                    <a:pt x="754" y="760"/>
                    <a:pt x="756" y="758"/>
                  </a:cubicBezTo>
                  <a:cubicBezTo>
                    <a:pt x="758" y="757"/>
                    <a:pt x="760" y="757"/>
                    <a:pt x="762" y="756"/>
                  </a:cubicBezTo>
                  <a:cubicBezTo>
                    <a:pt x="763" y="755"/>
                    <a:pt x="764" y="755"/>
                    <a:pt x="765" y="755"/>
                  </a:cubicBezTo>
                  <a:cubicBezTo>
                    <a:pt x="766" y="755"/>
                    <a:pt x="767" y="755"/>
                    <a:pt x="767" y="755"/>
                  </a:cubicBezTo>
                  <a:cubicBezTo>
                    <a:pt x="768" y="755"/>
                    <a:pt x="768" y="756"/>
                    <a:pt x="769" y="756"/>
                  </a:cubicBezTo>
                  <a:cubicBezTo>
                    <a:pt x="769" y="756"/>
                    <a:pt x="770" y="757"/>
                    <a:pt x="771" y="758"/>
                  </a:cubicBezTo>
                  <a:cubicBezTo>
                    <a:pt x="772" y="758"/>
                    <a:pt x="773" y="759"/>
                    <a:pt x="774" y="760"/>
                  </a:cubicBezTo>
                  <a:cubicBezTo>
                    <a:pt x="775" y="762"/>
                    <a:pt x="776" y="763"/>
                    <a:pt x="777" y="764"/>
                  </a:cubicBezTo>
                  <a:cubicBezTo>
                    <a:pt x="778" y="764"/>
                    <a:pt x="778" y="765"/>
                    <a:pt x="778" y="766"/>
                  </a:cubicBezTo>
                  <a:cubicBezTo>
                    <a:pt x="779" y="766"/>
                    <a:pt x="779" y="767"/>
                    <a:pt x="779" y="767"/>
                  </a:cubicBezTo>
                  <a:cubicBezTo>
                    <a:pt x="779" y="768"/>
                    <a:pt x="778" y="768"/>
                    <a:pt x="778" y="769"/>
                  </a:cubicBezTo>
                  <a:cubicBezTo>
                    <a:pt x="778" y="769"/>
                    <a:pt x="777" y="770"/>
                    <a:pt x="775" y="770"/>
                  </a:cubicBezTo>
                  <a:cubicBezTo>
                    <a:pt x="774" y="770"/>
                    <a:pt x="772" y="771"/>
                    <a:pt x="770" y="772"/>
                  </a:cubicBezTo>
                  <a:cubicBezTo>
                    <a:pt x="768" y="773"/>
                    <a:pt x="766" y="774"/>
                    <a:pt x="764" y="775"/>
                  </a:cubicBezTo>
                  <a:cubicBezTo>
                    <a:pt x="762" y="776"/>
                    <a:pt x="759" y="778"/>
                    <a:pt x="757" y="780"/>
                  </a:cubicBezTo>
                  <a:cubicBezTo>
                    <a:pt x="755" y="782"/>
                    <a:pt x="754" y="784"/>
                    <a:pt x="753" y="785"/>
                  </a:cubicBezTo>
                  <a:cubicBezTo>
                    <a:pt x="752" y="787"/>
                    <a:pt x="752" y="788"/>
                    <a:pt x="752" y="789"/>
                  </a:cubicBezTo>
                  <a:cubicBezTo>
                    <a:pt x="752" y="791"/>
                    <a:pt x="752" y="792"/>
                    <a:pt x="752" y="793"/>
                  </a:cubicBezTo>
                  <a:cubicBezTo>
                    <a:pt x="753" y="795"/>
                    <a:pt x="753" y="796"/>
                    <a:pt x="754" y="797"/>
                  </a:cubicBezTo>
                  <a:cubicBezTo>
                    <a:pt x="756" y="798"/>
                    <a:pt x="757" y="799"/>
                    <a:pt x="759" y="799"/>
                  </a:cubicBezTo>
                  <a:cubicBezTo>
                    <a:pt x="761" y="799"/>
                    <a:pt x="763" y="799"/>
                    <a:pt x="766" y="798"/>
                  </a:cubicBezTo>
                  <a:cubicBezTo>
                    <a:pt x="768" y="797"/>
                    <a:pt x="770" y="796"/>
                    <a:pt x="773" y="795"/>
                  </a:cubicBezTo>
                  <a:cubicBezTo>
                    <a:pt x="775" y="794"/>
                    <a:pt x="778" y="793"/>
                    <a:pt x="781" y="792"/>
                  </a:cubicBezTo>
                  <a:cubicBezTo>
                    <a:pt x="784" y="790"/>
                    <a:pt x="786" y="789"/>
                    <a:pt x="789" y="789"/>
                  </a:cubicBezTo>
                  <a:cubicBezTo>
                    <a:pt x="792" y="788"/>
                    <a:pt x="795" y="787"/>
                    <a:pt x="798" y="787"/>
                  </a:cubicBezTo>
                  <a:cubicBezTo>
                    <a:pt x="801" y="787"/>
                    <a:pt x="804" y="788"/>
                    <a:pt x="807" y="789"/>
                  </a:cubicBezTo>
                  <a:cubicBezTo>
                    <a:pt x="810" y="791"/>
                    <a:pt x="813" y="793"/>
                    <a:pt x="816" y="796"/>
                  </a:cubicBezTo>
                  <a:close/>
                  <a:moveTo>
                    <a:pt x="878" y="705"/>
                  </a:moveTo>
                  <a:cubicBezTo>
                    <a:pt x="883" y="710"/>
                    <a:pt x="888" y="716"/>
                    <a:pt x="891" y="722"/>
                  </a:cubicBezTo>
                  <a:cubicBezTo>
                    <a:pt x="894" y="728"/>
                    <a:pt x="895" y="734"/>
                    <a:pt x="896" y="740"/>
                  </a:cubicBezTo>
                  <a:cubicBezTo>
                    <a:pt x="896" y="746"/>
                    <a:pt x="895" y="752"/>
                    <a:pt x="892" y="759"/>
                  </a:cubicBezTo>
                  <a:cubicBezTo>
                    <a:pt x="890" y="765"/>
                    <a:pt x="885" y="771"/>
                    <a:pt x="880" y="777"/>
                  </a:cubicBezTo>
                  <a:cubicBezTo>
                    <a:pt x="874" y="782"/>
                    <a:pt x="868" y="786"/>
                    <a:pt x="862" y="789"/>
                  </a:cubicBezTo>
                  <a:cubicBezTo>
                    <a:pt x="857" y="792"/>
                    <a:pt x="851" y="793"/>
                    <a:pt x="845" y="793"/>
                  </a:cubicBezTo>
                  <a:cubicBezTo>
                    <a:pt x="839" y="792"/>
                    <a:pt x="833" y="791"/>
                    <a:pt x="828" y="788"/>
                  </a:cubicBezTo>
                  <a:cubicBezTo>
                    <a:pt x="822" y="785"/>
                    <a:pt x="816" y="780"/>
                    <a:pt x="811" y="775"/>
                  </a:cubicBezTo>
                  <a:cubicBezTo>
                    <a:pt x="805" y="769"/>
                    <a:pt x="801" y="763"/>
                    <a:pt x="798" y="757"/>
                  </a:cubicBezTo>
                  <a:cubicBezTo>
                    <a:pt x="795" y="752"/>
                    <a:pt x="793" y="745"/>
                    <a:pt x="793" y="739"/>
                  </a:cubicBezTo>
                  <a:cubicBezTo>
                    <a:pt x="792" y="733"/>
                    <a:pt x="794" y="727"/>
                    <a:pt x="796" y="721"/>
                  </a:cubicBezTo>
                  <a:cubicBezTo>
                    <a:pt x="799" y="715"/>
                    <a:pt x="803" y="709"/>
                    <a:pt x="809" y="703"/>
                  </a:cubicBezTo>
                  <a:cubicBezTo>
                    <a:pt x="815" y="697"/>
                    <a:pt x="820" y="693"/>
                    <a:pt x="826" y="690"/>
                  </a:cubicBezTo>
                  <a:cubicBezTo>
                    <a:pt x="832" y="688"/>
                    <a:pt x="838" y="686"/>
                    <a:pt x="844" y="687"/>
                  </a:cubicBezTo>
                  <a:cubicBezTo>
                    <a:pt x="849" y="687"/>
                    <a:pt x="855" y="689"/>
                    <a:pt x="861" y="692"/>
                  </a:cubicBezTo>
                  <a:cubicBezTo>
                    <a:pt x="867" y="695"/>
                    <a:pt x="872" y="699"/>
                    <a:pt x="878" y="705"/>
                  </a:cubicBezTo>
                  <a:close/>
                  <a:moveTo>
                    <a:pt x="860" y="724"/>
                  </a:moveTo>
                  <a:cubicBezTo>
                    <a:pt x="857" y="721"/>
                    <a:pt x="854" y="718"/>
                    <a:pt x="851" y="716"/>
                  </a:cubicBezTo>
                  <a:cubicBezTo>
                    <a:pt x="847" y="714"/>
                    <a:pt x="844" y="712"/>
                    <a:pt x="841" y="712"/>
                  </a:cubicBezTo>
                  <a:cubicBezTo>
                    <a:pt x="838" y="711"/>
                    <a:pt x="835" y="711"/>
                    <a:pt x="832" y="712"/>
                  </a:cubicBezTo>
                  <a:cubicBezTo>
                    <a:pt x="829" y="713"/>
                    <a:pt x="826" y="715"/>
                    <a:pt x="823" y="718"/>
                  </a:cubicBezTo>
                  <a:cubicBezTo>
                    <a:pt x="820" y="720"/>
                    <a:pt x="818" y="723"/>
                    <a:pt x="817" y="726"/>
                  </a:cubicBezTo>
                  <a:cubicBezTo>
                    <a:pt x="816" y="729"/>
                    <a:pt x="816" y="732"/>
                    <a:pt x="816" y="735"/>
                  </a:cubicBezTo>
                  <a:cubicBezTo>
                    <a:pt x="817" y="739"/>
                    <a:pt x="818" y="742"/>
                    <a:pt x="820" y="745"/>
                  </a:cubicBezTo>
                  <a:cubicBezTo>
                    <a:pt x="822" y="749"/>
                    <a:pt x="825" y="752"/>
                    <a:pt x="828" y="755"/>
                  </a:cubicBezTo>
                  <a:cubicBezTo>
                    <a:pt x="832" y="758"/>
                    <a:pt x="835" y="761"/>
                    <a:pt x="838" y="763"/>
                  </a:cubicBezTo>
                  <a:cubicBezTo>
                    <a:pt x="841" y="765"/>
                    <a:pt x="844" y="767"/>
                    <a:pt x="847" y="768"/>
                  </a:cubicBezTo>
                  <a:cubicBezTo>
                    <a:pt x="851" y="768"/>
                    <a:pt x="854" y="768"/>
                    <a:pt x="857" y="767"/>
                  </a:cubicBezTo>
                  <a:cubicBezTo>
                    <a:pt x="860" y="766"/>
                    <a:pt x="863" y="764"/>
                    <a:pt x="866" y="762"/>
                  </a:cubicBezTo>
                  <a:cubicBezTo>
                    <a:pt x="869" y="759"/>
                    <a:pt x="870" y="756"/>
                    <a:pt x="871" y="753"/>
                  </a:cubicBezTo>
                  <a:cubicBezTo>
                    <a:pt x="872" y="750"/>
                    <a:pt x="873" y="747"/>
                    <a:pt x="872" y="744"/>
                  </a:cubicBezTo>
                  <a:cubicBezTo>
                    <a:pt x="872" y="741"/>
                    <a:pt x="870" y="737"/>
                    <a:pt x="868" y="734"/>
                  </a:cubicBezTo>
                  <a:cubicBezTo>
                    <a:pt x="866" y="731"/>
                    <a:pt x="863" y="727"/>
                    <a:pt x="860" y="724"/>
                  </a:cubicBezTo>
                  <a:close/>
                  <a:moveTo>
                    <a:pt x="908" y="624"/>
                  </a:moveTo>
                  <a:cubicBezTo>
                    <a:pt x="910" y="625"/>
                    <a:pt x="911" y="627"/>
                    <a:pt x="912" y="628"/>
                  </a:cubicBezTo>
                  <a:cubicBezTo>
                    <a:pt x="913" y="629"/>
                    <a:pt x="914" y="630"/>
                    <a:pt x="914" y="631"/>
                  </a:cubicBezTo>
                  <a:cubicBezTo>
                    <a:pt x="915" y="632"/>
                    <a:pt x="915" y="633"/>
                    <a:pt x="915" y="633"/>
                  </a:cubicBezTo>
                  <a:cubicBezTo>
                    <a:pt x="915" y="634"/>
                    <a:pt x="915" y="634"/>
                    <a:pt x="914" y="635"/>
                  </a:cubicBezTo>
                  <a:cubicBezTo>
                    <a:pt x="914" y="635"/>
                    <a:pt x="913" y="635"/>
                    <a:pt x="913" y="636"/>
                  </a:cubicBezTo>
                  <a:cubicBezTo>
                    <a:pt x="912" y="636"/>
                    <a:pt x="911" y="636"/>
                    <a:pt x="910" y="637"/>
                  </a:cubicBezTo>
                  <a:cubicBezTo>
                    <a:pt x="910" y="637"/>
                    <a:pt x="909" y="638"/>
                    <a:pt x="908" y="638"/>
                  </a:cubicBezTo>
                  <a:cubicBezTo>
                    <a:pt x="907" y="639"/>
                    <a:pt x="906" y="640"/>
                    <a:pt x="905" y="640"/>
                  </a:cubicBezTo>
                  <a:cubicBezTo>
                    <a:pt x="904" y="641"/>
                    <a:pt x="903" y="643"/>
                    <a:pt x="903" y="644"/>
                  </a:cubicBezTo>
                  <a:cubicBezTo>
                    <a:pt x="902" y="645"/>
                    <a:pt x="902" y="647"/>
                    <a:pt x="902" y="649"/>
                  </a:cubicBezTo>
                  <a:cubicBezTo>
                    <a:pt x="901" y="651"/>
                    <a:pt x="901" y="653"/>
                    <a:pt x="902" y="656"/>
                  </a:cubicBezTo>
                  <a:cubicBezTo>
                    <a:pt x="902" y="658"/>
                    <a:pt x="902" y="661"/>
                    <a:pt x="903" y="665"/>
                  </a:cubicBezTo>
                  <a:lnTo>
                    <a:pt x="943" y="705"/>
                  </a:lnTo>
                  <a:cubicBezTo>
                    <a:pt x="944" y="705"/>
                    <a:pt x="944" y="706"/>
                    <a:pt x="944" y="707"/>
                  </a:cubicBezTo>
                  <a:cubicBezTo>
                    <a:pt x="944" y="707"/>
                    <a:pt x="944" y="708"/>
                    <a:pt x="943" y="709"/>
                  </a:cubicBezTo>
                  <a:cubicBezTo>
                    <a:pt x="943" y="710"/>
                    <a:pt x="942" y="711"/>
                    <a:pt x="941" y="712"/>
                  </a:cubicBezTo>
                  <a:cubicBezTo>
                    <a:pt x="940" y="714"/>
                    <a:pt x="939" y="715"/>
                    <a:pt x="937" y="717"/>
                  </a:cubicBezTo>
                  <a:cubicBezTo>
                    <a:pt x="935" y="719"/>
                    <a:pt x="934" y="720"/>
                    <a:pt x="932" y="721"/>
                  </a:cubicBezTo>
                  <a:cubicBezTo>
                    <a:pt x="931" y="722"/>
                    <a:pt x="930" y="723"/>
                    <a:pt x="929" y="723"/>
                  </a:cubicBezTo>
                  <a:cubicBezTo>
                    <a:pt x="928" y="724"/>
                    <a:pt x="927" y="724"/>
                    <a:pt x="927" y="724"/>
                  </a:cubicBezTo>
                  <a:cubicBezTo>
                    <a:pt x="926" y="724"/>
                    <a:pt x="926" y="723"/>
                    <a:pt x="925" y="723"/>
                  </a:cubicBezTo>
                  <a:lnTo>
                    <a:pt x="861" y="659"/>
                  </a:lnTo>
                  <a:cubicBezTo>
                    <a:pt x="860" y="658"/>
                    <a:pt x="860" y="658"/>
                    <a:pt x="860" y="657"/>
                  </a:cubicBezTo>
                  <a:cubicBezTo>
                    <a:pt x="860" y="657"/>
                    <a:pt x="860" y="656"/>
                    <a:pt x="860" y="655"/>
                  </a:cubicBezTo>
                  <a:cubicBezTo>
                    <a:pt x="861" y="654"/>
                    <a:pt x="861" y="653"/>
                    <a:pt x="862" y="652"/>
                  </a:cubicBezTo>
                  <a:cubicBezTo>
                    <a:pt x="863" y="651"/>
                    <a:pt x="864" y="650"/>
                    <a:pt x="866" y="648"/>
                  </a:cubicBezTo>
                  <a:cubicBezTo>
                    <a:pt x="867" y="647"/>
                    <a:pt x="869" y="646"/>
                    <a:pt x="870" y="645"/>
                  </a:cubicBezTo>
                  <a:cubicBezTo>
                    <a:pt x="871" y="644"/>
                    <a:pt x="872" y="643"/>
                    <a:pt x="873" y="643"/>
                  </a:cubicBezTo>
                  <a:cubicBezTo>
                    <a:pt x="874" y="643"/>
                    <a:pt x="874" y="642"/>
                    <a:pt x="875" y="643"/>
                  </a:cubicBezTo>
                  <a:cubicBezTo>
                    <a:pt x="875" y="643"/>
                    <a:pt x="876" y="643"/>
                    <a:pt x="876" y="643"/>
                  </a:cubicBezTo>
                  <a:lnTo>
                    <a:pt x="884" y="651"/>
                  </a:lnTo>
                  <a:cubicBezTo>
                    <a:pt x="884" y="647"/>
                    <a:pt x="883" y="644"/>
                    <a:pt x="883" y="641"/>
                  </a:cubicBezTo>
                  <a:cubicBezTo>
                    <a:pt x="883" y="638"/>
                    <a:pt x="883" y="635"/>
                    <a:pt x="884" y="633"/>
                  </a:cubicBezTo>
                  <a:cubicBezTo>
                    <a:pt x="884" y="631"/>
                    <a:pt x="885" y="629"/>
                    <a:pt x="886" y="627"/>
                  </a:cubicBezTo>
                  <a:cubicBezTo>
                    <a:pt x="887" y="625"/>
                    <a:pt x="888" y="624"/>
                    <a:pt x="889" y="622"/>
                  </a:cubicBezTo>
                  <a:cubicBezTo>
                    <a:pt x="890" y="622"/>
                    <a:pt x="891" y="621"/>
                    <a:pt x="891" y="620"/>
                  </a:cubicBezTo>
                  <a:cubicBezTo>
                    <a:pt x="892" y="620"/>
                    <a:pt x="893" y="619"/>
                    <a:pt x="894" y="619"/>
                  </a:cubicBezTo>
                  <a:cubicBezTo>
                    <a:pt x="895" y="618"/>
                    <a:pt x="896" y="618"/>
                    <a:pt x="897" y="617"/>
                  </a:cubicBezTo>
                  <a:cubicBezTo>
                    <a:pt x="897" y="617"/>
                    <a:pt x="898" y="617"/>
                    <a:pt x="899" y="617"/>
                  </a:cubicBezTo>
                  <a:cubicBezTo>
                    <a:pt x="899" y="617"/>
                    <a:pt x="900" y="617"/>
                    <a:pt x="900" y="617"/>
                  </a:cubicBezTo>
                  <a:cubicBezTo>
                    <a:pt x="900" y="617"/>
                    <a:pt x="901" y="617"/>
                    <a:pt x="901" y="618"/>
                  </a:cubicBezTo>
                  <a:cubicBezTo>
                    <a:pt x="902" y="618"/>
                    <a:pt x="903" y="619"/>
                    <a:pt x="904" y="620"/>
                  </a:cubicBezTo>
                  <a:cubicBezTo>
                    <a:pt x="905" y="621"/>
                    <a:pt x="906" y="622"/>
                    <a:pt x="908" y="624"/>
                  </a:cubicBezTo>
                  <a:close/>
                  <a:moveTo>
                    <a:pt x="1088" y="551"/>
                  </a:moveTo>
                  <a:cubicBezTo>
                    <a:pt x="1090" y="552"/>
                    <a:pt x="1092" y="553"/>
                    <a:pt x="1093" y="554"/>
                  </a:cubicBezTo>
                  <a:cubicBezTo>
                    <a:pt x="1094" y="555"/>
                    <a:pt x="1095" y="555"/>
                    <a:pt x="1095" y="557"/>
                  </a:cubicBezTo>
                  <a:cubicBezTo>
                    <a:pt x="1095" y="558"/>
                    <a:pt x="1094" y="559"/>
                    <a:pt x="1093" y="560"/>
                  </a:cubicBezTo>
                  <a:cubicBezTo>
                    <a:pt x="1092" y="562"/>
                    <a:pt x="1090" y="564"/>
                    <a:pt x="1088" y="566"/>
                  </a:cubicBezTo>
                  <a:cubicBezTo>
                    <a:pt x="1085" y="568"/>
                    <a:pt x="1083" y="570"/>
                    <a:pt x="1082" y="572"/>
                  </a:cubicBezTo>
                  <a:cubicBezTo>
                    <a:pt x="1081" y="573"/>
                    <a:pt x="1079" y="574"/>
                    <a:pt x="1078" y="574"/>
                  </a:cubicBezTo>
                  <a:cubicBezTo>
                    <a:pt x="1077" y="575"/>
                    <a:pt x="1077" y="575"/>
                    <a:pt x="1076" y="575"/>
                  </a:cubicBezTo>
                  <a:cubicBezTo>
                    <a:pt x="1075" y="575"/>
                    <a:pt x="1075" y="575"/>
                    <a:pt x="1074" y="574"/>
                  </a:cubicBezTo>
                  <a:lnTo>
                    <a:pt x="1049" y="562"/>
                  </a:lnTo>
                  <a:lnTo>
                    <a:pt x="1014" y="597"/>
                  </a:lnTo>
                  <a:lnTo>
                    <a:pt x="1026" y="621"/>
                  </a:lnTo>
                  <a:cubicBezTo>
                    <a:pt x="1027" y="621"/>
                    <a:pt x="1027" y="622"/>
                    <a:pt x="1027" y="623"/>
                  </a:cubicBezTo>
                  <a:cubicBezTo>
                    <a:pt x="1027" y="624"/>
                    <a:pt x="1027" y="625"/>
                    <a:pt x="1027" y="626"/>
                  </a:cubicBezTo>
                  <a:cubicBezTo>
                    <a:pt x="1026" y="627"/>
                    <a:pt x="1026" y="628"/>
                    <a:pt x="1024" y="629"/>
                  </a:cubicBezTo>
                  <a:cubicBezTo>
                    <a:pt x="1023" y="630"/>
                    <a:pt x="1022" y="632"/>
                    <a:pt x="1019" y="634"/>
                  </a:cubicBezTo>
                  <a:cubicBezTo>
                    <a:pt x="1017" y="636"/>
                    <a:pt x="1015" y="638"/>
                    <a:pt x="1014" y="639"/>
                  </a:cubicBezTo>
                  <a:cubicBezTo>
                    <a:pt x="1013" y="640"/>
                    <a:pt x="1012" y="641"/>
                    <a:pt x="1010" y="641"/>
                  </a:cubicBezTo>
                  <a:cubicBezTo>
                    <a:pt x="1009" y="641"/>
                    <a:pt x="1009" y="640"/>
                    <a:pt x="1008" y="639"/>
                  </a:cubicBezTo>
                  <a:cubicBezTo>
                    <a:pt x="1007" y="638"/>
                    <a:pt x="1006" y="636"/>
                    <a:pt x="1005" y="634"/>
                  </a:cubicBezTo>
                  <a:lnTo>
                    <a:pt x="951" y="523"/>
                  </a:lnTo>
                  <a:cubicBezTo>
                    <a:pt x="950" y="522"/>
                    <a:pt x="950" y="521"/>
                    <a:pt x="950" y="520"/>
                  </a:cubicBezTo>
                  <a:cubicBezTo>
                    <a:pt x="950" y="519"/>
                    <a:pt x="950" y="518"/>
                    <a:pt x="951" y="517"/>
                  </a:cubicBezTo>
                  <a:cubicBezTo>
                    <a:pt x="951" y="516"/>
                    <a:pt x="952" y="514"/>
                    <a:pt x="954" y="513"/>
                  </a:cubicBezTo>
                  <a:cubicBezTo>
                    <a:pt x="955" y="511"/>
                    <a:pt x="957" y="509"/>
                    <a:pt x="959" y="507"/>
                  </a:cubicBezTo>
                  <a:cubicBezTo>
                    <a:pt x="962" y="504"/>
                    <a:pt x="964" y="502"/>
                    <a:pt x="966" y="500"/>
                  </a:cubicBezTo>
                  <a:cubicBezTo>
                    <a:pt x="968" y="499"/>
                    <a:pt x="969" y="497"/>
                    <a:pt x="971" y="497"/>
                  </a:cubicBezTo>
                  <a:cubicBezTo>
                    <a:pt x="972" y="496"/>
                    <a:pt x="973" y="496"/>
                    <a:pt x="974" y="496"/>
                  </a:cubicBezTo>
                  <a:cubicBezTo>
                    <a:pt x="975" y="496"/>
                    <a:pt x="976" y="496"/>
                    <a:pt x="977" y="497"/>
                  </a:cubicBezTo>
                  <a:lnTo>
                    <a:pt x="1088" y="551"/>
                  </a:lnTo>
                  <a:close/>
                  <a:moveTo>
                    <a:pt x="977" y="525"/>
                  </a:moveTo>
                  <a:lnTo>
                    <a:pt x="977" y="525"/>
                  </a:lnTo>
                  <a:lnTo>
                    <a:pt x="1004" y="578"/>
                  </a:lnTo>
                  <a:lnTo>
                    <a:pt x="1030" y="552"/>
                  </a:lnTo>
                  <a:lnTo>
                    <a:pt x="977" y="525"/>
                  </a:lnTo>
                  <a:close/>
                  <a:moveTo>
                    <a:pt x="1133" y="479"/>
                  </a:moveTo>
                  <a:cubicBezTo>
                    <a:pt x="1137" y="482"/>
                    <a:pt x="1139" y="486"/>
                    <a:pt x="1141" y="490"/>
                  </a:cubicBezTo>
                  <a:cubicBezTo>
                    <a:pt x="1142" y="495"/>
                    <a:pt x="1142" y="499"/>
                    <a:pt x="1142" y="503"/>
                  </a:cubicBezTo>
                  <a:cubicBezTo>
                    <a:pt x="1141" y="508"/>
                    <a:pt x="1140" y="512"/>
                    <a:pt x="1137" y="516"/>
                  </a:cubicBezTo>
                  <a:cubicBezTo>
                    <a:pt x="1135" y="521"/>
                    <a:pt x="1131" y="525"/>
                    <a:pt x="1128" y="529"/>
                  </a:cubicBezTo>
                  <a:cubicBezTo>
                    <a:pt x="1125" y="531"/>
                    <a:pt x="1123" y="533"/>
                    <a:pt x="1120" y="535"/>
                  </a:cubicBezTo>
                  <a:cubicBezTo>
                    <a:pt x="1118" y="537"/>
                    <a:pt x="1115" y="538"/>
                    <a:pt x="1113" y="539"/>
                  </a:cubicBezTo>
                  <a:cubicBezTo>
                    <a:pt x="1111" y="541"/>
                    <a:pt x="1109" y="542"/>
                    <a:pt x="1107" y="542"/>
                  </a:cubicBezTo>
                  <a:cubicBezTo>
                    <a:pt x="1105" y="543"/>
                    <a:pt x="1104" y="543"/>
                    <a:pt x="1103" y="543"/>
                  </a:cubicBezTo>
                  <a:cubicBezTo>
                    <a:pt x="1102" y="543"/>
                    <a:pt x="1101" y="543"/>
                    <a:pt x="1099" y="542"/>
                  </a:cubicBezTo>
                  <a:cubicBezTo>
                    <a:pt x="1098" y="541"/>
                    <a:pt x="1096" y="540"/>
                    <a:pt x="1094" y="537"/>
                  </a:cubicBezTo>
                  <a:cubicBezTo>
                    <a:pt x="1093" y="536"/>
                    <a:pt x="1092" y="535"/>
                    <a:pt x="1091" y="534"/>
                  </a:cubicBezTo>
                  <a:cubicBezTo>
                    <a:pt x="1090" y="533"/>
                    <a:pt x="1090" y="532"/>
                    <a:pt x="1089" y="532"/>
                  </a:cubicBezTo>
                  <a:cubicBezTo>
                    <a:pt x="1089" y="531"/>
                    <a:pt x="1089" y="530"/>
                    <a:pt x="1089" y="530"/>
                  </a:cubicBezTo>
                  <a:cubicBezTo>
                    <a:pt x="1089" y="529"/>
                    <a:pt x="1089" y="529"/>
                    <a:pt x="1090" y="529"/>
                  </a:cubicBezTo>
                  <a:cubicBezTo>
                    <a:pt x="1090" y="528"/>
                    <a:pt x="1091" y="528"/>
                    <a:pt x="1093" y="527"/>
                  </a:cubicBezTo>
                  <a:cubicBezTo>
                    <a:pt x="1095" y="527"/>
                    <a:pt x="1097" y="526"/>
                    <a:pt x="1099" y="525"/>
                  </a:cubicBezTo>
                  <a:cubicBezTo>
                    <a:pt x="1101" y="524"/>
                    <a:pt x="1104" y="523"/>
                    <a:pt x="1106" y="522"/>
                  </a:cubicBezTo>
                  <a:cubicBezTo>
                    <a:pt x="1109" y="520"/>
                    <a:pt x="1111" y="518"/>
                    <a:pt x="1114" y="516"/>
                  </a:cubicBezTo>
                  <a:cubicBezTo>
                    <a:pt x="1116" y="514"/>
                    <a:pt x="1117" y="513"/>
                    <a:pt x="1118" y="511"/>
                  </a:cubicBezTo>
                  <a:cubicBezTo>
                    <a:pt x="1119" y="509"/>
                    <a:pt x="1119" y="508"/>
                    <a:pt x="1120" y="506"/>
                  </a:cubicBezTo>
                  <a:cubicBezTo>
                    <a:pt x="1120" y="505"/>
                    <a:pt x="1120" y="503"/>
                    <a:pt x="1119" y="502"/>
                  </a:cubicBezTo>
                  <a:cubicBezTo>
                    <a:pt x="1119" y="500"/>
                    <a:pt x="1118" y="499"/>
                    <a:pt x="1117" y="498"/>
                  </a:cubicBezTo>
                  <a:cubicBezTo>
                    <a:pt x="1115" y="496"/>
                    <a:pt x="1114" y="496"/>
                    <a:pt x="1112" y="495"/>
                  </a:cubicBezTo>
                  <a:cubicBezTo>
                    <a:pt x="1110" y="495"/>
                    <a:pt x="1108" y="496"/>
                    <a:pt x="1106" y="496"/>
                  </a:cubicBezTo>
                  <a:cubicBezTo>
                    <a:pt x="1103" y="497"/>
                    <a:pt x="1101" y="498"/>
                    <a:pt x="1099" y="499"/>
                  </a:cubicBezTo>
                  <a:cubicBezTo>
                    <a:pt x="1096" y="500"/>
                    <a:pt x="1093" y="501"/>
                    <a:pt x="1091" y="502"/>
                  </a:cubicBezTo>
                  <a:cubicBezTo>
                    <a:pt x="1088" y="504"/>
                    <a:pt x="1085" y="505"/>
                    <a:pt x="1082" y="505"/>
                  </a:cubicBezTo>
                  <a:cubicBezTo>
                    <a:pt x="1079" y="506"/>
                    <a:pt x="1076" y="507"/>
                    <a:pt x="1073" y="506"/>
                  </a:cubicBezTo>
                  <a:cubicBezTo>
                    <a:pt x="1070" y="506"/>
                    <a:pt x="1067" y="506"/>
                    <a:pt x="1064" y="504"/>
                  </a:cubicBezTo>
                  <a:cubicBezTo>
                    <a:pt x="1061" y="503"/>
                    <a:pt x="1058" y="501"/>
                    <a:pt x="1055" y="498"/>
                  </a:cubicBezTo>
                  <a:cubicBezTo>
                    <a:pt x="1052" y="495"/>
                    <a:pt x="1050" y="492"/>
                    <a:pt x="1049" y="488"/>
                  </a:cubicBezTo>
                  <a:cubicBezTo>
                    <a:pt x="1047" y="484"/>
                    <a:pt x="1047" y="480"/>
                    <a:pt x="1047" y="476"/>
                  </a:cubicBezTo>
                  <a:cubicBezTo>
                    <a:pt x="1048" y="472"/>
                    <a:pt x="1049" y="468"/>
                    <a:pt x="1051" y="464"/>
                  </a:cubicBezTo>
                  <a:cubicBezTo>
                    <a:pt x="1053" y="459"/>
                    <a:pt x="1056" y="455"/>
                    <a:pt x="1061" y="451"/>
                  </a:cubicBezTo>
                  <a:cubicBezTo>
                    <a:pt x="1063" y="449"/>
                    <a:pt x="1065" y="447"/>
                    <a:pt x="1067" y="446"/>
                  </a:cubicBezTo>
                  <a:cubicBezTo>
                    <a:pt x="1069" y="444"/>
                    <a:pt x="1071" y="443"/>
                    <a:pt x="1073" y="442"/>
                  </a:cubicBezTo>
                  <a:cubicBezTo>
                    <a:pt x="1075" y="441"/>
                    <a:pt x="1077" y="440"/>
                    <a:pt x="1078" y="439"/>
                  </a:cubicBezTo>
                  <a:cubicBezTo>
                    <a:pt x="1080" y="439"/>
                    <a:pt x="1081" y="438"/>
                    <a:pt x="1082" y="438"/>
                  </a:cubicBezTo>
                  <a:cubicBezTo>
                    <a:pt x="1083" y="438"/>
                    <a:pt x="1083" y="438"/>
                    <a:pt x="1084" y="438"/>
                  </a:cubicBezTo>
                  <a:cubicBezTo>
                    <a:pt x="1084" y="439"/>
                    <a:pt x="1085" y="439"/>
                    <a:pt x="1086" y="439"/>
                  </a:cubicBezTo>
                  <a:cubicBezTo>
                    <a:pt x="1086" y="440"/>
                    <a:pt x="1087" y="440"/>
                    <a:pt x="1088" y="441"/>
                  </a:cubicBezTo>
                  <a:cubicBezTo>
                    <a:pt x="1089" y="442"/>
                    <a:pt x="1090" y="442"/>
                    <a:pt x="1091" y="443"/>
                  </a:cubicBezTo>
                  <a:cubicBezTo>
                    <a:pt x="1092" y="445"/>
                    <a:pt x="1093" y="446"/>
                    <a:pt x="1094" y="447"/>
                  </a:cubicBezTo>
                  <a:cubicBezTo>
                    <a:pt x="1094" y="448"/>
                    <a:pt x="1095" y="448"/>
                    <a:pt x="1095" y="449"/>
                  </a:cubicBezTo>
                  <a:cubicBezTo>
                    <a:pt x="1096" y="450"/>
                    <a:pt x="1096" y="450"/>
                    <a:pt x="1096" y="451"/>
                  </a:cubicBezTo>
                  <a:cubicBezTo>
                    <a:pt x="1095" y="451"/>
                    <a:pt x="1095" y="452"/>
                    <a:pt x="1095" y="452"/>
                  </a:cubicBezTo>
                  <a:cubicBezTo>
                    <a:pt x="1094" y="452"/>
                    <a:pt x="1093" y="453"/>
                    <a:pt x="1092" y="453"/>
                  </a:cubicBezTo>
                  <a:cubicBezTo>
                    <a:pt x="1091" y="454"/>
                    <a:pt x="1089" y="454"/>
                    <a:pt x="1087" y="455"/>
                  </a:cubicBezTo>
                  <a:cubicBezTo>
                    <a:pt x="1085" y="456"/>
                    <a:pt x="1083" y="457"/>
                    <a:pt x="1081" y="458"/>
                  </a:cubicBezTo>
                  <a:cubicBezTo>
                    <a:pt x="1078" y="459"/>
                    <a:pt x="1076" y="461"/>
                    <a:pt x="1074" y="464"/>
                  </a:cubicBezTo>
                  <a:cubicBezTo>
                    <a:pt x="1072" y="465"/>
                    <a:pt x="1071" y="467"/>
                    <a:pt x="1070" y="468"/>
                  </a:cubicBezTo>
                  <a:cubicBezTo>
                    <a:pt x="1069" y="470"/>
                    <a:pt x="1069" y="471"/>
                    <a:pt x="1068" y="473"/>
                  </a:cubicBezTo>
                  <a:cubicBezTo>
                    <a:pt x="1068" y="474"/>
                    <a:pt x="1069" y="475"/>
                    <a:pt x="1069" y="477"/>
                  </a:cubicBezTo>
                  <a:cubicBezTo>
                    <a:pt x="1069" y="478"/>
                    <a:pt x="1070" y="479"/>
                    <a:pt x="1071" y="480"/>
                  </a:cubicBezTo>
                  <a:cubicBezTo>
                    <a:pt x="1073" y="481"/>
                    <a:pt x="1074" y="482"/>
                    <a:pt x="1076" y="482"/>
                  </a:cubicBezTo>
                  <a:cubicBezTo>
                    <a:pt x="1078" y="482"/>
                    <a:pt x="1080" y="482"/>
                    <a:pt x="1082" y="481"/>
                  </a:cubicBezTo>
                  <a:cubicBezTo>
                    <a:pt x="1085" y="481"/>
                    <a:pt x="1087" y="480"/>
                    <a:pt x="1090" y="478"/>
                  </a:cubicBezTo>
                  <a:cubicBezTo>
                    <a:pt x="1092" y="477"/>
                    <a:pt x="1095" y="476"/>
                    <a:pt x="1098" y="475"/>
                  </a:cubicBezTo>
                  <a:cubicBezTo>
                    <a:pt x="1100" y="474"/>
                    <a:pt x="1103" y="473"/>
                    <a:pt x="1106" y="472"/>
                  </a:cubicBezTo>
                  <a:cubicBezTo>
                    <a:pt x="1109" y="471"/>
                    <a:pt x="1112" y="471"/>
                    <a:pt x="1115" y="471"/>
                  </a:cubicBezTo>
                  <a:cubicBezTo>
                    <a:pt x="1118" y="471"/>
                    <a:pt x="1121" y="471"/>
                    <a:pt x="1124" y="473"/>
                  </a:cubicBezTo>
                  <a:cubicBezTo>
                    <a:pt x="1127" y="474"/>
                    <a:pt x="1130" y="476"/>
                    <a:pt x="1133" y="479"/>
                  </a:cubicBezTo>
                  <a:close/>
                  <a:moveTo>
                    <a:pt x="1190" y="422"/>
                  </a:moveTo>
                  <a:cubicBezTo>
                    <a:pt x="1193" y="426"/>
                    <a:pt x="1196" y="430"/>
                    <a:pt x="1197" y="434"/>
                  </a:cubicBezTo>
                  <a:cubicBezTo>
                    <a:pt x="1199" y="438"/>
                    <a:pt x="1199" y="442"/>
                    <a:pt x="1198" y="447"/>
                  </a:cubicBezTo>
                  <a:cubicBezTo>
                    <a:pt x="1198" y="451"/>
                    <a:pt x="1196" y="455"/>
                    <a:pt x="1194" y="460"/>
                  </a:cubicBezTo>
                  <a:cubicBezTo>
                    <a:pt x="1191" y="464"/>
                    <a:pt x="1188" y="468"/>
                    <a:pt x="1184" y="472"/>
                  </a:cubicBezTo>
                  <a:cubicBezTo>
                    <a:pt x="1182" y="474"/>
                    <a:pt x="1179" y="477"/>
                    <a:pt x="1177" y="478"/>
                  </a:cubicBezTo>
                  <a:cubicBezTo>
                    <a:pt x="1174" y="480"/>
                    <a:pt x="1172" y="482"/>
                    <a:pt x="1169" y="483"/>
                  </a:cubicBezTo>
                  <a:cubicBezTo>
                    <a:pt x="1167" y="484"/>
                    <a:pt x="1165" y="485"/>
                    <a:pt x="1163" y="486"/>
                  </a:cubicBezTo>
                  <a:cubicBezTo>
                    <a:pt x="1162" y="486"/>
                    <a:pt x="1160" y="486"/>
                    <a:pt x="1159" y="486"/>
                  </a:cubicBezTo>
                  <a:cubicBezTo>
                    <a:pt x="1158" y="486"/>
                    <a:pt x="1157" y="486"/>
                    <a:pt x="1156" y="485"/>
                  </a:cubicBezTo>
                  <a:cubicBezTo>
                    <a:pt x="1154" y="484"/>
                    <a:pt x="1153" y="483"/>
                    <a:pt x="1151" y="481"/>
                  </a:cubicBezTo>
                  <a:cubicBezTo>
                    <a:pt x="1149" y="480"/>
                    <a:pt x="1148" y="478"/>
                    <a:pt x="1147" y="477"/>
                  </a:cubicBezTo>
                  <a:cubicBezTo>
                    <a:pt x="1147" y="477"/>
                    <a:pt x="1146" y="476"/>
                    <a:pt x="1146" y="475"/>
                  </a:cubicBezTo>
                  <a:cubicBezTo>
                    <a:pt x="1145" y="474"/>
                    <a:pt x="1145" y="474"/>
                    <a:pt x="1145" y="473"/>
                  </a:cubicBezTo>
                  <a:cubicBezTo>
                    <a:pt x="1146" y="473"/>
                    <a:pt x="1146" y="472"/>
                    <a:pt x="1146" y="472"/>
                  </a:cubicBezTo>
                  <a:cubicBezTo>
                    <a:pt x="1147" y="471"/>
                    <a:pt x="1148" y="471"/>
                    <a:pt x="1150" y="471"/>
                  </a:cubicBezTo>
                  <a:cubicBezTo>
                    <a:pt x="1151" y="470"/>
                    <a:pt x="1153" y="469"/>
                    <a:pt x="1155" y="469"/>
                  </a:cubicBezTo>
                  <a:cubicBezTo>
                    <a:pt x="1158" y="468"/>
                    <a:pt x="1160" y="467"/>
                    <a:pt x="1163" y="465"/>
                  </a:cubicBezTo>
                  <a:cubicBezTo>
                    <a:pt x="1165" y="464"/>
                    <a:pt x="1168" y="462"/>
                    <a:pt x="1171" y="459"/>
                  </a:cubicBezTo>
                  <a:cubicBezTo>
                    <a:pt x="1172" y="458"/>
                    <a:pt x="1173" y="456"/>
                    <a:pt x="1174" y="454"/>
                  </a:cubicBezTo>
                  <a:cubicBezTo>
                    <a:pt x="1175" y="453"/>
                    <a:pt x="1176" y="451"/>
                    <a:pt x="1176" y="450"/>
                  </a:cubicBezTo>
                  <a:cubicBezTo>
                    <a:pt x="1177" y="448"/>
                    <a:pt x="1177" y="447"/>
                    <a:pt x="1176" y="445"/>
                  </a:cubicBezTo>
                  <a:cubicBezTo>
                    <a:pt x="1176" y="444"/>
                    <a:pt x="1175" y="442"/>
                    <a:pt x="1173" y="441"/>
                  </a:cubicBezTo>
                  <a:cubicBezTo>
                    <a:pt x="1172" y="440"/>
                    <a:pt x="1170" y="439"/>
                    <a:pt x="1168" y="439"/>
                  </a:cubicBezTo>
                  <a:cubicBezTo>
                    <a:pt x="1167" y="439"/>
                    <a:pt x="1164" y="439"/>
                    <a:pt x="1162" y="440"/>
                  </a:cubicBezTo>
                  <a:cubicBezTo>
                    <a:pt x="1160" y="440"/>
                    <a:pt x="1158" y="441"/>
                    <a:pt x="1155" y="442"/>
                  </a:cubicBezTo>
                  <a:cubicBezTo>
                    <a:pt x="1153" y="444"/>
                    <a:pt x="1150" y="445"/>
                    <a:pt x="1147" y="446"/>
                  </a:cubicBezTo>
                  <a:cubicBezTo>
                    <a:pt x="1144" y="447"/>
                    <a:pt x="1142" y="448"/>
                    <a:pt x="1139" y="449"/>
                  </a:cubicBezTo>
                  <a:cubicBezTo>
                    <a:pt x="1136" y="450"/>
                    <a:pt x="1133" y="450"/>
                    <a:pt x="1130" y="450"/>
                  </a:cubicBezTo>
                  <a:cubicBezTo>
                    <a:pt x="1127" y="450"/>
                    <a:pt x="1124" y="449"/>
                    <a:pt x="1121" y="448"/>
                  </a:cubicBezTo>
                  <a:cubicBezTo>
                    <a:pt x="1118" y="447"/>
                    <a:pt x="1115" y="444"/>
                    <a:pt x="1112" y="441"/>
                  </a:cubicBezTo>
                  <a:cubicBezTo>
                    <a:pt x="1109" y="438"/>
                    <a:pt x="1106" y="435"/>
                    <a:pt x="1105" y="431"/>
                  </a:cubicBezTo>
                  <a:cubicBezTo>
                    <a:pt x="1104" y="427"/>
                    <a:pt x="1103" y="424"/>
                    <a:pt x="1104" y="419"/>
                  </a:cubicBezTo>
                  <a:cubicBezTo>
                    <a:pt x="1104" y="415"/>
                    <a:pt x="1105" y="411"/>
                    <a:pt x="1108" y="407"/>
                  </a:cubicBezTo>
                  <a:cubicBezTo>
                    <a:pt x="1110" y="403"/>
                    <a:pt x="1113" y="399"/>
                    <a:pt x="1117" y="395"/>
                  </a:cubicBezTo>
                  <a:cubicBezTo>
                    <a:pt x="1119" y="393"/>
                    <a:pt x="1121" y="391"/>
                    <a:pt x="1123" y="389"/>
                  </a:cubicBezTo>
                  <a:cubicBezTo>
                    <a:pt x="1126" y="388"/>
                    <a:pt x="1128" y="386"/>
                    <a:pt x="1130" y="385"/>
                  </a:cubicBezTo>
                  <a:cubicBezTo>
                    <a:pt x="1132" y="384"/>
                    <a:pt x="1133" y="383"/>
                    <a:pt x="1135" y="383"/>
                  </a:cubicBezTo>
                  <a:cubicBezTo>
                    <a:pt x="1136" y="382"/>
                    <a:pt x="1138" y="382"/>
                    <a:pt x="1138" y="382"/>
                  </a:cubicBezTo>
                  <a:cubicBezTo>
                    <a:pt x="1139" y="382"/>
                    <a:pt x="1140" y="382"/>
                    <a:pt x="1140" y="382"/>
                  </a:cubicBezTo>
                  <a:cubicBezTo>
                    <a:pt x="1141" y="382"/>
                    <a:pt x="1142" y="382"/>
                    <a:pt x="1142" y="383"/>
                  </a:cubicBezTo>
                  <a:cubicBezTo>
                    <a:pt x="1143" y="383"/>
                    <a:pt x="1143" y="384"/>
                    <a:pt x="1144" y="384"/>
                  </a:cubicBezTo>
                  <a:cubicBezTo>
                    <a:pt x="1145" y="385"/>
                    <a:pt x="1146" y="386"/>
                    <a:pt x="1147" y="387"/>
                  </a:cubicBezTo>
                  <a:cubicBezTo>
                    <a:pt x="1148" y="388"/>
                    <a:pt x="1149" y="389"/>
                    <a:pt x="1150" y="390"/>
                  </a:cubicBezTo>
                  <a:cubicBezTo>
                    <a:pt x="1151" y="391"/>
                    <a:pt x="1152" y="392"/>
                    <a:pt x="1152" y="392"/>
                  </a:cubicBezTo>
                  <a:cubicBezTo>
                    <a:pt x="1152" y="393"/>
                    <a:pt x="1152" y="394"/>
                    <a:pt x="1152" y="394"/>
                  </a:cubicBezTo>
                  <a:cubicBezTo>
                    <a:pt x="1152" y="395"/>
                    <a:pt x="1152" y="395"/>
                    <a:pt x="1151" y="395"/>
                  </a:cubicBezTo>
                  <a:cubicBezTo>
                    <a:pt x="1151" y="396"/>
                    <a:pt x="1150" y="396"/>
                    <a:pt x="1149" y="397"/>
                  </a:cubicBezTo>
                  <a:cubicBezTo>
                    <a:pt x="1147" y="397"/>
                    <a:pt x="1145" y="398"/>
                    <a:pt x="1144" y="398"/>
                  </a:cubicBezTo>
                  <a:cubicBezTo>
                    <a:pt x="1142" y="399"/>
                    <a:pt x="1139" y="400"/>
                    <a:pt x="1137" y="402"/>
                  </a:cubicBezTo>
                  <a:cubicBezTo>
                    <a:pt x="1135" y="403"/>
                    <a:pt x="1133" y="405"/>
                    <a:pt x="1130" y="407"/>
                  </a:cubicBezTo>
                  <a:cubicBezTo>
                    <a:pt x="1129" y="409"/>
                    <a:pt x="1127" y="410"/>
                    <a:pt x="1127" y="412"/>
                  </a:cubicBezTo>
                  <a:cubicBezTo>
                    <a:pt x="1126" y="413"/>
                    <a:pt x="1125" y="415"/>
                    <a:pt x="1125" y="416"/>
                  </a:cubicBezTo>
                  <a:cubicBezTo>
                    <a:pt x="1125" y="417"/>
                    <a:pt x="1125" y="419"/>
                    <a:pt x="1126" y="420"/>
                  </a:cubicBezTo>
                  <a:cubicBezTo>
                    <a:pt x="1126" y="421"/>
                    <a:pt x="1127" y="422"/>
                    <a:pt x="1128" y="423"/>
                  </a:cubicBezTo>
                  <a:cubicBezTo>
                    <a:pt x="1129" y="425"/>
                    <a:pt x="1131" y="426"/>
                    <a:pt x="1133" y="426"/>
                  </a:cubicBezTo>
                  <a:cubicBezTo>
                    <a:pt x="1135" y="426"/>
                    <a:pt x="1137" y="425"/>
                    <a:pt x="1139" y="425"/>
                  </a:cubicBezTo>
                  <a:cubicBezTo>
                    <a:pt x="1141" y="424"/>
                    <a:pt x="1144" y="423"/>
                    <a:pt x="1146" y="422"/>
                  </a:cubicBezTo>
                  <a:cubicBezTo>
                    <a:pt x="1149" y="421"/>
                    <a:pt x="1151" y="419"/>
                    <a:pt x="1154" y="418"/>
                  </a:cubicBezTo>
                  <a:cubicBezTo>
                    <a:pt x="1157" y="417"/>
                    <a:pt x="1160" y="416"/>
                    <a:pt x="1163" y="415"/>
                  </a:cubicBezTo>
                  <a:cubicBezTo>
                    <a:pt x="1166" y="414"/>
                    <a:pt x="1169" y="414"/>
                    <a:pt x="1172" y="414"/>
                  </a:cubicBezTo>
                  <a:cubicBezTo>
                    <a:pt x="1175" y="414"/>
                    <a:pt x="1178" y="415"/>
                    <a:pt x="1181" y="416"/>
                  </a:cubicBezTo>
                  <a:cubicBezTo>
                    <a:pt x="1184" y="417"/>
                    <a:pt x="1187" y="419"/>
                    <a:pt x="1190" y="422"/>
                  </a:cubicBezTo>
                  <a:close/>
                  <a:moveTo>
                    <a:pt x="1259" y="394"/>
                  </a:moveTo>
                  <a:lnTo>
                    <a:pt x="1274" y="425"/>
                  </a:lnTo>
                  <a:cubicBezTo>
                    <a:pt x="1274" y="426"/>
                    <a:pt x="1274" y="428"/>
                    <a:pt x="1273" y="431"/>
                  </a:cubicBezTo>
                  <a:cubicBezTo>
                    <a:pt x="1271" y="433"/>
                    <a:pt x="1269" y="436"/>
                    <a:pt x="1265" y="440"/>
                  </a:cubicBezTo>
                  <a:cubicBezTo>
                    <a:pt x="1263" y="442"/>
                    <a:pt x="1262" y="443"/>
                    <a:pt x="1260" y="444"/>
                  </a:cubicBezTo>
                  <a:cubicBezTo>
                    <a:pt x="1259" y="445"/>
                    <a:pt x="1258" y="446"/>
                    <a:pt x="1257" y="446"/>
                  </a:cubicBezTo>
                  <a:cubicBezTo>
                    <a:pt x="1256" y="446"/>
                    <a:pt x="1255" y="446"/>
                    <a:pt x="1255" y="445"/>
                  </a:cubicBezTo>
                  <a:cubicBezTo>
                    <a:pt x="1254" y="445"/>
                    <a:pt x="1253" y="444"/>
                    <a:pt x="1253" y="443"/>
                  </a:cubicBezTo>
                  <a:lnTo>
                    <a:pt x="1240" y="413"/>
                  </a:lnTo>
                  <a:cubicBezTo>
                    <a:pt x="1239" y="413"/>
                    <a:pt x="1238" y="413"/>
                    <a:pt x="1237" y="413"/>
                  </a:cubicBezTo>
                  <a:cubicBezTo>
                    <a:pt x="1236" y="413"/>
                    <a:pt x="1235" y="413"/>
                    <a:pt x="1234" y="413"/>
                  </a:cubicBezTo>
                  <a:lnTo>
                    <a:pt x="1153" y="376"/>
                  </a:lnTo>
                  <a:cubicBezTo>
                    <a:pt x="1151" y="375"/>
                    <a:pt x="1149" y="374"/>
                    <a:pt x="1148" y="373"/>
                  </a:cubicBezTo>
                  <a:cubicBezTo>
                    <a:pt x="1147" y="372"/>
                    <a:pt x="1147" y="371"/>
                    <a:pt x="1147" y="370"/>
                  </a:cubicBezTo>
                  <a:cubicBezTo>
                    <a:pt x="1147" y="369"/>
                    <a:pt x="1148" y="367"/>
                    <a:pt x="1149" y="366"/>
                  </a:cubicBezTo>
                  <a:cubicBezTo>
                    <a:pt x="1150" y="364"/>
                    <a:pt x="1152" y="362"/>
                    <a:pt x="1154" y="360"/>
                  </a:cubicBezTo>
                  <a:cubicBezTo>
                    <a:pt x="1156" y="358"/>
                    <a:pt x="1158" y="357"/>
                    <a:pt x="1159" y="355"/>
                  </a:cubicBezTo>
                  <a:cubicBezTo>
                    <a:pt x="1160" y="354"/>
                    <a:pt x="1161" y="354"/>
                    <a:pt x="1162" y="353"/>
                  </a:cubicBezTo>
                  <a:cubicBezTo>
                    <a:pt x="1163" y="353"/>
                    <a:pt x="1164" y="353"/>
                    <a:pt x="1165" y="353"/>
                  </a:cubicBezTo>
                  <a:cubicBezTo>
                    <a:pt x="1166" y="353"/>
                    <a:pt x="1167" y="354"/>
                    <a:pt x="1169" y="354"/>
                  </a:cubicBezTo>
                  <a:lnTo>
                    <a:pt x="1227" y="382"/>
                  </a:lnTo>
                  <a:lnTo>
                    <a:pt x="1227" y="382"/>
                  </a:lnTo>
                  <a:lnTo>
                    <a:pt x="1197" y="325"/>
                  </a:lnTo>
                  <a:cubicBezTo>
                    <a:pt x="1196" y="323"/>
                    <a:pt x="1196" y="322"/>
                    <a:pt x="1196" y="321"/>
                  </a:cubicBezTo>
                  <a:cubicBezTo>
                    <a:pt x="1196" y="320"/>
                    <a:pt x="1196" y="319"/>
                    <a:pt x="1197" y="318"/>
                  </a:cubicBezTo>
                  <a:cubicBezTo>
                    <a:pt x="1198" y="317"/>
                    <a:pt x="1200" y="315"/>
                    <a:pt x="1202" y="312"/>
                  </a:cubicBezTo>
                  <a:cubicBezTo>
                    <a:pt x="1204" y="310"/>
                    <a:pt x="1206" y="308"/>
                    <a:pt x="1208" y="307"/>
                  </a:cubicBezTo>
                  <a:cubicBezTo>
                    <a:pt x="1209" y="306"/>
                    <a:pt x="1211" y="305"/>
                    <a:pt x="1212" y="305"/>
                  </a:cubicBezTo>
                  <a:cubicBezTo>
                    <a:pt x="1213" y="305"/>
                    <a:pt x="1214" y="305"/>
                    <a:pt x="1215" y="306"/>
                  </a:cubicBezTo>
                  <a:cubicBezTo>
                    <a:pt x="1216" y="307"/>
                    <a:pt x="1217" y="308"/>
                    <a:pt x="1217" y="310"/>
                  </a:cubicBezTo>
                  <a:lnTo>
                    <a:pt x="1259" y="394"/>
                  </a:lnTo>
                  <a:close/>
                  <a:moveTo>
                    <a:pt x="1266" y="191"/>
                  </a:moveTo>
                  <a:cubicBezTo>
                    <a:pt x="1271" y="204"/>
                    <a:pt x="1278" y="217"/>
                    <a:pt x="1286" y="229"/>
                  </a:cubicBezTo>
                  <a:cubicBezTo>
                    <a:pt x="1294" y="241"/>
                    <a:pt x="1303" y="252"/>
                    <a:pt x="1313" y="262"/>
                  </a:cubicBezTo>
                  <a:cubicBezTo>
                    <a:pt x="1324" y="273"/>
                    <a:pt x="1335" y="282"/>
                    <a:pt x="1347" y="290"/>
                  </a:cubicBezTo>
                  <a:cubicBezTo>
                    <a:pt x="1359" y="297"/>
                    <a:pt x="1371" y="304"/>
                    <a:pt x="1385" y="310"/>
                  </a:cubicBezTo>
                  <a:cubicBezTo>
                    <a:pt x="1386" y="310"/>
                    <a:pt x="1387" y="311"/>
                    <a:pt x="1387" y="311"/>
                  </a:cubicBezTo>
                  <a:cubicBezTo>
                    <a:pt x="1388" y="312"/>
                    <a:pt x="1388" y="312"/>
                    <a:pt x="1388" y="313"/>
                  </a:cubicBezTo>
                  <a:cubicBezTo>
                    <a:pt x="1388" y="314"/>
                    <a:pt x="1387" y="315"/>
                    <a:pt x="1386" y="317"/>
                  </a:cubicBezTo>
                  <a:cubicBezTo>
                    <a:pt x="1385" y="318"/>
                    <a:pt x="1384" y="320"/>
                    <a:pt x="1382" y="321"/>
                  </a:cubicBezTo>
                  <a:cubicBezTo>
                    <a:pt x="1381" y="323"/>
                    <a:pt x="1380" y="324"/>
                    <a:pt x="1379" y="325"/>
                  </a:cubicBezTo>
                  <a:cubicBezTo>
                    <a:pt x="1378" y="326"/>
                    <a:pt x="1377" y="326"/>
                    <a:pt x="1376" y="327"/>
                  </a:cubicBezTo>
                  <a:cubicBezTo>
                    <a:pt x="1375" y="327"/>
                    <a:pt x="1374" y="328"/>
                    <a:pt x="1374" y="328"/>
                  </a:cubicBezTo>
                  <a:cubicBezTo>
                    <a:pt x="1373" y="328"/>
                    <a:pt x="1372" y="328"/>
                    <a:pt x="1372" y="327"/>
                  </a:cubicBezTo>
                  <a:cubicBezTo>
                    <a:pt x="1364" y="325"/>
                    <a:pt x="1357" y="322"/>
                    <a:pt x="1350" y="319"/>
                  </a:cubicBezTo>
                  <a:cubicBezTo>
                    <a:pt x="1343" y="316"/>
                    <a:pt x="1337" y="313"/>
                    <a:pt x="1330" y="309"/>
                  </a:cubicBezTo>
                  <a:cubicBezTo>
                    <a:pt x="1324" y="305"/>
                    <a:pt x="1318" y="301"/>
                    <a:pt x="1312" y="296"/>
                  </a:cubicBezTo>
                  <a:cubicBezTo>
                    <a:pt x="1306" y="291"/>
                    <a:pt x="1300" y="286"/>
                    <a:pt x="1295" y="281"/>
                  </a:cubicBezTo>
                  <a:cubicBezTo>
                    <a:pt x="1289" y="275"/>
                    <a:pt x="1284" y="270"/>
                    <a:pt x="1280" y="264"/>
                  </a:cubicBezTo>
                  <a:cubicBezTo>
                    <a:pt x="1275" y="258"/>
                    <a:pt x="1271" y="252"/>
                    <a:pt x="1267" y="245"/>
                  </a:cubicBezTo>
                  <a:cubicBezTo>
                    <a:pt x="1263" y="239"/>
                    <a:pt x="1260" y="232"/>
                    <a:pt x="1257" y="225"/>
                  </a:cubicBezTo>
                  <a:cubicBezTo>
                    <a:pt x="1253" y="218"/>
                    <a:pt x="1251" y="211"/>
                    <a:pt x="1248" y="204"/>
                  </a:cubicBezTo>
                  <a:cubicBezTo>
                    <a:pt x="1248" y="203"/>
                    <a:pt x="1248" y="203"/>
                    <a:pt x="1248" y="202"/>
                  </a:cubicBezTo>
                  <a:cubicBezTo>
                    <a:pt x="1248" y="202"/>
                    <a:pt x="1248" y="201"/>
                    <a:pt x="1249" y="201"/>
                  </a:cubicBezTo>
                  <a:cubicBezTo>
                    <a:pt x="1249" y="200"/>
                    <a:pt x="1250" y="199"/>
                    <a:pt x="1251" y="198"/>
                  </a:cubicBezTo>
                  <a:cubicBezTo>
                    <a:pt x="1252" y="197"/>
                    <a:pt x="1253" y="195"/>
                    <a:pt x="1254" y="194"/>
                  </a:cubicBezTo>
                  <a:cubicBezTo>
                    <a:pt x="1256" y="192"/>
                    <a:pt x="1258" y="191"/>
                    <a:pt x="1259" y="190"/>
                  </a:cubicBezTo>
                  <a:cubicBezTo>
                    <a:pt x="1260" y="189"/>
                    <a:pt x="1261" y="188"/>
                    <a:pt x="1262" y="188"/>
                  </a:cubicBezTo>
                  <a:cubicBezTo>
                    <a:pt x="1263" y="188"/>
                    <a:pt x="1264" y="188"/>
                    <a:pt x="1264" y="189"/>
                  </a:cubicBezTo>
                  <a:cubicBezTo>
                    <a:pt x="1265" y="189"/>
                    <a:pt x="1266" y="190"/>
                    <a:pt x="1266" y="191"/>
                  </a:cubicBezTo>
                  <a:close/>
                  <a:moveTo>
                    <a:pt x="1396" y="252"/>
                  </a:moveTo>
                  <a:cubicBezTo>
                    <a:pt x="1396" y="253"/>
                    <a:pt x="1396" y="253"/>
                    <a:pt x="1397" y="254"/>
                  </a:cubicBezTo>
                  <a:cubicBezTo>
                    <a:pt x="1397" y="255"/>
                    <a:pt x="1396" y="255"/>
                    <a:pt x="1396" y="256"/>
                  </a:cubicBezTo>
                  <a:cubicBezTo>
                    <a:pt x="1395" y="257"/>
                    <a:pt x="1395" y="258"/>
                    <a:pt x="1394" y="260"/>
                  </a:cubicBezTo>
                  <a:cubicBezTo>
                    <a:pt x="1393" y="261"/>
                    <a:pt x="1391" y="262"/>
                    <a:pt x="1390" y="264"/>
                  </a:cubicBezTo>
                  <a:cubicBezTo>
                    <a:pt x="1388" y="266"/>
                    <a:pt x="1386" y="267"/>
                    <a:pt x="1385" y="268"/>
                  </a:cubicBezTo>
                  <a:cubicBezTo>
                    <a:pt x="1384" y="269"/>
                    <a:pt x="1383" y="270"/>
                    <a:pt x="1382" y="271"/>
                  </a:cubicBezTo>
                  <a:cubicBezTo>
                    <a:pt x="1381" y="271"/>
                    <a:pt x="1380" y="271"/>
                    <a:pt x="1379" y="271"/>
                  </a:cubicBezTo>
                  <a:cubicBezTo>
                    <a:pt x="1379" y="271"/>
                    <a:pt x="1378" y="271"/>
                    <a:pt x="1378" y="270"/>
                  </a:cubicBezTo>
                  <a:lnTo>
                    <a:pt x="1314" y="207"/>
                  </a:lnTo>
                  <a:cubicBezTo>
                    <a:pt x="1313" y="206"/>
                    <a:pt x="1313" y="205"/>
                    <a:pt x="1313" y="205"/>
                  </a:cubicBezTo>
                  <a:cubicBezTo>
                    <a:pt x="1313" y="204"/>
                    <a:pt x="1313" y="203"/>
                    <a:pt x="1313" y="202"/>
                  </a:cubicBezTo>
                  <a:cubicBezTo>
                    <a:pt x="1314" y="201"/>
                    <a:pt x="1315" y="200"/>
                    <a:pt x="1316" y="199"/>
                  </a:cubicBezTo>
                  <a:cubicBezTo>
                    <a:pt x="1317" y="198"/>
                    <a:pt x="1318" y="196"/>
                    <a:pt x="1320" y="194"/>
                  </a:cubicBezTo>
                  <a:cubicBezTo>
                    <a:pt x="1321" y="193"/>
                    <a:pt x="1323" y="191"/>
                    <a:pt x="1324" y="190"/>
                  </a:cubicBezTo>
                  <a:cubicBezTo>
                    <a:pt x="1326" y="189"/>
                    <a:pt x="1327" y="189"/>
                    <a:pt x="1328" y="188"/>
                  </a:cubicBezTo>
                  <a:cubicBezTo>
                    <a:pt x="1329" y="188"/>
                    <a:pt x="1329" y="188"/>
                    <a:pt x="1330" y="188"/>
                  </a:cubicBezTo>
                  <a:cubicBezTo>
                    <a:pt x="1331" y="188"/>
                    <a:pt x="1331" y="188"/>
                    <a:pt x="1332" y="188"/>
                  </a:cubicBezTo>
                  <a:lnTo>
                    <a:pt x="1396" y="252"/>
                  </a:lnTo>
                  <a:close/>
                  <a:moveTo>
                    <a:pt x="1311" y="165"/>
                  </a:moveTo>
                  <a:cubicBezTo>
                    <a:pt x="1315" y="169"/>
                    <a:pt x="1317" y="172"/>
                    <a:pt x="1317" y="175"/>
                  </a:cubicBezTo>
                  <a:cubicBezTo>
                    <a:pt x="1317" y="178"/>
                    <a:pt x="1314" y="181"/>
                    <a:pt x="1310" y="185"/>
                  </a:cubicBezTo>
                  <a:cubicBezTo>
                    <a:pt x="1306" y="189"/>
                    <a:pt x="1303" y="191"/>
                    <a:pt x="1300" y="192"/>
                  </a:cubicBezTo>
                  <a:cubicBezTo>
                    <a:pt x="1297" y="192"/>
                    <a:pt x="1294" y="190"/>
                    <a:pt x="1291" y="186"/>
                  </a:cubicBezTo>
                  <a:cubicBezTo>
                    <a:pt x="1287" y="183"/>
                    <a:pt x="1285" y="180"/>
                    <a:pt x="1285" y="177"/>
                  </a:cubicBezTo>
                  <a:cubicBezTo>
                    <a:pt x="1285" y="174"/>
                    <a:pt x="1288" y="170"/>
                    <a:pt x="1292" y="166"/>
                  </a:cubicBezTo>
                  <a:cubicBezTo>
                    <a:pt x="1296" y="162"/>
                    <a:pt x="1299" y="160"/>
                    <a:pt x="1302" y="160"/>
                  </a:cubicBezTo>
                  <a:cubicBezTo>
                    <a:pt x="1305" y="160"/>
                    <a:pt x="1308" y="162"/>
                    <a:pt x="1311" y="165"/>
                  </a:cubicBezTo>
                  <a:close/>
                  <a:moveTo>
                    <a:pt x="1439" y="173"/>
                  </a:moveTo>
                  <a:cubicBezTo>
                    <a:pt x="1442" y="177"/>
                    <a:pt x="1445" y="181"/>
                    <a:pt x="1446" y="185"/>
                  </a:cubicBezTo>
                  <a:cubicBezTo>
                    <a:pt x="1448" y="189"/>
                    <a:pt x="1448" y="193"/>
                    <a:pt x="1447" y="198"/>
                  </a:cubicBezTo>
                  <a:cubicBezTo>
                    <a:pt x="1447" y="202"/>
                    <a:pt x="1445" y="206"/>
                    <a:pt x="1443" y="211"/>
                  </a:cubicBezTo>
                  <a:cubicBezTo>
                    <a:pt x="1440" y="215"/>
                    <a:pt x="1437" y="219"/>
                    <a:pt x="1433" y="223"/>
                  </a:cubicBezTo>
                  <a:cubicBezTo>
                    <a:pt x="1431" y="226"/>
                    <a:pt x="1428" y="228"/>
                    <a:pt x="1426" y="230"/>
                  </a:cubicBezTo>
                  <a:cubicBezTo>
                    <a:pt x="1423" y="231"/>
                    <a:pt x="1421" y="233"/>
                    <a:pt x="1418" y="234"/>
                  </a:cubicBezTo>
                  <a:cubicBezTo>
                    <a:pt x="1416" y="235"/>
                    <a:pt x="1414" y="236"/>
                    <a:pt x="1412" y="237"/>
                  </a:cubicBezTo>
                  <a:cubicBezTo>
                    <a:pt x="1411" y="237"/>
                    <a:pt x="1409" y="237"/>
                    <a:pt x="1408" y="238"/>
                  </a:cubicBezTo>
                  <a:cubicBezTo>
                    <a:pt x="1407" y="238"/>
                    <a:pt x="1406" y="237"/>
                    <a:pt x="1405" y="236"/>
                  </a:cubicBezTo>
                  <a:cubicBezTo>
                    <a:pt x="1403" y="236"/>
                    <a:pt x="1402" y="234"/>
                    <a:pt x="1399" y="232"/>
                  </a:cubicBezTo>
                  <a:cubicBezTo>
                    <a:pt x="1398" y="231"/>
                    <a:pt x="1397" y="229"/>
                    <a:pt x="1396" y="229"/>
                  </a:cubicBezTo>
                  <a:cubicBezTo>
                    <a:pt x="1396" y="228"/>
                    <a:pt x="1395" y="227"/>
                    <a:pt x="1395" y="226"/>
                  </a:cubicBezTo>
                  <a:cubicBezTo>
                    <a:pt x="1394" y="225"/>
                    <a:pt x="1394" y="225"/>
                    <a:pt x="1394" y="224"/>
                  </a:cubicBezTo>
                  <a:cubicBezTo>
                    <a:pt x="1395" y="224"/>
                    <a:pt x="1395" y="223"/>
                    <a:pt x="1395" y="223"/>
                  </a:cubicBezTo>
                  <a:cubicBezTo>
                    <a:pt x="1396" y="223"/>
                    <a:pt x="1397" y="222"/>
                    <a:pt x="1398" y="222"/>
                  </a:cubicBezTo>
                  <a:cubicBezTo>
                    <a:pt x="1400" y="221"/>
                    <a:pt x="1402" y="221"/>
                    <a:pt x="1404" y="220"/>
                  </a:cubicBezTo>
                  <a:cubicBezTo>
                    <a:pt x="1407" y="219"/>
                    <a:pt x="1409" y="218"/>
                    <a:pt x="1412" y="216"/>
                  </a:cubicBezTo>
                  <a:cubicBezTo>
                    <a:pt x="1414" y="215"/>
                    <a:pt x="1417" y="213"/>
                    <a:pt x="1419" y="210"/>
                  </a:cubicBezTo>
                  <a:cubicBezTo>
                    <a:pt x="1421" y="209"/>
                    <a:pt x="1422" y="207"/>
                    <a:pt x="1423" y="206"/>
                  </a:cubicBezTo>
                  <a:cubicBezTo>
                    <a:pt x="1424" y="204"/>
                    <a:pt x="1425" y="202"/>
                    <a:pt x="1425" y="201"/>
                  </a:cubicBezTo>
                  <a:cubicBezTo>
                    <a:pt x="1426" y="199"/>
                    <a:pt x="1425" y="198"/>
                    <a:pt x="1425" y="196"/>
                  </a:cubicBezTo>
                  <a:cubicBezTo>
                    <a:pt x="1424" y="195"/>
                    <a:pt x="1424" y="194"/>
                    <a:pt x="1422" y="192"/>
                  </a:cubicBezTo>
                  <a:cubicBezTo>
                    <a:pt x="1421" y="191"/>
                    <a:pt x="1419" y="190"/>
                    <a:pt x="1417" y="190"/>
                  </a:cubicBezTo>
                  <a:cubicBezTo>
                    <a:pt x="1415" y="190"/>
                    <a:pt x="1413" y="190"/>
                    <a:pt x="1411" y="191"/>
                  </a:cubicBezTo>
                  <a:cubicBezTo>
                    <a:pt x="1409" y="191"/>
                    <a:pt x="1407" y="192"/>
                    <a:pt x="1404" y="194"/>
                  </a:cubicBezTo>
                  <a:cubicBezTo>
                    <a:pt x="1402" y="195"/>
                    <a:pt x="1399" y="196"/>
                    <a:pt x="1396" y="197"/>
                  </a:cubicBezTo>
                  <a:cubicBezTo>
                    <a:pt x="1393" y="198"/>
                    <a:pt x="1391" y="199"/>
                    <a:pt x="1388" y="200"/>
                  </a:cubicBezTo>
                  <a:cubicBezTo>
                    <a:pt x="1385" y="201"/>
                    <a:pt x="1382" y="201"/>
                    <a:pt x="1379" y="201"/>
                  </a:cubicBezTo>
                  <a:cubicBezTo>
                    <a:pt x="1376" y="201"/>
                    <a:pt x="1373" y="200"/>
                    <a:pt x="1370" y="199"/>
                  </a:cubicBezTo>
                  <a:cubicBezTo>
                    <a:pt x="1367" y="198"/>
                    <a:pt x="1364" y="196"/>
                    <a:pt x="1361" y="193"/>
                  </a:cubicBezTo>
                  <a:cubicBezTo>
                    <a:pt x="1358" y="189"/>
                    <a:pt x="1355" y="186"/>
                    <a:pt x="1354" y="182"/>
                  </a:cubicBezTo>
                  <a:cubicBezTo>
                    <a:pt x="1353" y="179"/>
                    <a:pt x="1352" y="175"/>
                    <a:pt x="1353" y="171"/>
                  </a:cubicBezTo>
                  <a:cubicBezTo>
                    <a:pt x="1353" y="166"/>
                    <a:pt x="1354" y="162"/>
                    <a:pt x="1357" y="158"/>
                  </a:cubicBezTo>
                  <a:cubicBezTo>
                    <a:pt x="1359" y="154"/>
                    <a:pt x="1362" y="150"/>
                    <a:pt x="1366" y="146"/>
                  </a:cubicBezTo>
                  <a:cubicBezTo>
                    <a:pt x="1368" y="144"/>
                    <a:pt x="1370" y="142"/>
                    <a:pt x="1372" y="140"/>
                  </a:cubicBezTo>
                  <a:cubicBezTo>
                    <a:pt x="1374" y="139"/>
                    <a:pt x="1377" y="137"/>
                    <a:pt x="1378" y="136"/>
                  </a:cubicBezTo>
                  <a:cubicBezTo>
                    <a:pt x="1380" y="135"/>
                    <a:pt x="1382" y="134"/>
                    <a:pt x="1384" y="134"/>
                  </a:cubicBezTo>
                  <a:cubicBezTo>
                    <a:pt x="1385" y="133"/>
                    <a:pt x="1387" y="133"/>
                    <a:pt x="1387" y="133"/>
                  </a:cubicBezTo>
                  <a:cubicBezTo>
                    <a:pt x="1388" y="133"/>
                    <a:pt x="1389" y="133"/>
                    <a:pt x="1389" y="133"/>
                  </a:cubicBezTo>
                  <a:cubicBezTo>
                    <a:pt x="1390" y="133"/>
                    <a:pt x="1390" y="133"/>
                    <a:pt x="1391" y="134"/>
                  </a:cubicBezTo>
                  <a:cubicBezTo>
                    <a:pt x="1392" y="134"/>
                    <a:pt x="1392" y="135"/>
                    <a:pt x="1393" y="135"/>
                  </a:cubicBezTo>
                  <a:cubicBezTo>
                    <a:pt x="1394" y="136"/>
                    <a:pt x="1395" y="137"/>
                    <a:pt x="1396" y="138"/>
                  </a:cubicBezTo>
                  <a:cubicBezTo>
                    <a:pt x="1397" y="139"/>
                    <a:pt x="1398" y="140"/>
                    <a:pt x="1399" y="141"/>
                  </a:cubicBezTo>
                  <a:cubicBezTo>
                    <a:pt x="1400" y="142"/>
                    <a:pt x="1400" y="143"/>
                    <a:pt x="1401" y="144"/>
                  </a:cubicBezTo>
                  <a:cubicBezTo>
                    <a:pt x="1401" y="144"/>
                    <a:pt x="1401" y="145"/>
                    <a:pt x="1401" y="145"/>
                  </a:cubicBezTo>
                  <a:cubicBezTo>
                    <a:pt x="1401" y="146"/>
                    <a:pt x="1401" y="146"/>
                    <a:pt x="1400" y="146"/>
                  </a:cubicBezTo>
                  <a:cubicBezTo>
                    <a:pt x="1400" y="147"/>
                    <a:pt x="1399" y="147"/>
                    <a:pt x="1397" y="148"/>
                  </a:cubicBezTo>
                  <a:cubicBezTo>
                    <a:pt x="1396" y="148"/>
                    <a:pt x="1394" y="149"/>
                    <a:pt x="1392" y="150"/>
                  </a:cubicBezTo>
                  <a:cubicBezTo>
                    <a:pt x="1391" y="150"/>
                    <a:pt x="1388" y="151"/>
                    <a:pt x="1386" y="153"/>
                  </a:cubicBezTo>
                  <a:cubicBezTo>
                    <a:pt x="1384" y="154"/>
                    <a:pt x="1382" y="156"/>
                    <a:pt x="1379" y="158"/>
                  </a:cubicBezTo>
                  <a:cubicBezTo>
                    <a:pt x="1378" y="160"/>
                    <a:pt x="1376" y="161"/>
                    <a:pt x="1375" y="163"/>
                  </a:cubicBezTo>
                  <a:cubicBezTo>
                    <a:pt x="1375" y="164"/>
                    <a:pt x="1374" y="166"/>
                    <a:pt x="1374" y="167"/>
                  </a:cubicBezTo>
                  <a:cubicBezTo>
                    <a:pt x="1374" y="169"/>
                    <a:pt x="1374" y="170"/>
                    <a:pt x="1374" y="171"/>
                  </a:cubicBezTo>
                  <a:cubicBezTo>
                    <a:pt x="1375" y="172"/>
                    <a:pt x="1376" y="173"/>
                    <a:pt x="1377" y="174"/>
                  </a:cubicBezTo>
                  <a:cubicBezTo>
                    <a:pt x="1378" y="176"/>
                    <a:pt x="1380" y="177"/>
                    <a:pt x="1382" y="177"/>
                  </a:cubicBezTo>
                  <a:cubicBezTo>
                    <a:pt x="1384" y="177"/>
                    <a:pt x="1386" y="177"/>
                    <a:pt x="1388" y="176"/>
                  </a:cubicBezTo>
                  <a:cubicBezTo>
                    <a:pt x="1390" y="175"/>
                    <a:pt x="1393" y="174"/>
                    <a:pt x="1395" y="173"/>
                  </a:cubicBezTo>
                  <a:cubicBezTo>
                    <a:pt x="1398" y="172"/>
                    <a:pt x="1400" y="170"/>
                    <a:pt x="1403" y="169"/>
                  </a:cubicBezTo>
                  <a:cubicBezTo>
                    <a:pt x="1406" y="168"/>
                    <a:pt x="1409" y="167"/>
                    <a:pt x="1412" y="166"/>
                  </a:cubicBezTo>
                  <a:cubicBezTo>
                    <a:pt x="1415" y="166"/>
                    <a:pt x="1417" y="165"/>
                    <a:pt x="1420" y="165"/>
                  </a:cubicBezTo>
                  <a:cubicBezTo>
                    <a:pt x="1424" y="165"/>
                    <a:pt x="1427" y="166"/>
                    <a:pt x="1430" y="167"/>
                  </a:cubicBezTo>
                  <a:cubicBezTo>
                    <a:pt x="1433" y="168"/>
                    <a:pt x="1436" y="170"/>
                    <a:pt x="1439" y="173"/>
                  </a:cubicBezTo>
                  <a:close/>
                  <a:moveTo>
                    <a:pt x="1523" y="126"/>
                  </a:moveTo>
                  <a:cubicBezTo>
                    <a:pt x="1524" y="126"/>
                    <a:pt x="1524" y="127"/>
                    <a:pt x="1524" y="128"/>
                  </a:cubicBezTo>
                  <a:cubicBezTo>
                    <a:pt x="1524" y="129"/>
                    <a:pt x="1523" y="130"/>
                    <a:pt x="1522" y="131"/>
                  </a:cubicBezTo>
                  <a:cubicBezTo>
                    <a:pt x="1521" y="132"/>
                    <a:pt x="1520" y="134"/>
                    <a:pt x="1518" y="136"/>
                  </a:cubicBezTo>
                  <a:cubicBezTo>
                    <a:pt x="1516" y="138"/>
                    <a:pt x="1514" y="139"/>
                    <a:pt x="1513" y="140"/>
                  </a:cubicBezTo>
                  <a:cubicBezTo>
                    <a:pt x="1512" y="141"/>
                    <a:pt x="1511" y="141"/>
                    <a:pt x="1510" y="141"/>
                  </a:cubicBezTo>
                  <a:cubicBezTo>
                    <a:pt x="1509" y="141"/>
                    <a:pt x="1509" y="141"/>
                    <a:pt x="1508" y="140"/>
                  </a:cubicBezTo>
                  <a:lnTo>
                    <a:pt x="1503" y="135"/>
                  </a:lnTo>
                  <a:cubicBezTo>
                    <a:pt x="1503" y="141"/>
                    <a:pt x="1502" y="146"/>
                    <a:pt x="1500" y="151"/>
                  </a:cubicBezTo>
                  <a:cubicBezTo>
                    <a:pt x="1499" y="156"/>
                    <a:pt x="1496" y="160"/>
                    <a:pt x="1492" y="165"/>
                  </a:cubicBezTo>
                  <a:cubicBezTo>
                    <a:pt x="1488" y="168"/>
                    <a:pt x="1485" y="171"/>
                    <a:pt x="1481" y="173"/>
                  </a:cubicBezTo>
                  <a:cubicBezTo>
                    <a:pt x="1477" y="175"/>
                    <a:pt x="1473" y="176"/>
                    <a:pt x="1470" y="176"/>
                  </a:cubicBezTo>
                  <a:cubicBezTo>
                    <a:pt x="1466" y="176"/>
                    <a:pt x="1462" y="176"/>
                    <a:pt x="1458" y="174"/>
                  </a:cubicBezTo>
                  <a:cubicBezTo>
                    <a:pt x="1454" y="173"/>
                    <a:pt x="1451" y="171"/>
                    <a:pt x="1447" y="167"/>
                  </a:cubicBezTo>
                  <a:cubicBezTo>
                    <a:pt x="1444" y="163"/>
                    <a:pt x="1441" y="159"/>
                    <a:pt x="1440" y="155"/>
                  </a:cubicBezTo>
                  <a:cubicBezTo>
                    <a:pt x="1439" y="151"/>
                    <a:pt x="1438" y="147"/>
                    <a:pt x="1440" y="142"/>
                  </a:cubicBezTo>
                  <a:cubicBezTo>
                    <a:pt x="1441" y="137"/>
                    <a:pt x="1443" y="132"/>
                    <a:pt x="1446" y="127"/>
                  </a:cubicBezTo>
                  <a:cubicBezTo>
                    <a:pt x="1450" y="122"/>
                    <a:pt x="1454" y="116"/>
                    <a:pt x="1460" y="111"/>
                  </a:cubicBezTo>
                  <a:lnTo>
                    <a:pt x="1466" y="105"/>
                  </a:lnTo>
                  <a:lnTo>
                    <a:pt x="1462" y="101"/>
                  </a:lnTo>
                  <a:cubicBezTo>
                    <a:pt x="1460" y="99"/>
                    <a:pt x="1459" y="97"/>
                    <a:pt x="1457" y="96"/>
                  </a:cubicBezTo>
                  <a:cubicBezTo>
                    <a:pt x="1455" y="95"/>
                    <a:pt x="1453" y="94"/>
                    <a:pt x="1451" y="94"/>
                  </a:cubicBezTo>
                  <a:cubicBezTo>
                    <a:pt x="1449" y="94"/>
                    <a:pt x="1447" y="95"/>
                    <a:pt x="1445" y="96"/>
                  </a:cubicBezTo>
                  <a:cubicBezTo>
                    <a:pt x="1443" y="97"/>
                    <a:pt x="1441" y="98"/>
                    <a:pt x="1438" y="101"/>
                  </a:cubicBezTo>
                  <a:cubicBezTo>
                    <a:pt x="1435" y="104"/>
                    <a:pt x="1433" y="107"/>
                    <a:pt x="1431" y="110"/>
                  </a:cubicBezTo>
                  <a:cubicBezTo>
                    <a:pt x="1430" y="113"/>
                    <a:pt x="1428" y="116"/>
                    <a:pt x="1427" y="118"/>
                  </a:cubicBezTo>
                  <a:cubicBezTo>
                    <a:pt x="1426" y="121"/>
                    <a:pt x="1425" y="123"/>
                    <a:pt x="1425" y="125"/>
                  </a:cubicBezTo>
                  <a:cubicBezTo>
                    <a:pt x="1424" y="127"/>
                    <a:pt x="1424" y="128"/>
                    <a:pt x="1423" y="129"/>
                  </a:cubicBezTo>
                  <a:cubicBezTo>
                    <a:pt x="1422" y="130"/>
                    <a:pt x="1422" y="130"/>
                    <a:pt x="1421" y="130"/>
                  </a:cubicBezTo>
                  <a:cubicBezTo>
                    <a:pt x="1420" y="130"/>
                    <a:pt x="1419" y="130"/>
                    <a:pt x="1419" y="130"/>
                  </a:cubicBezTo>
                  <a:cubicBezTo>
                    <a:pt x="1418" y="129"/>
                    <a:pt x="1417" y="129"/>
                    <a:pt x="1416" y="128"/>
                  </a:cubicBezTo>
                  <a:cubicBezTo>
                    <a:pt x="1415" y="127"/>
                    <a:pt x="1414" y="126"/>
                    <a:pt x="1412" y="125"/>
                  </a:cubicBezTo>
                  <a:cubicBezTo>
                    <a:pt x="1411" y="124"/>
                    <a:pt x="1410" y="122"/>
                    <a:pt x="1409" y="121"/>
                  </a:cubicBezTo>
                  <a:cubicBezTo>
                    <a:pt x="1409" y="120"/>
                    <a:pt x="1408" y="119"/>
                    <a:pt x="1408" y="118"/>
                  </a:cubicBezTo>
                  <a:cubicBezTo>
                    <a:pt x="1408" y="116"/>
                    <a:pt x="1409" y="114"/>
                    <a:pt x="1410" y="112"/>
                  </a:cubicBezTo>
                  <a:cubicBezTo>
                    <a:pt x="1410" y="109"/>
                    <a:pt x="1412" y="106"/>
                    <a:pt x="1413" y="104"/>
                  </a:cubicBezTo>
                  <a:cubicBezTo>
                    <a:pt x="1415" y="101"/>
                    <a:pt x="1416" y="97"/>
                    <a:pt x="1419" y="94"/>
                  </a:cubicBezTo>
                  <a:cubicBezTo>
                    <a:pt x="1421" y="91"/>
                    <a:pt x="1423" y="88"/>
                    <a:pt x="1426" y="85"/>
                  </a:cubicBezTo>
                  <a:cubicBezTo>
                    <a:pt x="1431" y="80"/>
                    <a:pt x="1436" y="77"/>
                    <a:pt x="1441" y="74"/>
                  </a:cubicBezTo>
                  <a:cubicBezTo>
                    <a:pt x="1445" y="71"/>
                    <a:pt x="1450" y="70"/>
                    <a:pt x="1454" y="70"/>
                  </a:cubicBezTo>
                  <a:cubicBezTo>
                    <a:pt x="1458" y="70"/>
                    <a:pt x="1463" y="70"/>
                    <a:pt x="1467" y="73"/>
                  </a:cubicBezTo>
                  <a:cubicBezTo>
                    <a:pt x="1471" y="75"/>
                    <a:pt x="1475" y="78"/>
                    <a:pt x="1480" y="82"/>
                  </a:cubicBezTo>
                  <a:lnTo>
                    <a:pt x="1523" y="126"/>
                  </a:lnTo>
                  <a:close/>
                  <a:moveTo>
                    <a:pt x="1478" y="116"/>
                  </a:moveTo>
                  <a:lnTo>
                    <a:pt x="1471" y="123"/>
                  </a:lnTo>
                  <a:cubicBezTo>
                    <a:pt x="1468" y="126"/>
                    <a:pt x="1466" y="128"/>
                    <a:pt x="1464" y="131"/>
                  </a:cubicBezTo>
                  <a:cubicBezTo>
                    <a:pt x="1462" y="133"/>
                    <a:pt x="1461" y="136"/>
                    <a:pt x="1461" y="138"/>
                  </a:cubicBezTo>
                  <a:cubicBezTo>
                    <a:pt x="1460" y="140"/>
                    <a:pt x="1461" y="142"/>
                    <a:pt x="1461" y="144"/>
                  </a:cubicBezTo>
                  <a:cubicBezTo>
                    <a:pt x="1462" y="146"/>
                    <a:pt x="1463" y="147"/>
                    <a:pt x="1464" y="149"/>
                  </a:cubicBezTo>
                  <a:cubicBezTo>
                    <a:pt x="1467" y="152"/>
                    <a:pt x="1470" y="153"/>
                    <a:pt x="1473" y="153"/>
                  </a:cubicBezTo>
                  <a:cubicBezTo>
                    <a:pt x="1477" y="152"/>
                    <a:pt x="1480" y="151"/>
                    <a:pt x="1483" y="148"/>
                  </a:cubicBezTo>
                  <a:cubicBezTo>
                    <a:pt x="1485" y="145"/>
                    <a:pt x="1487" y="142"/>
                    <a:pt x="1488" y="139"/>
                  </a:cubicBezTo>
                  <a:cubicBezTo>
                    <a:pt x="1489" y="136"/>
                    <a:pt x="1489" y="131"/>
                    <a:pt x="1489" y="127"/>
                  </a:cubicBezTo>
                  <a:lnTo>
                    <a:pt x="1478" y="116"/>
                  </a:lnTo>
                  <a:close/>
                  <a:moveTo>
                    <a:pt x="1529" y="47"/>
                  </a:moveTo>
                  <a:cubicBezTo>
                    <a:pt x="1534" y="52"/>
                    <a:pt x="1539" y="58"/>
                    <a:pt x="1544" y="64"/>
                  </a:cubicBezTo>
                  <a:cubicBezTo>
                    <a:pt x="1548" y="70"/>
                    <a:pt x="1553" y="76"/>
                    <a:pt x="1557" y="82"/>
                  </a:cubicBezTo>
                  <a:cubicBezTo>
                    <a:pt x="1560" y="89"/>
                    <a:pt x="1564" y="95"/>
                    <a:pt x="1567" y="102"/>
                  </a:cubicBezTo>
                  <a:cubicBezTo>
                    <a:pt x="1570" y="109"/>
                    <a:pt x="1573" y="116"/>
                    <a:pt x="1575" y="124"/>
                  </a:cubicBezTo>
                  <a:cubicBezTo>
                    <a:pt x="1576" y="124"/>
                    <a:pt x="1576" y="125"/>
                    <a:pt x="1576" y="126"/>
                  </a:cubicBezTo>
                  <a:cubicBezTo>
                    <a:pt x="1576" y="126"/>
                    <a:pt x="1575" y="127"/>
                    <a:pt x="1575" y="128"/>
                  </a:cubicBezTo>
                  <a:cubicBezTo>
                    <a:pt x="1574" y="129"/>
                    <a:pt x="1574" y="130"/>
                    <a:pt x="1573" y="131"/>
                  </a:cubicBezTo>
                  <a:cubicBezTo>
                    <a:pt x="1572" y="132"/>
                    <a:pt x="1571" y="133"/>
                    <a:pt x="1569" y="134"/>
                  </a:cubicBezTo>
                  <a:cubicBezTo>
                    <a:pt x="1567" y="136"/>
                    <a:pt x="1566" y="138"/>
                    <a:pt x="1565" y="138"/>
                  </a:cubicBezTo>
                  <a:cubicBezTo>
                    <a:pt x="1563" y="139"/>
                    <a:pt x="1562" y="140"/>
                    <a:pt x="1561" y="140"/>
                  </a:cubicBezTo>
                  <a:cubicBezTo>
                    <a:pt x="1560" y="140"/>
                    <a:pt x="1560" y="140"/>
                    <a:pt x="1559" y="139"/>
                  </a:cubicBezTo>
                  <a:cubicBezTo>
                    <a:pt x="1559" y="139"/>
                    <a:pt x="1558" y="138"/>
                    <a:pt x="1558" y="137"/>
                  </a:cubicBezTo>
                  <a:cubicBezTo>
                    <a:pt x="1552" y="124"/>
                    <a:pt x="1546" y="111"/>
                    <a:pt x="1538" y="99"/>
                  </a:cubicBezTo>
                  <a:cubicBezTo>
                    <a:pt x="1530" y="87"/>
                    <a:pt x="1521" y="76"/>
                    <a:pt x="1510" y="65"/>
                  </a:cubicBezTo>
                  <a:cubicBezTo>
                    <a:pt x="1500" y="55"/>
                    <a:pt x="1489" y="46"/>
                    <a:pt x="1477" y="38"/>
                  </a:cubicBezTo>
                  <a:cubicBezTo>
                    <a:pt x="1465" y="30"/>
                    <a:pt x="1452" y="23"/>
                    <a:pt x="1438" y="18"/>
                  </a:cubicBezTo>
                  <a:cubicBezTo>
                    <a:pt x="1438" y="18"/>
                    <a:pt x="1437" y="17"/>
                    <a:pt x="1436" y="16"/>
                  </a:cubicBezTo>
                  <a:cubicBezTo>
                    <a:pt x="1436" y="16"/>
                    <a:pt x="1436" y="15"/>
                    <a:pt x="1436" y="14"/>
                  </a:cubicBezTo>
                  <a:cubicBezTo>
                    <a:pt x="1436" y="13"/>
                    <a:pt x="1437" y="12"/>
                    <a:pt x="1438" y="11"/>
                  </a:cubicBezTo>
                  <a:cubicBezTo>
                    <a:pt x="1439" y="10"/>
                    <a:pt x="1440" y="8"/>
                    <a:pt x="1442" y="6"/>
                  </a:cubicBezTo>
                  <a:cubicBezTo>
                    <a:pt x="1443" y="5"/>
                    <a:pt x="1445" y="4"/>
                    <a:pt x="1446" y="3"/>
                  </a:cubicBezTo>
                  <a:cubicBezTo>
                    <a:pt x="1447" y="2"/>
                    <a:pt x="1448" y="1"/>
                    <a:pt x="1448" y="1"/>
                  </a:cubicBezTo>
                  <a:cubicBezTo>
                    <a:pt x="1449" y="0"/>
                    <a:pt x="1450" y="0"/>
                    <a:pt x="1450" y="0"/>
                  </a:cubicBezTo>
                  <a:cubicBezTo>
                    <a:pt x="1451" y="0"/>
                    <a:pt x="1451" y="0"/>
                    <a:pt x="1452" y="0"/>
                  </a:cubicBezTo>
                  <a:cubicBezTo>
                    <a:pt x="1467" y="5"/>
                    <a:pt x="1481" y="12"/>
                    <a:pt x="1493" y="19"/>
                  </a:cubicBezTo>
                  <a:cubicBezTo>
                    <a:pt x="1506" y="27"/>
                    <a:pt x="1518" y="36"/>
                    <a:pt x="1529"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noEditPoints="1"/>
            </p:cNvSpPr>
            <p:nvPr/>
          </p:nvSpPr>
          <p:spPr bwMode="auto">
            <a:xfrm>
              <a:off x="3153" y="3362"/>
              <a:ext cx="247" cy="242"/>
            </a:xfrm>
            <a:custGeom>
              <a:avLst/>
              <a:gdLst/>
              <a:ahLst/>
              <a:cxnLst>
                <a:cxn ang="0">
                  <a:pos x="85" y="973"/>
                </a:cxn>
                <a:cxn ang="0">
                  <a:pos x="7" y="923"/>
                </a:cxn>
                <a:cxn ang="0">
                  <a:pos x="15" y="881"/>
                </a:cxn>
                <a:cxn ang="0">
                  <a:pos x="62" y="892"/>
                </a:cxn>
                <a:cxn ang="0">
                  <a:pos x="102" y="934"/>
                </a:cxn>
                <a:cxn ang="0">
                  <a:pos x="169" y="901"/>
                </a:cxn>
                <a:cxn ang="0">
                  <a:pos x="116" y="814"/>
                </a:cxn>
                <a:cxn ang="0">
                  <a:pos x="106" y="850"/>
                </a:cxn>
                <a:cxn ang="0">
                  <a:pos x="161" y="868"/>
                </a:cxn>
                <a:cxn ang="0">
                  <a:pos x="218" y="847"/>
                </a:cxn>
                <a:cxn ang="0">
                  <a:pos x="134" y="734"/>
                </a:cxn>
                <a:cxn ang="0">
                  <a:pos x="253" y="780"/>
                </a:cxn>
                <a:cxn ang="0">
                  <a:pos x="293" y="746"/>
                </a:cxn>
                <a:cxn ang="0">
                  <a:pos x="283" y="787"/>
                </a:cxn>
                <a:cxn ang="0">
                  <a:pos x="225" y="705"/>
                </a:cxn>
                <a:cxn ang="0">
                  <a:pos x="216" y="744"/>
                </a:cxn>
                <a:cxn ang="0">
                  <a:pos x="315" y="647"/>
                </a:cxn>
                <a:cxn ang="0">
                  <a:pos x="346" y="718"/>
                </a:cxn>
                <a:cxn ang="0">
                  <a:pos x="263" y="668"/>
                </a:cxn>
                <a:cxn ang="0">
                  <a:pos x="286" y="652"/>
                </a:cxn>
                <a:cxn ang="0">
                  <a:pos x="304" y="629"/>
                </a:cxn>
                <a:cxn ang="0">
                  <a:pos x="424" y="638"/>
                </a:cxn>
                <a:cxn ang="0">
                  <a:pos x="356" y="639"/>
                </a:cxn>
                <a:cxn ang="0">
                  <a:pos x="347" y="607"/>
                </a:cxn>
                <a:cxn ang="0">
                  <a:pos x="324" y="615"/>
                </a:cxn>
                <a:cxn ang="0">
                  <a:pos x="439" y="623"/>
                </a:cxn>
                <a:cxn ang="0">
                  <a:pos x="404" y="637"/>
                </a:cxn>
                <a:cxn ang="0">
                  <a:pos x="499" y="567"/>
                </a:cxn>
                <a:cxn ang="0">
                  <a:pos x="427" y="549"/>
                </a:cxn>
                <a:cxn ang="0">
                  <a:pos x="452" y="610"/>
                </a:cxn>
                <a:cxn ang="0">
                  <a:pos x="403" y="530"/>
                </a:cxn>
                <a:cxn ang="0">
                  <a:pos x="569" y="472"/>
                </a:cxn>
                <a:cxn ang="0">
                  <a:pos x="546" y="519"/>
                </a:cxn>
                <a:cxn ang="0">
                  <a:pos x="504" y="425"/>
                </a:cxn>
                <a:cxn ang="0">
                  <a:pos x="526" y="439"/>
                </a:cxn>
                <a:cxn ang="0">
                  <a:pos x="549" y="490"/>
                </a:cxn>
                <a:cxn ang="0">
                  <a:pos x="613" y="381"/>
                </a:cxn>
                <a:cxn ang="0">
                  <a:pos x="623" y="415"/>
                </a:cxn>
                <a:cxn ang="0">
                  <a:pos x="641" y="416"/>
                </a:cxn>
                <a:cxn ang="0">
                  <a:pos x="553" y="446"/>
                </a:cxn>
                <a:cxn ang="0">
                  <a:pos x="613" y="381"/>
                </a:cxn>
                <a:cxn ang="0">
                  <a:pos x="668" y="202"/>
                </a:cxn>
                <a:cxn ang="0">
                  <a:pos x="781" y="336"/>
                </a:cxn>
                <a:cxn ang="0">
                  <a:pos x="670" y="257"/>
                </a:cxn>
                <a:cxn ang="0">
                  <a:pos x="667" y="200"/>
                </a:cxn>
                <a:cxn ang="0">
                  <a:pos x="797" y="269"/>
                </a:cxn>
                <a:cxn ang="0">
                  <a:pos x="708" y="223"/>
                </a:cxn>
                <a:cxn ang="0">
                  <a:pos x="713" y="181"/>
                </a:cxn>
                <a:cxn ang="0">
                  <a:pos x="759" y="184"/>
                </a:cxn>
                <a:cxn ang="0">
                  <a:pos x="802" y="234"/>
                </a:cxn>
                <a:cxn ang="0">
                  <a:pos x="883" y="181"/>
                </a:cxn>
                <a:cxn ang="0">
                  <a:pos x="800" y="126"/>
                </a:cxn>
                <a:cxn ang="0">
                  <a:pos x="813" y="141"/>
                </a:cxn>
                <a:cxn ang="0">
                  <a:pos x="862" y="176"/>
                </a:cxn>
                <a:cxn ang="0">
                  <a:pos x="923" y="144"/>
                </a:cxn>
                <a:cxn ang="0">
                  <a:pos x="832" y="35"/>
                </a:cxn>
                <a:cxn ang="0">
                  <a:pos x="989" y="124"/>
                </a:cxn>
                <a:cxn ang="0">
                  <a:pos x="951" y="99"/>
                </a:cxn>
                <a:cxn ang="0">
                  <a:pos x="862" y="1"/>
                </a:cxn>
              </a:cxnLst>
              <a:rect l="0" t="0" r="r" b="b"/>
              <a:pathLst>
                <a:path w="989" h="973">
                  <a:moveTo>
                    <a:pt x="110" y="939"/>
                  </a:moveTo>
                  <a:cubicBezTo>
                    <a:pt x="112" y="941"/>
                    <a:pt x="114" y="943"/>
                    <a:pt x="115" y="944"/>
                  </a:cubicBezTo>
                  <a:cubicBezTo>
                    <a:pt x="116" y="945"/>
                    <a:pt x="116" y="947"/>
                    <a:pt x="116" y="947"/>
                  </a:cubicBezTo>
                  <a:cubicBezTo>
                    <a:pt x="116" y="948"/>
                    <a:pt x="116" y="949"/>
                    <a:pt x="115" y="951"/>
                  </a:cubicBezTo>
                  <a:cubicBezTo>
                    <a:pt x="115" y="952"/>
                    <a:pt x="114" y="953"/>
                    <a:pt x="113" y="954"/>
                  </a:cubicBezTo>
                  <a:cubicBezTo>
                    <a:pt x="112" y="956"/>
                    <a:pt x="111" y="957"/>
                    <a:pt x="110" y="959"/>
                  </a:cubicBezTo>
                  <a:cubicBezTo>
                    <a:pt x="109" y="960"/>
                    <a:pt x="108" y="962"/>
                    <a:pt x="106" y="963"/>
                  </a:cubicBezTo>
                  <a:cubicBezTo>
                    <a:pt x="103" y="966"/>
                    <a:pt x="99" y="969"/>
                    <a:pt x="96" y="971"/>
                  </a:cubicBezTo>
                  <a:cubicBezTo>
                    <a:pt x="92" y="973"/>
                    <a:pt x="89" y="973"/>
                    <a:pt x="85" y="973"/>
                  </a:cubicBezTo>
                  <a:cubicBezTo>
                    <a:pt x="81" y="973"/>
                    <a:pt x="78" y="972"/>
                    <a:pt x="74" y="970"/>
                  </a:cubicBezTo>
                  <a:cubicBezTo>
                    <a:pt x="70" y="968"/>
                    <a:pt x="67" y="965"/>
                    <a:pt x="63" y="961"/>
                  </a:cubicBezTo>
                  <a:lnTo>
                    <a:pt x="30" y="928"/>
                  </a:lnTo>
                  <a:lnTo>
                    <a:pt x="22" y="936"/>
                  </a:lnTo>
                  <a:cubicBezTo>
                    <a:pt x="21" y="937"/>
                    <a:pt x="20" y="937"/>
                    <a:pt x="18" y="936"/>
                  </a:cubicBezTo>
                  <a:cubicBezTo>
                    <a:pt x="17" y="935"/>
                    <a:pt x="15" y="934"/>
                    <a:pt x="12" y="931"/>
                  </a:cubicBezTo>
                  <a:cubicBezTo>
                    <a:pt x="11" y="930"/>
                    <a:pt x="10" y="929"/>
                    <a:pt x="9" y="928"/>
                  </a:cubicBezTo>
                  <a:cubicBezTo>
                    <a:pt x="8" y="926"/>
                    <a:pt x="7" y="925"/>
                    <a:pt x="7" y="925"/>
                  </a:cubicBezTo>
                  <a:cubicBezTo>
                    <a:pt x="7" y="924"/>
                    <a:pt x="7" y="923"/>
                    <a:pt x="7" y="923"/>
                  </a:cubicBezTo>
                  <a:cubicBezTo>
                    <a:pt x="7" y="922"/>
                    <a:pt x="7" y="921"/>
                    <a:pt x="8" y="921"/>
                  </a:cubicBezTo>
                  <a:lnTo>
                    <a:pt x="15" y="913"/>
                  </a:lnTo>
                  <a:lnTo>
                    <a:pt x="1" y="899"/>
                  </a:lnTo>
                  <a:cubicBezTo>
                    <a:pt x="0" y="899"/>
                    <a:pt x="0" y="898"/>
                    <a:pt x="0" y="897"/>
                  </a:cubicBezTo>
                  <a:cubicBezTo>
                    <a:pt x="0" y="897"/>
                    <a:pt x="0" y="896"/>
                    <a:pt x="0" y="895"/>
                  </a:cubicBezTo>
                  <a:cubicBezTo>
                    <a:pt x="1" y="894"/>
                    <a:pt x="2" y="893"/>
                    <a:pt x="3" y="892"/>
                  </a:cubicBezTo>
                  <a:cubicBezTo>
                    <a:pt x="4" y="890"/>
                    <a:pt x="5" y="889"/>
                    <a:pt x="7" y="887"/>
                  </a:cubicBezTo>
                  <a:cubicBezTo>
                    <a:pt x="9" y="885"/>
                    <a:pt x="10" y="884"/>
                    <a:pt x="11" y="883"/>
                  </a:cubicBezTo>
                  <a:cubicBezTo>
                    <a:pt x="13" y="882"/>
                    <a:pt x="14" y="881"/>
                    <a:pt x="15" y="881"/>
                  </a:cubicBezTo>
                  <a:cubicBezTo>
                    <a:pt x="16" y="880"/>
                    <a:pt x="17" y="880"/>
                    <a:pt x="17" y="880"/>
                  </a:cubicBezTo>
                  <a:cubicBezTo>
                    <a:pt x="18" y="880"/>
                    <a:pt x="18" y="881"/>
                    <a:pt x="19" y="881"/>
                  </a:cubicBezTo>
                  <a:lnTo>
                    <a:pt x="33" y="895"/>
                  </a:lnTo>
                  <a:lnTo>
                    <a:pt x="47" y="881"/>
                  </a:lnTo>
                  <a:cubicBezTo>
                    <a:pt x="48" y="881"/>
                    <a:pt x="48" y="881"/>
                    <a:pt x="49" y="881"/>
                  </a:cubicBezTo>
                  <a:cubicBezTo>
                    <a:pt x="49" y="880"/>
                    <a:pt x="50" y="881"/>
                    <a:pt x="51" y="881"/>
                  </a:cubicBezTo>
                  <a:cubicBezTo>
                    <a:pt x="52" y="881"/>
                    <a:pt x="53" y="882"/>
                    <a:pt x="54" y="883"/>
                  </a:cubicBezTo>
                  <a:cubicBezTo>
                    <a:pt x="55" y="883"/>
                    <a:pt x="56" y="884"/>
                    <a:pt x="57" y="886"/>
                  </a:cubicBezTo>
                  <a:cubicBezTo>
                    <a:pt x="60" y="889"/>
                    <a:pt x="62" y="891"/>
                    <a:pt x="62" y="892"/>
                  </a:cubicBezTo>
                  <a:cubicBezTo>
                    <a:pt x="63" y="894"/>
                    <a:pt x="63" y="895"/>
                    <a:pt x="62" y="896"/>
                  </a:cubicBezTo>
                  <a:lnTo>
                    <a:pt x="48" y="910"/>
                  </a:lnTo>
                  <a:lnTo>
                    <a:pt x="78" y="940"/>
                  </a:lnTo>
                  <a:cubicBezTo>
                    <a:pt x="81" y="944"/>
                    <a:pt x="85" y="946"/>
                    <a:pt x="87" y="946"/>
                  </a:cubicBezTo>
                  <a:cubicBezTo>
                    <a:pt x="90" y="947"/>
                    <a:pt x="93" y="946"/>
                    <a:pt x="96" y="943"/>
                  </a:cubicBezTo>
                  <a:cubicBezTo>
                    <a:pt x="97" y="942"/>
                    <a:pt x="98" y="941"/>
                    <a:pt x="98" y="940"/>
                  </a:cubicBezTo>
                  <a:cubicBezTo>
                    <a:pt x="99" y="939"/>
                    <a:pt x="99" y="938"/>
                    <a:pt x="100" y="938"/>
                  </a:cubicBezTo>
                  <a:cubicBezTo>
                    <a:pt x="100" y="937"/>
                    <a:pt x="100" y="936"/>
                    <a:pt x="101" y="936"/>
                  </a:cubicBezTo>
                  <a:cubicBezTo>
                    <a:pt x="101" y="935"/>
                    <a:pt x="101" y="934"/>
                    <a:pt x="102" y="934"/>
                  </a:cubicBezTo>
                  <a:cubicBezTo>
                    <a:pt x="102" y="934"/>
                    <a:pt x="102" y="934"/>
                    <a:pt x="103" y="934"/>
                  </a:cubicBezTo>
                  <a:cubicBezTo>
                    <a:pt x="103" y="933"/>
                    <a:pt x="104" y="934"/>
                    <a:pt x="104" y="934"/>
                  </a:cubicBezTo>
                  <a:cubicBezTo>
                    <a:pt x="105" y="934"/>
                    <a:pt x="106" y="935"/>
                    <a:pt x="107" y="936"/>
                  </a:cubicBezTo>
                  <a:cubicBezTo>
                    <a:pt x="108" y="936"/>
                    <a:pt x="109" y="937"/>
                    <a:pt x="110" y="939"/>
                  </a:cubicBezTo>
                  <a:close/>
                  <a:moveTo>
                    <a:pt x="167" y="829"/>
                  </a:moveTo>
                  <a:cubicBezTo>
                    <a:pt x="173" y="834"/>
                    <a:pt x="177" y="840"/>
                    <a:pt x="180" y="846"/>
                  </a:cubicBezTo>
                  <a:cubicBezTo>
                    <a:pt x="183" y="852"/>
                    <a:pt x="185" y="858"/>
                    <a:pt x="185" y="864"/>
                  </a:cubicBezTo>
                  <a:cubicBezTo>
                    <a:pt x="185" y="870"/>
                    <a:pt x="184" y="877"/>
                    <a:pt x="182" y="883"/>
                  </a:cubicBezTo>
                  <a:cubicBezTo>
                    <a:pt x="179" y="889"/>
                    <a:pt x="175" y="895"/>
                    <a:pt x="169" y="901"/>
                  </a:cubicBezTo>
                  <a:cubicBezTo>
                    <a:pt x="163" y="907"/>
                    <a:pt x="157" y="911"/>
                    <a:pt x="152" y="913"/>
                  </a:cubicBezTo>
                  <a:cubicBezTo>
                    <a:pt x="146" y="916"/>
                    <a:pt x="140" y="917"/>
                    <a:pt x="134" y="917"/>
                  </a:cubicBezTo>
                  <a:cubicBezTo>
                    <a:pt x="129" y="917"/>
                    <a:pt x="123" y="915"/>
                    <a:pt x="117" y="912"/>
                  </a:cubicBezTo>
                  <a:cubicBezTo>
                    <a:pt x="111" y="909"/>
                    <a:pt x="106" y="905"/>
                    <a:pt x="100" y="899"/>
                  </a:cubicBezTo>
                  <a:cubicBezTo>
                    <a:pt x="94" y="893"/>
                    <a:pt x="90" y="888"/>
                    <a:pt x="87" y="882"/>
                  </a:cubicBezTo>
                  <a:cubicBezTo>
                    <a:pt x="84" y="876"/>
                    <a:pt x="82" y="870"/>
                    <a:pt x="82" y="864"/>
                  </a:cubicBezTo>
                  <a:cubicBezTo>
                    <a:pt x="82" y="857"/>
                    <a:pt x="83" y="851"/>
                    <a:pt x="85" y="845"/>
                  </a:cubicBezTo>
                  <a:cubicBezTo>
                    <a:pt x="88" y="839"/>
                    <a:pt x="92" y="833"/>
                    <a:pt x="98" y="827"/>
                  </a:cubicBezTo>
                  <a:cubicBezTo>
                    <a:pt x="104" y="821"/>
                    <a:pt x="110" y="817"/>
                    <a:pt x="116" y="814"/>
                  </a:cubicBezTo>
                  <a:cubicBezTo>
                    <a:pt x="121" y="812"/>
                    <a:pt x="127" y="811"/>
                    <a:pt x="133" y="811"/>
                  </a:cubicBezTo>
                  <a:cubicBezTo>
                    <a:pt x="139" y="811"/>
                    <a:pt x="144" y="813"/>
                    <a:pt x="150" y="816"/>
                  </a:cubicBezTo>
                  <a:cubicBezTo>
                    <a:pt x="156" y="819"/>
                    <a:pt x="162" y="823"/>
                    <a:pt x="167" y="829"/>
                  </a:cubicBezTo>
                  <a:close/>
                  <a:moveTo>
                    <a:pt x="149" y="848"/>
                  </a:moveTo>
                  <a:cubicBezTo>
                    <a:pt x="146" y="845"/>
                    <a:pt x="143" y="842"/>
                    <a:pt x="140" y="840"/>
                  </a:cubicBezTo>
                  <a:cubicBezTo>
                    <a:pt x="137" y="838"/>
                    <a:pt x="134" y="837"/>
                    <a:pt x="130" y="836"/>
                  </a:cubicBezTo>
                  <a:cubicBezTo>
                    <a:pt x="127" y="835"/>
                    <a:pt x="124" y="835"/>
                    <a:pt x="121" y="836"/>
                  </a:cubicBezTo>
                  <a:cubicBezTo>
                    <a:pt x="118" y="837"/>
                    <a:pt x="115" y="839"/>
                    <a:pt x="112" y="842"/>
                  </a:cubicBezTo>
                  <a:cubicBezTo>
                    <a:pt x="109" y="845"/>
                    <a:pt x="107" y="847"/>
                    <a:pt x="106" y="850"/>
                  </a:cubicBezTo>
                  <a:cubicBezTo>
                    <a:pt x="105" y="853"/>
                    <a:pt x="105" y="857"/>
                    <a:pt x="106" y="860"/>
                  </a:cubicBezTo>
                  <a:cubicBezTo>
                    <a:pt x="106" y="863"/>
                    <a:pt x="108" y="866"/>
                    <a:pt x="110" y="869"/>
                  </a:cubicBezTo>
                  <a:cubicBezTo>
                    <a:pt x="112" y="873"/>
                    <a:pt x="114" y="876"/>
                    <a:pt x="118" y="880"/>
                  </a:cubicBezTo>
                  <a:cubicBezTo>
                    <a:pt x="121" y="883"/>
                    <a:pt x="124" y="885"/>
                    <a:pt x="127" y="887"/>
                  </a:cubicBezTo>
                  <a:cubicBezTo>
                    <a:pt x="130" y="890"/>
                    <a:pt x="134" y="891"/>
                    <a:pt x="137" y="892"/>
                  </a:cubicBezTo>
                  <a:cubicBezTo>
                    <a:pt x="140" y="893"/>
                    <a:pt x="143" y="893"/>
                    <a:pt x="146" y="892"/>
                  </a:cubicBezTo>
                  <a:cubicBezTo>
                    <a:pt x="149" y="891"/>
                    <a:pt x="152" y="889"/>
                    <a:pt x="155" y="886"/>
                  </a:cubicBezTo>
                  <a:cubicBezTo>
                    <a:pt x="158" y="883"/>
                    <a:pt x="160" y="880"/>
                    <a:pt x="161" y="877"/>
                  </a:cubicBezTo>
                  <a:cubicBezTo>
                    <a:pt x="162" y="874"/>
                    <a:pt x="162" y="871"/>
                    <a:pt x="161" y="868"/>
                  </a:cubicBezTo>
                  <a:cubicBezTo>
                    <a:pt x="161" y="865"/>
                    <a:pt x="160" y="862"/>
                    <a:pt x="158" y="858"/>
                  </a:cubicBezTo>
                  <a:cubicBezTo>
                    <a:pt x="155" y="855"/>
                    <a:pt x="153" y="852"/>
                    <a:pt x="149" y="848"/>
                  </a:cubicBezTo>
                  <a:close/>
                  <a:moveTo>
                    <a:pt x="232" y="829"/>
                  </a:moveTo>
                  <a:cubicBezTo>
                    <a:pt x="233" y="830"/>
                    <a:pt x="233" y="830"/>
                    <a:pt x="233" y="831"/>
                  </a:cubicBezTo>
                  <a:cubicBezTo>
                    <a:pt x="233" y="831"/>
                    <a:pt x="233" y="832"/>
                    <a:pt x="233" y="833"/>
                  </a:cubicBezTo>
                  <a:cubicBezTo>
                    <a:pt x="232" y="834"/>
                    <a:pt x="232" y="835"/>
                    <a:pt x="230" y="836"/>
                  </a:cubicBezTo>
                  <a:cubicBezTo>
                    <a:pt x="229" y="838"/>
                    <a:pt x="228" y="839"/>
                    <a:pt x="226" y="841"/>
                  </a:cubicBezTo>
                  <a:cubicBezTo>
                    <a:pt x="225" y="843"/>
                    <a:pt x="223" y="844"/>
                    <a:pt x="222" y="845"/>
                  </a:cubicBezTo>
                  <a:cubicBezTo>
                    <a:pt x="220" y="846"/>
                    <a:pt x="219" y="847"/>
                    <a:pt x="218" y="847"/>
                  </a:cubicBezTo>
                  <a:cubicBezTo>
                    <a:pt x="217" y="848"/>
                    <a:pt x="217" y="848"/>
                    <a:pt x="216" y="848"/>
                  </a:cubicBezTo>
                  <a:cubicBezTo>
                    <a:pt x="215" y="848"/>
                    <a:pt x="215" y="848"/>
                    <a:pt x="214" y="847"/>
                  </a:cubicBezTo>
                  <a:lnTo>
                    <a:pt x="120" y="753"/>
                  </a:lnTo>
                  <a:cubicBezTo>
                    <a:pt x="119" y="752"/>
                    <a:pt x="119" y="752"/>
                    <a:pt x="119" y="751"/>
                  </a:cubicBezTo>
                  <a:cubicBezTo>
                    <a:pt x="119" y="750"/>
                    <a:pt x="119" y="750"/>
                    <a:pt x="120" y="749"/>
                  </a:cubicBezTo>
                  <a:cubicBezTo>
                    <a:pt x="120" y="748"/>
                    <a:pt x="121" y="747"/>
                    <a:pt x="122" y="745"/>
                  </a:cubicBezTo>
                  <a:cubicBezTo>
                    <a:pt x="123" y="744"/>
                    <a:pt x="124" y="742"/>
                    <a:pt x="126" y="741"/>
                  </a:cubicBezTo>
                  <a:cubicBezTo>
                    <a:pt x="128" y="739"/>
                    <a:pt x="129" y="737"/>
                    <a:pt x="130" y="736"/>
                  </a:cubicBezTo>
                  <a:cubicBezTo>
                    <a:pt x="132" y="735"/>
                    <a:pt x="133" y="735"/>
                    <a:pt x="134" y="734"/>
                  </a:cubicBezTo>
                  <a:cubicBezTo>
                    <a:pt x="135" y="734"/>
                    <a:pt x="136" y="734"/>
                    <a:pt x="136" y="734"/>
                  </a:cubicBezTo>
                  <a:cubicBezTo>
                    <a:pt x="137" y="734"/>
                    <a:pt x="138" y="734"/>
                    <a:pt x="138" y="735"/>
                  </a:cubicBezTo>
                  <a:lnTo>
                    <a:pt x="232" y="829"/>
                  </a:lnTo>
                  <a:close/>
                  <a:moveTo>
                    <a:pt x="274" y="720"/>
                  </a:moveTo>
                  <a:cubicBezTo>
                    <a:pt x="276" y="722"/>
                    <a:pt x="277" y="725"/>
                    <a:pt x="277" y="727"/>
                  </a:cubicBezTo>
                  <a:cubicBezTo>
                    <a:pt x="277" y="729"/>
                    <a:pt x="276" y="730"/>
                    <a:pt x="275" y="732"/>
                  </a:cubicBezTo>
                  <a:lnTo>
                    <a:pt x="236" y="771"/>
                  </a:lnTo>
                  <a:cubicBezTo>
                    <a:pt x="238" y="774"/>
                    <a:pt x="241" y="776"/>
                    <a:pt x="244" y="778"/>
                  </a:cubicBezTo>
                  <a:cubicBezTo>
                    <a:pt x="247" y="779"/>
                    <a:pt x="250" y="780"/>
                    <a:pt x="253" y="780"/>
                  </a:cubicBezTo>
                  <a:cubicBezTo>
                    <a:pt x="256" y="780"/>
                    <a:pt x="259" y="780"/>
                    <a:pt x="262" y="778"/>
                  </a:cubicBezTo>
                  <a:cubicBezTo>
                    <a:pt x="265" y="777"/>
                    <a:pt x="268" y="775"/>
                    <a:pt x="271" y="772"/>
                  </a:cubicBezTo>
                  <a:cubicBezTo>
                    <a:pt x="274" y="768"/>
                    <a:pt x="277" y="765"/>
                    <a:pt x="279" y="763"/>
                  </a:cubicBezTo>
                  <a:cubicBezTo>
                    <a:pt x="281" y="760"/>
                    <a:pt x="282" y="757"/>
                    <a:pt x="283" y="755"/>
                  </a:cubicBezTo>
                  <a:cubicBezTo>
                    <a:pt x="284" y="753"/>
                    <a:pt x="285" y="751"/>
                    <a:pt x="286" y="749"/>
                  </a:cubicBezTo>
                  <a:cubicBezTo>
                    <a:pt x="287" y="747"/>
                    <a:pt x="288" y="746"/>
                    <a:pt x="288" y="745"/>
                  </a:cubicBezTo>
                  <a:cubicBezTo>
                    <a:pt x="289" y="745"/>
                    <a:pt x="289" y="745"/>
                    <a:pt x="290" y="745"/>
                  </a:cubicBezTo>
                  <a:cubicBezTo>
                    <a:pt x="290" y="745"/>
                    <a:pt x="291" y="745"/>
                    <a:pt x="291" y="745"/>
                  </a:cubicBezTo>
                  <a:cubicBezTo>
                    <a:pt x="292" y="745"/>
                    <a:pt x="293" y="746"/>
                    <a:pt x="293" y="746"/>
                  </a:cubicBezTo>
                  <a:cubicBezTo>
                    <a:pt x="294" y="747"/>
                    <a:pt x="295" y="748"/>
                    <a:pt x="296" y="749"/>
                  </a:cubicBezTo>
                  <a:cubicBezTo>
                    <a:pt x="298" y="750"/>
                    <a:pt x="298" y="751"/>
                    <a:pt x="299" y="752"/>
                  </a:cubicBezTo>
                  <a:cubicBezTo>
                    <a:pt x="300" y="753"/>
                    <a:pt x="300" y="753"/>
                    <a:pt x="301" y="754"/>
                  </a:cubicBezTo>
                  <a:cubicBezTo>
                    <a:pt x="301" y="755"/>
                    <a:pt x="302" y="755"/>
                    <a:pt x="302" y="756"/>
                  </a:cubicBezTo>
                  <a:cubicBezTo>
                    <a:pt x="302" y="756"/>
                    <a:pt x="302" y="757"/>
                    <a:pt x="302" y="758"/>
                  </a:cubicBezTo>
                  <a:cubicBezTo>
                    <a:pt x="302" y="758"/>
                    <a:pt x="302" y="760"/>
                    <a:pt x="301" y="761"/>
                  </a:cubicBezTo>
                  <a:cubicBezTo>
                    <a:pt x="300" y="763"/>
                    <a:pt x="299" y="766"/>
                    <a:pt x="297" y="768"/>
                  </a:cubicBezTo>
                  <a:cubicBezTo>
                    <a:pt x="296" y="771"/>
                    <a:pt x="294" y="774"/>
                    <a:pt x="291" y="777"/>
                  </a:cubicBezTo>
                  <a:cubicBezTo>
                    <a:pt x="289" y="781"/>
                    <a:pt x="286" y="784"/>
                    <a:pt x="283" y="787"/>
                  </a:cubicBezTo>
                  <a:cubicBezTo>
                    <a:pt x="277" y="793"/>
                    <a:pt x="272" y="797"/>
                    <a:pt x="266" y="800"/>
                  </a:cubicBezTo>
                  <a:cubicBezTo>
                    <a:pt x="260" y="803"/>
                    <a:pt x="254" y="804"/>
                    <a:pt x="249" y="804"/>
                  </a:cubicBezTo>
                  <a:cubicBezTo>
                    <a:pt x="243" y="804"/>
                    <a:pt x="237" y="802"/>
                    <a:pt x="231" y="799"/>
                  </a:cubicBezTo>
                  <a:cubicBezTo>
                    <a:pt x="225" y="796"/>
                    <a:pt x="219" y="792"/>
                    <a:pt x="213" y="786"/>
                  </a:cubicBezTo>
                  <a:cubicBezTo>
                    <a:pt x="208" y="780"/>
                    <a:pt x="203" y="774"/>
                    <a:pt x="200" y="768"/>
                  </a:cubicBezTo>
                  <a:cubicBezTo>
                    <a:pt x="197" y="762"/>
                    <a:pt x="195" y="756"/>
                    <a:pt x="195" y="750"/>
                  </a:cubicBezTo>
                  <a:cubicBezTo>
                    <a:pt x="195" y="744"/>
                    <a:pt x="196" y="738"/>
                    <a:pt x="198" y="732"/>
                  </a:cubicBezTo>
                  <a:cubicBezTo>
                    <a:pt x="200" y="727"/>
                    <a:pt x="204" y="721"/>
                    <a:pt x="209" y="716"/>
                  </a:cubicBezTo>
                  <a:cubicBezTo>
                    <a:pt x="214" y="711"/>
                    <a:pt x="220" y="707"/>
                    <a:pt x="225" y="705"/>
                  </a:cubicBezTo>
                  <a:cubicBezTo>
                    <a:pt x="231" y="703"/>
                    <a:pt x="236" y="702"/>
                    <a:pt x="241" y="702"/>
                  </a:cubicBezTo>
                  <a:cubicBezTo>
                    <a:pt x="246" y="702"/>
                    <a:pt x="252" y="704"/>
                    <a:pt x="256" y="707"/>
                  </a:cubicBezTo>
                  <a:cubicBezTo>
                    <a:pt x="261" y="709"/>
                    <a:pt x="266" y="713"/>
                    <a:pt x="271" y="717"/>
                  </a:cubicBezTo>
                  <a:lnTo>
                    <a:pt x="274" y="720"/>
                  </a:lnTo>
                  <a:close/>
                  <a:moveTo>
                    <a:pt x="251" y="733"/>
                  </a:moveTo>
                  <a:cubicBezTo>
                    <a:pt x="246" y="727"/>
                    <a:pt x="241" y="724"/>
                    <a:pt x="236" y="724"/>
                  </a:cubicBezTo>
                  <a:cubicBezTo>
                    <a:pt x="231" y="723"/>
                    <a:pt x="226" y="725"/>
                    <a:pt x="221" y="729"/>
                  </a:cubicBezTo>
                  <a:cubicBezTo>
                    <a:pt x="219" y="732"/>
                    <a:pt x="218" y="734"/>
                    <a:pt x="217" y="737"/>
                  </a:cubicBezTo>
                  <a:cubicBezTo>
                    <a:pt x="216" y="739"/>
                    <a:pt x="216" y="742"/>
                    <a:pt x="216" y="744"/>
                  </a:cubicBezTo>
                  <a:cubicBezTo>
                    <a:pt x="216" y="747"/>
                    <a:pt x="217" y="750"/>
                    <a:pt x="219" y="752"/>
                  </a:cubicBezTo>
                  <a:cubicBezTo>
                    <a:pt x="220" y="755"/>
                    <a:pt x="222" y="757"/>
                    <a:pt x="224" y="760"/>
                  </a:cubicBezTo>
                  <a:lnTo>
                    <a:pt x="251" y="733"/>
                  </a:lnTo>
                  <a:close/>
                  <a:moveTo>
                    <a:pt x="311" y="635"/>
                  </a:moveTo>
                  <a:cubicBezTo>
                    <a:pt x="312" y="637"/>
                    <a:pt x="314" y="638"/>
                    <a:pt x="315" y="639"/>
                  </a:cubicBezTo>
                  <a:cubicBezTo>
                    <a:pt x="316" y="640"/>
                    <a:pt x="316" y="641"/>
                    <a:pt x="317" y="642"/>
                  </a:cubicBezTo>
                  <a:cubicBezTo>
                    <a:pt x="317" y="643"/>
                    <a:pt x="317" y="644"/>
                    <a:pt x="317" y="644"/>
                  </a:cubicBezTo>
                  <a:cubicBezTo>
                    <a:pt x="317" y="645"/>
                    <a:pt x="317" y="645"/>
                    <a:pt x="317" y="646"/>
                  </a:cubicBezTo>
                  <a:cubicBezTo>
                    <a:pt x="316" y="646"/>
                    <a:pt x="316" y="647"/>
                    <a:pt x="315" y="647"/>
                  </a:cubicBezTo>
                  <a:cubicBezTo>
                    <a:pt x="314" y="647"/>
                    <a:pt x="314" y="648"/>
                    <a:pt x="313" y="648"/>
                  </a:cubicBezTo>
                  <a:cubicBezTo>
                    <a:pt x="312" y="648"/>
                    <a:pt x="311" y="649"/>
                    <a:pt x="310" y="649"/>
                  </a:cubicBezTo>
                  <a:cubicBezTo>
                    <a:pt x="309" y="650"/>
                    <a:pt x="309" y="651"/>
                    <a:pt x="308" y="651"/>
                  </a:cubicBezTo>
                  <a:cubicBezTo>
                    <a:pt x="307" y="652"/>
                    <a:pt x="306" y="654"/>
                    <a:pt x="305" y="655"/>
                  </a:cubicBezTo>
                  <a:cubicBezTo>
                    <a:pt x="305" y="657"/>
                    <a:pt x="304" y="658"/>
                    <a:pt x="304" y="660"/>
                  </a:cubicBezTo>
                  <a:cubicBezTo>
                    <a:pt x="304" y="662"/>
                    <a:pt x="304" y="664"/>
                    <a:pt x="304" y="667"/>
                  </a:cubicBezTo>
                  <a:cubicBezTo>
                    <a:pt x="304" y="670"/>
                    <a:pt x="305" y="673"/>
                    <a:pt x="306" y="676"/>
                  </a:cubicBezTo>
                  <a:lnTo>
                    <a:pt x="346" y="716"/>
                  </a:lnTo>
                  <a:cubicBezTo>
                    <a:pt x="346" y="716"/>
                    <a:pt x="346" y="717"/>
                    <a:pt x="346" y="718"/>
                  </a:cubicBezTo>
                  <a:cubicBezTo>
                    <a:pt x="346" y="718"/>
                    <a:pt x="346" y="719"/>
                    <a:pt x="346" y="720"/>
                  </a:cubicBezTo>
                  <a:cubicBezTo>
                    <a:pt x="345" y="721"/>
                    <a:pt x="345" y="722"/>
                    <a:pt x="344" y="723"/>
                  </a:cubicBezTo>
                  <a:cubicBezTo>
                    <a:pt x="343" y="725"/>
                    <a:pt x="341" y="726"/>
                    <a:pt x="339" y="728"/>
                  </a:cubicBezTo>
                  <a:cubicBezTo>
                    <a:pt x="338" y="730"/>
                    <a:pt x="336" y="731"/>
                    <a:pt x="335" y="732"/>
                  </a:cubicBezTo>
                  <a:cubicBezTo>
                    <a:pt x="334" y="733"/>
                    <a:pt x="332" y="734"/>
                    <a:pt x="332" y="734"/>
                  </a:cubicBezTo>
                  <a:cubicBezTo>
                    <a:pt x="331" y="735"/>
                    <a:pt x="330" y="735"/>
                    <a:pt x="329" y="735"/>
                  </a:cubicBezTo>
                  <a:cubicBezTo>
                    <a:pt x="329" y="735"/>
                    <a:pt x="328" y="735"/>
                    <a:pt x="327" y="734"/>
                  </a:cubicBezTo>
                  <a:lnTo>
                    <a:pt x="263" y="670"/>
                  </a:lnTo>
                  <a:cubicBezTo>
                    <a:pt x="263" y="670"/>
                    <a:pt x="263" y="669"/>
                    <a:pt x="263" y="668"/>
                  </a:cubicBezTo>
                  <a:cubicBezTo>
                    <a:pt x="262" y="668"/>
                    <a:pt x="263" y="667"/>
                    <a:pt x="263" y="666"/>
                  </a:cubicBezTo>
                  <a:cubicBezTo>
                    <a:pt x="263" y="665"/>
                    <a:pt x="264" y="664"/>
                    <a:pt x="265" y="663"/>
                  </a:cubicBezTo>
                  <a:cubicBezTo>
                    <a:pt x="266" y="662"/>
                    <a:pt x="267" y="661"/>
                    <a:pt x="268" y="659"/>
                  </a:cubicBezTo>
                  <a:cubicBezTo>
                    <a:pt x="270" y="658"/>
                    <a:pt x="271" y="657"/>
                    <a:pt x="272" y="656"/>
                  </a:cubicBezTo>
                  <a:cubicBezTo>
                    <a:pt x="273" y="655"/>
                    <a:pt x="274" y="654"/>
                    <a:pt x="275" y="654"/>
                  </a:cubicBezTo>
                  <a:cubicBezTo>
                    <a:pt x="276" y="654"/>
                    <a:pt x="277" y="654"/>
                    <a:pt x="277" y="654"/>
                  </a:cubicBezTo>
                  <a:cubicBezTo>
                    <a:pt x="278" y="654"/>
                    <a:pt x="278" y="654"/>
                    <a:pt x="279" y="655"/>
                  </a:cubicBezTo>
                  <a:lnTo>
                    <a:pt x="287" y="663"/>
                  </a:lnTo>
                  <a:cubicBezTo>
                    <a:pt x="286" y="658"/>
                    <a:pt x="286" y="655"/>
                    <a:pt x="286" y="652"/>
                  </a:cubicBezTo>
                  <a:cubicBezTo>
                    <a:pt x="286" y="649"/>
                    <a:pt x="286" y="646"/>
                    <a:pt x="286" y="644"/>
                  </a:cubicBezTo>
                  <a:cubicBezTo>
                    <a:pt x="287" y="642"/>
                    <a:pt x="287" y="640"/>
                    <a:pt x="288" y="638"/>
                  </a:cubicBezTo>
                  <a:cubicBezTo>
                    <a:pt x="289" y="636"/>
                    <a:pt x="290" y="635"/>
                    <a:pt x="292" y="633"/>
                  </a:cubicBezTo>
                  <a:cubicBezTo>
                    <a:pt x="292" y="633"/>
                    <a:pt x="293" y="632"/>
                    <a:pt x="294" y="632"/>
                  </a:cubicBezTo>
                  <a:cubicBezTo>
                    <a:pt x="295" y="631"/>
                    <a:pt x="296" y="630"/>
                    <a:pt x="297" y="630"/>
                  </a:cubicBezTo>
                  <a:cubicBezTo>
                    <a:pt x="297" y="629"/>
                    <a:pt x="298" y="629"/>
                    <a:pt x="299" y="628"/>
                  </a:cubicBezTo>
                  <a:cubicBezTo>
                    <a:pt x="300" y="628"/>
                    <a:pt x="301" y="628"/>
                    <a:pt x="301" y="628"/>
                  </a:cubicBezTo>
                  <a:cubicBezTo>
                    <a:pt x="302" y="628"/>
                    <a:pt x="302" y="628"/>
                    <a:pt x="302" y="628"/>
                  </a:cubicBezTo>
                  <a:cubicBezTo>
                    <a:pt x="303" y="628"/>
                    <a:pt x="303" y="628"/>
                    <a:pt x="304" y="629"/>
                  </a:cubicBezTo>
                  <a:cubicBezTo>
                    <a:pt x="304" y="629"/>
                    <a:pt x="305" y="630"/>
                    <a:pt x="306" y="631"/>
                  </a:cubicBezTo>
                  <a:cubicBezTo>
                    <a:pt x="307" y="632"/>
                    <a:pt x="309" y="633"/>
                    <a:pt x="311" y="635"/>
                  </a:cubicBezTo>
                  <a:close/>
                  <a:moveTo>
                    <a:pt x="439" y="623"/>
                  </a:moveTo>
                  <a:cubicBezTo>
                    <a:pt x="440" y="624"/>
                    <a:pt x="440" y="625"/>
                    <a:pt x="440" y="625"/>
                  </a:cubicBezTo>
                  <a:cubicBezTo>
                    <a:pt x="440" y="626"/>
                    <a:pt x="439" y="627"/>
                    <a:pt x="438" y="629"/>
                  </a:cubicBezTo>
                  <a:cubicBezTo>
                    <a:pt x="437" y="630"/>
                    <a:pt x="436" y="631"/>
                    <a:pt x="434" y="633"/>
                  </a:cubicBezTo>
                  <a:cubicBezTo>
                    <a:pt x="432" y="636"/>
                    <a:pt x="430" y="637"/>
                    <a:pt x="429" y="638"/>
                  </a:cubicBezTo>
                  <a:cubicBezTo>
                    <a:pt x="428" y="639"/>
                    <a:pt x="427" y="639"/>
                    <a:pt x="426" y="639"/>
                  </a:cubicBezTo>
                  <a:cubicBezTo>
                    <a:pt x="425" y="639"/>
                    <a:pt x="425" y="639"/>
                    <a:pt x="424" y="638"/>
                  </a:cubicBezTo>
                  <a:lnTo>
                    <a:pt x="419" y="633"/>
                  </a:lnTo>
                  <a:cubicBezTo>
                    <a:pt x="419" y="638"/>
                    <a:pt x="418" y="644"/>
                    <a:pt x="416" y="649"/>
                  </a:cubicBezTo>
                  <a:cubicBezTo>
                    <a:pt x="415" y="654"/>
                    <a:pt x="412" y="658"/>
                    <a:pt x="408" y="662"/>
                  </a:cubicBezTo>
                  <a:cubicBezTo>
                    <a:pt x="404" y="666"/>
                    <a:pt x="401" y="668"/>
                    <a:pt x="397" y="670"/>
                  </a:cubicBezTo>
                  <a:cubicBezTo>
                    <a:pt x="393" y="672"/>
                    <a:pt x="389" y="673"/>
                    <a:pt x="385" y="674"/>
                  </a:cubicBezTo>
                  <a:cubicBezTo>
                    <a:pt x="382" y="674"/>
                    <a:pt x="378" y="673"/>
                    <a:pt x="374" y="672"/>
                  </a:cubicBezTo>
                  <a:cubicBezTo>
                    <a:pt x="370" y="671"/>
                    <a:pt x="367" y="668"/>
                    <a:pt x="363" y="665"/>
                  </a:cubicBezTo>
                  <a:cubicBezTo>
                    <a:pt x="360" y="661"/>
                    <a:pt x="357" y="657"/>
                    <a:pt x="356" y="653"/>
                  </a:cubicBezTo>
                  <a:cubicBezTo>
                    <a:pt x="355" y="649"/>
                    <a:pt x="354" y="644"/>
                    <a:pt x="356" y="639"/>
                  </a:cubicBezTo>
                  <a:cubicBezTo>
                    <a:pt x="357" y="635"/>
                    <a:pt x="359" y="630"/>
                    <a:pt x="362" y="625"/>
                  </a:cubicBezTo>
                  <a:cubicBezTo>
                    <a:pt x="366" y="619"/>
                    <a:pt x="370" y="614"/>
                    <a:pt x="376" y="608"/>
                  </a:cubicBezTo>
                  <a:lnTo>
                    <a:pt x="382" y="602"/>
                  </a:lnTo>
                  <a:lnTo>
                    <a:pt x="378" y="598"/>
                  </a:lnTo>
                  <a:cubicBezTo>
                    <a:pt x="376" y="596"/>
                    <a:pt x="374" y="595"/>
                    <a:pt x="373" y="594"/>
                  </a:cubicBezTo>
                  <a:cubicBezTo>
                    <a:pt x="371" y="592"/>
                    <a:pt x="369" y="592"/>
                    <a:pt x="367" y="592"/>
                  </a:cubicBezTo>
                  <a:cubicBezTo>
                    <a:pt x="365" y="592"/>
                    <a:pt x="363" y="592"/>
                    <a:pt x="361" y="593"/>
                  </a:cubicBezTo>
                  <a:cubicBezTo>
                    <a:pt x="359" y="594"/>
                    <a:pt x="357" y="596"/>
                    <a:pt x="354" y="598"/>
                  </a:cubicBezTo>
                  <a:cubicBezTo>
                    <a:pt x="351" y="601"/>
                    <a:pt x="349" y="604"/>
                    <a:pt x="347" y="607"/>
                  </a:cubicBezTo>
                  <a:cubicBezTo>
                    <a:pt x="346" y="610"/>
                    <a:pt x="344" y="613"/>
                    <a:pt x="343" y="616"/>
                  </a:cubicBezTo>
                  <a:cubicBezTo>
                    <a:pt x="342" y="619"/>
                    <a:pt x="341" y="621"/>
                    <a:pt x="341" y="623"/>
                  </a:cubicBezTo>
                  <a:cubicBezTo>
                    <a:pt x="340" y="625"/>
                    <a:pt x="340" y="626"/>
                    <a:pt x="339" y="627"/>
                  </a:cubicBezTo>
                  <a:cubicBezTo>
                    <a:pt x="338" y="627"/>
                    <a:pt x="338" y="628"/>
                    <a:pt x="337" y="628"/>
                  </a:cubicBezTo>
                  <a:cubicBezTo>
                    <a:pt x="336" y="628"/>
                    <a:pt x="335" y="628"/>
                    <a:pt x="335" y="627"/>
                  </a:cubicBezTo>
                  <a:cubicBezTo>
                    <a:pt x="334" y="627"/>
                    <a:pt x="333" y="626"/>
                    <a:pt x="332" y="626"/>
                  </a:cubicBezTo>
                  <a:cubicBezTo>
                    <a:pt x="331" y="625"/>
                    <a:pt x="330" y="624"/>
                    <a:pt x="328" y="623"/>
                  </a:cubicBezTo>
                  <a:cubicBezTo>
                    <a:pt x="327" y="621"/>
                    <a:pt x="326" y="620"/>
                    <a:pt x="325" y="619"/>
                  </a:cubicBezTo>
                  <a:cubicBezTo>
                    <a:pt x="325" y="618"/>
                    <a:pt x="324" y="617"/>
                    <a:pt x="324" y="615"/>
                  </a:cubicBezTo>
                  <a:cubicBezTo>
                    <a:pt x="324" y="614"/>
                    <a:pt x="325" y="612"/>
                    <a:pt x="325" y="609"/>
                  </a:cubicBezTo>
                  <a:cubicBezTo>
                    <a:pt x="326" y="607"/>
                    <a:pt x="328" y="604"/>
                    <a:pt x="329" y="601"/>
                  </a:cubicBezTo>
                  <a:cubicBezTo>
                    <a:pt x="331" y="598"/>
                    <a:pt x="332" y="595"/>
                    <a:pt x="335" y="592"/>
                  </a:cubicBezTo>
                  <a:cubicBezTo>
                    <a:pt x="337" y="589"/>
                    <a:pt x="339" y="586"/>
                    <a:pt x="342" y="583"/>
                  </a:cubicBezTo>
                  <a:cubicBezTo>
                    <a:pt x="347" y="578"/>
                    <a:pt x="352" y="574"/>
                    <a:pt x="357" y="572"/>
                  </a:cubicBezTo>
                  <a:cubicBezTo>
                    <a:pt x="361" y="569"/>
                    <a:pt x="366" y="568"/>
                    <a:pt x="370" y="567"/>
                  </a:cubicBezTo>
                  <a:cubicBezTo>
                    <a:pt x="374" y="567"/>
                    <a:pt x="379" y="568"/>
                    <a:pt x="383" y="570"/>
                  </a:cubicBezTo>
                  <a:cubicBezTo>
                    <a:pt x="387" y="572"/>
                    <a:pt x="391" y="576"/>
                    <a:pt x="396" y="580"/>
                  </a:cubicBezTo>
                  <a:lnTo>
                    <a:pt x="439" y="623"/>
                  </a:lnTo>
                  <a:close/>
                  <a:moveTo>
                    <a:pt x="394" y="613"/>
                  </a:moveTo>
                  <a:lnTo>
                    <a:pt x="387" y="620"/>
                  </a:lnTo>
                  <a:cubicBezTo>
                    <a:pt x="384" y="623"/>
                    <a:pt x="382" y="626"/>
                    <a:pt x="380" y="628"/>
                  </a:cubicBezTo>
                  <a:cubicBezTo>
                    <a:pt x="378" y="631"/>
                    <a:pt x="377" y="633"/>
                    <a:pt x="377" y="635"/>
                  </a:cubicBezTo>
                  <a:cubicBezTo>
                    <a:pt x="376" y="638"/>
                    <a:pt x="377" y="640"/>
                    <a:pt x="377" y="641"/>
                  </a:cubicBezTo>
                  <a:cubicBezTo>
                    <a:pt x="378" y="643"/>
                    <a:pt x="379" y="645"/>
                    <a:pt x="380" y="646"/>
                  </a:cubicBezTo>
                  <a:cubicBezTo>
                    <a:pt x="383" y="649"/>
                    <a:pt x="386" y="650"/>
                    <a:pt x="389" y="650"/>
                  </a:cubicBezTo>
                  <a:cubicBezTo>
                    <a:pt x="393" y="650"/>
                    <a:pt x="396" y="648"/>
                    <a:pt x="399" y="645"/>
                  </a:cubicBezTo>
                  <a:cubicBezTo>
                    <a:pt x="401" y="643"/>
                    <a:pt x="403" y="640"/>
                    <a:pt x="404" y="637"/>
                  </a:cubicBezTo>
                  <a:cubicBezTo>
                    <a:pt x="405" y="633"/>
                    <a:pt x="405" y="629"/>
                    <a:pt x="405" y="624"/>
                  </a:cubicBezTo>
                  <a:lnTo>
                    <a:pt x="394" y="613"/>
                  </a:lnTo>
                  <a:close/>
                  <a:moveTo>
                    <a:pt x="513" y="548"/>
                  </a:moveTo>
                  <a:cubicBezTo>
                    <a:pt x="514" y="549"/>
                    <a:pt x="514" y="549"/>
                    <a:pt x="514" y="550"/>
                  </a:cubicBezTo>
                  <a:cubicBezTo>
                    <a:pt x="514" y="551"/>
                    <a:pt x="514" y="552"/>
                    <a:pt x="513" y="552"/>
                  </a:cubicBezTo>
                  <a:cubicBezTo>
                    <a:pt x="513" y="553"/>
                    <a:pt x="512" y="554"/>
                    <a:pt x="511" y="556"/>
                  </a:cubicBezTo>
                  <a:cubicBezTo>
                    <a:pt x="510" y="557"/>
                    <a:pt x="509" y="559"/>
                    <a:pt x="507" y="560"/>
                  </a:cubicBezTo>
                  <a:cubicBezTo>
                    <a:pt x="505" y="562"/>
                    <a:pt x="504" y="563"/>
                    <a:pt x="502" y="565"/>
                  </a:cubicBezTo>
                  <a:cubicBezTo>
                    <a:pt x="501" y="566"/>
                    <a:pt x="500" y="566"/>
                    <a:pt x="499" y="567"/>
                  </a:cubicBezTo>
                  <a:cubicBezTo>
                    <a:pt x="498" y="567"/>
                    <a:pt x="497" y="567"/>
                    <a:pt x="497" y="567"/>
                  </a:cubicBezTo>
                  <a:cubicBezTo>
                    <a:pt x="496" y="567"/>
                    <a:pt x="496" y="567"/>
                    <a:pt x="495" y="566"/>
                  </a:cubicBezTo>
                  <a:lnTo>
                    <a:pt x="459" y="530"/>
                  </a:lnTo>
                  <a:cubicBezTo>
                    <a:pt x="455" y="527"/>
                    <a:pt x="453" y="525"/>
                    <a:pt x="451" y="523"/>
                  </a:cubicBezTo>
                  <a:cubicBezTo>
                    <a:pt x="448" y="522"/>
                    <a:pt x="446" y="521"/>
                    <a:pt x="444" y="521"/>
                  </a:cubicBezTo>
                  <a:cubicBezTo>
                    <a:pt x="442" y="520"/>
                    <a:pt x="440" y="520"/>
                    <a:pt x="438" y="521"/>
                  </a:cubicBezTo>
                  <a:cubicBezTo>
                    <a:pt x="436" y="522"/>
                    <a:pt x="434" y="523"/>
                    <a:pt x="432" y="525"/>
                  </a:cubicBezTo>
                  <a:cubicBezTo>
                    <a:pt x="430" y="527"/>
                    <a:pt x="428" y="530"/>
                    <a:pt x="427" y="534"/>
                  </a:cubicBezTo>
                  <a:cubicBezTo>
                    <a:pt x="427" y="538"/>
                    <a:pt x="427" y="543"/>
                    <a:pt x="427" y="549"/>
                  </a:cubicBezTo>
                  <a:lnTo>
                    <a:pt x="470" y="592"/>
                  </a:lnTo>
                  <a:cubicBezTo>
                    <a:pt x="471" y="592"/>
                    <a:pt x="471" y="593"/>
                    <a:pt x="471" y="593"/>
                  </a:cubicBezTo>
                  <a:cubicBezTo>
                    <a:pt x="471" y="594"/>
                    <a:pt x="471" y="595"/>
                    <a:pt x="470" y="596"/>
                  </a:cubicBezTo>
                  <a:cubicBezTo>
                    <a:pt x="470" y="597"/>
                    <a:pt x="469" y="598"/>
                    <a:pt x="468" y="599"/>
                  </a:cubicBezTo>
                  <a:cubicBezTo>
                    <a:pt x="467" y="600"/>
                    <a:pt x="466" y="602"/>
                    <a:pt x="464" y="603"/>
                  </a:cubicBezTo>
                  <a:cubicBezTo>
                    <a:pt x="462" y="605"/>
                    <a:pt x="461" y="607"/>
                    <a:pt x="459" y="608"/>
                  </a:cubicBezTo>
                  <a:cubicBezTo>
                    <a:pt x="458" y="609"/>
                    <a:pt x="457" y="609"/>
                    <a:pt x="456" y="610"/>
                  </a:cubicBezTo>
                  <a:cubicBezTo>
                    <a:pt x="455" y="610"/>
                    <a:pt x="454" y="611"/>
                    <a:pt x="454" y="610"/>
                  </a:cubicBezTo>
                  <a:cubicBezTo>
                    <a:pt x="453" y="610"/>
                    <a:pt x="452" y="610"/>
                    <a:pt x="452" y="610"/>
                  </a:cubicBezTo>
                  <a:lnTo>
                    <a:pt x="388" y="546"/>
                  </a:lnTo>
                  <a:cubicBezTo>
                    <a:pt x="387" y="545"/>
                    <a:pt x="387" y="545"/>
                    <a:pt x="387" y="544"/>
                  </a:cubicBezTo>
                  <a:cubicBezTo>
                    <a:pt x="387" y="543"/>
                    <a:pt x="387" y="543"/>
                    <a:pt x="387" y="542"/>
                  </a:cubicBezTo>
                  <a:cubicBezTo>
                    <a:pt x="388" y="541"/>
                    <a:pt x="388" y="540"/>
                    <a:pt x="389" y="539"/>
                  </a:cubicBezTo>
                  <a:cubicBezTo>
                    <a:pt x="390" y="538"/>
                    <a:pt x="391" y="536"/>
                    <a:pt x="393" y="535"/>
                  </a:cubicBezTo>
                  <a:cubicBezTo>
                    <a:pt x="394" y="533"/>
                    <a:pt x="396" y="532"/>
                    <a:pt x="397" y="531"/>
                  </a:cubicBezTo>
                  <a:cubicBezTo>
                    <a:pt x="398" y="530"/>
                    <a:pt x="399" y="530"/>
                    <a:pt x="400" y="530"/>
                  </a:cubicBezTo>
                  <a:cubicBezTo>
                    <a:pt x="400" y="529"/>
                    <a:pt x="401" y="529"/>
                    <a:pt x="402" y="529"/>
                  </a:cubicBezTo>
                  <a:cubicBezTo>
                    <a:pt x="402" y="529"/>
                    <a:pt x="403" y="530"/>
                    <a:pt x="403" y="530"/>
                  </a:cubicBezTo>
                  <a:lnTo>
                    <a:pt x="411" y="538"/>
                  </a:lnTo>
                  <a:cubicBezTo>
                    <a:pt x="410" y="530"/>
                    <a:pt x="411" y="524"/>
                    <a:pt x="413" y="518"/>
                  </a:cubicBezTo>
                  <a:cubicBezTo>
                    <a:pt x="415" y="513"/>
                    <a:pt x="418" y="508"/>
                    <a:pt x="421" y="504"/>
                  </a:cubicBezTo>
                  <a:cubicBezTo>
                    <a:pt x="426" y="499"/>
                    <a:pt x="430" y="496"/>
                    <a:pt x="435" y="495"/>
                  </a:cubicBezTo>
                  <a:cubicBezTo>
                    <a:pt x="439" y="493"/>
                    <a:pt x="443" y="493"/>
                    <a:pt x="448" y="494"/>
                  </a:cubicBezTo>
                  <a:cubicBezTo>
                    <a:pt x="452" y="494"/>
                    <a:pt x="456" y="496"/>
                    <a:pt x="460" y="498"/>
                  </a:cubicBezTo>
                  <a:cubicBezTo>
                    <a:pt x="465" y="501"/>
                    <a:pt x="469" y="504"/>
                    <a:pt x="474" y="509"/>
                  </a:cubicBezTo>
                  <a:lnTo>
                    <a:pt x="513" y="548"/>
                  </a:lnTo>
                  <a:close/>
                  <a:moveTo>
                    <a:pt x="569" y="472"/>
                  </a:moveTo>
                  <a:cubicBezTo>
                    <a:pt x="571" y="473"/>
                    <a:pt x="572" y="474"/>
                    <a:pt x="572" y="475"/>
                  </a:cubicBezTo>
                  <a:cubicBezTo>
                    <a:pt x="573" y="476"/>
                    <a:pt x="574" y="477"/>
                    <a:pt x="574" y="477"/>
                  </a:cubicBezTo>
                  <a:cubicBezTo>
                    <a:pt x="575" y="478"/>
                    <a:pt x="575" y="479"/>
                    <a:pt x="575" y="479"/>
                  </a:cubicBezTo>
                  <a:cubicBezTo>
                    <a:pt x="575" y="480"/>
                    <a:pt x="576" y="481"/>
                    <a:pt x="575" y="482"/>
                  </a:cubicBezTo>
                  <a:cubicBezTo>
                    <a:pt x="575" y="483"/>
                    <a:pt x="575" y="484"/>
                    <a:pt x="575" y="487"/>
                  </a:cubicBezTo>
                  <a:cubicBezTo>
                    <a:pt x="574" y="489"/>
                    <a:pt x="573" y="491"/>
                    <a:pt x="572" y="494"/>
                  </a:cubicBezTo>
                  <a:cubicBezTo>
                    <a:pt x="571" y="496"/>
                    <a:pt x="569" y="498"/>
                    <a:pt x="568" y="501"/>
                  </a:cubicBezTo>
                  <a:cubicBezTo>
                    <a:pt x="566" y="503"/>
                    <a:pt x="564" y="506"/>
                    <a:pt x="562" y="508"/>
                  </a:cubicBezTo>
                  <a:cubicBezTo>
                    <a:pt x="557" y="513"/>
                    <a:pt x="552" y="516"/>
                    <a:pt x="546" y="519"/>
                  </a:cubicBezTo>
                  <a:cubicBezTo>
                    <a:pt x="541" y="521"/>
                    <a:pt x="536" y="522"/>
                    <a:pt x="530" y="521"/>
                  </a:cubicBezTo>
                  <a:cubicBezTo>
                    <a:pt x="524" y="521"/>
                    <a:pt x="519" y="519"/>
                    <a:pt x="513" y="516"/>
                  </a:cubicBezTo>
                  <a:cubicBezTo>
                    <a:pt x="508" y="513"/>
                    <a:pt x="502" y="509"/>
                    <a:pt x="496" y="504"/>
                  </a:cubicBezTo>
                  <a:cubicBezTo>
                    <a:pt x="490" y="497"/>
                    <a:pt x="485" y="491"/>
                    <a:pt x="482" y="484"/>
                  </a:cubicBezTo>
                  <a:cubicBezTo>
                    <a:pt x="479" y="478"/>
                    <a:pt x="478" y="472"/>
                    <a:pt x="477" y="466"/>
                  </a:cubicBezTo>
                  <a:cubicBezTo>
                    <a:pt x="477" y="460"/>
                    <a:pt x="478" y="455"/>
                    <a:pt x="481" y="449"/>
                  </a:cubicBezTo>
                  <a:cubicBezTo>
                    <a:pt x="483" y="444"/>
                    <a:pt x="487" y="439"/>
                    <a:pt x="491" y="434"/>
                  </a:cubicBezTo>
                  <a:cubicBezTo>
                    <a:pt x="493" y="432"/>
                    <a:pt x="495" y="430"/>
                    <a:pt x="498" y="429"/>
                  </a:cubicBezTo>
                  <a:cubicBezTo>
                    <a:pt x="500" y="427"/>
                    <a:pt x="502" y="426"/>
                    <a:pt x="504" y="425"/>
                  </a:cubicBezTo>
                  <a:cubicBezTo>
                    <a:pt x="506" y="424"/>
                    <a:pt x="508" y="423"/>
                    <a:pt x="510" y="423"/>
                  </a:cubicBezTo>
                  <a:cubicBezTo>
                    <a:pt x="512" y="422"/>
                    <a:pt x="514" y="422"/>
                    <a:pt x="515" y="422"/>
                  </a:cubicBezTo>
                  <a:cubicBezTo>
                    <a:pt x="516" y="422"/>
                    <a:pt x="517" y="422"/>
                    <a:pt x="517" y="422"/>
                  </a:cubicBezTo>
                  <a:cubicBezTo>
                    <a:pt x="518" y="422"/>
                    <a:pt x="519" y="423"/>
                    <a:pt x="519" y="423"/>
                  </a:cubicBezTo>
                  <a:cubicBezTo>
                    <a:pt x="520" y="423"/>
                    <a:pt x="521" y="424"/>
                    <a:pt x="522" y="425"/>
                  </a:cubicBezTo>
                  <a:cubicBezTo>
                    <a:pt x="523" y="426"/>
                    <a:pt x="524" y="427"/>
                    <a:pt x="525" y="428"/>
                  </a:cubicBezTo>
                  <a:cubicBezTo>
                    <a:pt x="528" y="431"/>
                    <a:pt x="529" y="433"/>
                    <a:pt x="530" y="434"/>
                  </a:cubicBezTo>
                  <a:cubicBezTo>
                    <a:pt x="531" y="436"/>
                    <a:pt x="531" y="437"/>
                    <a:pt x="530" y="438"/>
                  </a:cubicBezTo>
                  <a:cubicBezTo>
                    <a:pt x="529" y="439"/>
                    <a:pt x="528" y="439"/>
                    <a:pt x="526" y="439"/>
                  </a:cubicBezTo>
                  <a:cubicBezTo>
                    <a:pt x="525" y="440"/>
                    <a:pt x="523" y="440"/>
                    <a:pt x="521" y="440"/>
                  </a:cubicBezTo>
                  <a:cubicBezTo>
                    <a:pt x="519" y="441"/>
                    <a:pt x="516" y="442"/>
                    <a:pt x="514" y="443"/>
                  </a:cubicBezTo>
                  <a:cubicBezTo>
                    <a:pt x="512" y="444"/>
                    <a:pt x="509" y="445"/>
                    <a:pt x="507" y="448"/>
                  </a:cubicBezTo>
                  <a:cubicBezTo>
                    <a:pt x="502" y="453"/>
                    <a:pt x="500" y="458"/>
                    <a:pt x="502" y="464"/>
                  </a:cubicBezTo>
                  <a:cubicBezTo>
                    <a:pt x="503" y="470"/>
                    <a:pt x="507" y="477"/>
                    <a:pt x="514" y="484"/>
                  </a:cubicBezTo>
                  <a:cubicBezTo>
                    <a:pt x="517" y="487"/>
                    <a:pt x="520" y="490"/>
                    <a:pt x="524" y="492"/>
                  </a:cubicBezTo>
                  <a:cubicBezTo>
                    <a:pt x="527" y="494"/>
                    <a:pt x="530" y="495"/>
                    <a:pt x="533" y="496"/>
                  </a:cubicBezTo>
                  <a:cubicBezTo>
                    <a:pt x="536" y="496"/>
                    <a:pt x="539" y="496"/>
                    <a:pt x="542" y="495"/>
                  </a:cubicBezTo>
                  <a:cubicBezTo>
                    <a:pt x="544" y="494"/>
                    <a:pt x="547" y="492"/>
                    <a:pt x="549" y="490"/>
                  </a:cubicBezTo>
                  <a:cubicBezTo>
                    <a:pt x="552" y="488"/>
                    <a:pt x="554" y="485"/>
                    <a:pt x="555" y="482"/>
                  </a:cubicBezTo>
                  <a:cubicBezTo>
                    <a:pt x="556" y="480"/>
                    <a:pt x="557" y="478"/>
                    <a:pt x="557" y="475"/>
                  </a:cubicBezTo>
                  <a:cubicBezTo>
                    <a:pt x="557" y="473"/>
                    <a:pt x="558" y="471"/>
                    <a:pt x="558" y="469"/>
                  </a:cubicBezTo>
                  <a:cubicBezTo>
                    <a:pt x="558" y="468"/>
                    <a:pt x="558" y="467"/>
                    <a:pt x="559" y="466"/>
                  </a:cubicBezTo>
                  <a:cubicBezTo>
                    <a:pt x="560" y="466"/>
                    <a:pt x="560" y="465"/>
                    <a:pt x="561" y="465"/>
                  </a:cubicBezTo>
                  <a:cubicBezTo>
                    <a:pt x="561" y="465"/>
                    <a:pt x="562" y="465"/>
                    <a:pt x="563" y="466"/>
                  </a:cubicBezTo>
                  <a:cubicBezTo>
                    <a:pt x="563" y="466"/>
                    <a:pt x="564" y="467"/>
                    <a:pt x="565" y="468"/>
                  </a:cubicBezTo>
                  <a:cubicBezTo>
                    <a:pt x="566" y="469"/>
                    <a:pt x="568" y="470"/>
                    <a:pt x="569" y="472"/>
                  </a:cubicBezTo>
                  <a:close/>
                  <a:moveTo>
                    <a:pt x="613" y="381"/>
                  </a:moveTo>
                  <a:cubicBezTo>
                    <a:pt x="615" y="383"/>
                    <a:pt x="616" y="385"/>
                    <a:pt x="616" y="387"/>
                  </a:cubicBezTo>
                  <a:cubicBezTo>
                    <a:pt x="616" y="389"/>
                    <a:pt x="616" y="391"/>
                    <a:pt x="614" y="393"/>
                  </a:cubicBezTo>
                  <a:lnTo>
                    <a:pt x="575" y="432"/>
                  </a:lnTo>
                  <a:cubicBezTo>
                    <a:pt x="578" y="435"/>
                    <a:pt x="580" y="437"/>
                    <a:pt x="583" y="438"/>
                  </a:cubicBezTo>
                  <a:cubicBezTo>
                    <a:pt x="586" y="440"/>
                    <a:pt x="589" y="441"/>
                    <a:pt x="592" y="441"/>
                  </a:cubicBezTo>
                  <a:cubicBezTo>
                    <a:pt x="595" y="441"/>
                    <a:pt x="598" y="440"/>
                    <a:pt x="601" y="439"/>
                  </a:cubicBezTo>
                  <a:cubicBezTo>
                    <a:pt x="604" y="438"/>
                    <a:pt x="607" y="435"/>
                    <a:pt x="610" y="432"/>
                  </a:cubicBezTo>
                  <a:cubicBezTo>
                    <a:pt x="613" y="429"/>
                    <a:pt x="616" y="426"/>
                    <a:pt x="618" y="423"/>
                  </a:cubicBezTo>
                  <a:cubicBezTo>
                    <a:pt x="620" y="420"/>
                    <a:pt x="621" y="418"/>
                    <a:pt x="623" y="415"/>
                  </a:cubicBezTo>
                  <a:cubicBezTo>
                    <a:pt x="624" y="413"/>
                    <a:pt x="625" y="411"/>
                    <a:pt x="626" y="410"/>
                  </a:cubicBezTo>
                  <a:cubicBezTo>
                    <a:pt x="626" y="408"/>
                    <a:pt x="627" y="407"/>
                    <a:pt x="628" y="406"/>
                  </a:cubicBezTo>
                  <a:cubicBezTo>
                    <a:pt x="628" y="406"/>
                    <a:pt x="629" y="405"/>
                    <a:pt x="629" y="405"/>
                  </a:cubicBezTo>
                  <a:cubicBezTo>
                    <a:pt x="629" y="405"/>
                    <a:pt x="630" y="405"/>
                    <a:pt x="631" y="405"/>
                  </a:cubicBezTo>
                  <a:cubicBezTo>
                    <a:pt x="631" y="406"/>
                    <a:pt x="632" y="406"/>
                    <a:pt x="633" y="407"/>
                  </a:cubicBezTo>
                  <a:cubicBezTo>
                    <a:pt x="634" y="408"/>
                    <a:pt x="635" y="409"/>
                    <a:pt x="636" y="410"/>
                  </a:cubicBezTo>
                  <a:cubicBezTo>
                    <a:pt x="637" y="411"/>
                    <a:pt x="638" y="412"/>
                    <a:pt x="639" y="412"/>
                  </a:cubicBezTo>
                  <a:cubicBezTo>
                    <a:pt x="639" y="413"/>
                    <a:pt x="640" y="414"/>
                    <a:pt x="640" y="415"/>
                  </a:cubicBezTo>
                  <a:cubicBezTo>
                    <a:pt x="641" y="415"/>
                    <a:pt x="641" y="416"/>
                    <a:pt x="641" y="416"/>
                  </a:cubicBezTo>
                  <a:cubicBezTo>
                    <a:pt x="641" y="417"/>
                    <a:pt x="641" y="418"/>
                    <a:pt x="641" y="418"/>
                  </a:cubicBezTo>
                  <a:cubicBezTo>
                    <a:pt x="641" y="419"/>
                    <a:pt x="641" y="420"/>
                    <a:pt x="640" y="422"/>
                  </a:cubicBezTo>
                  <a:cubicBezTo>
                    <a:pt x="639" y="424"/>
                    <a:pt x="638" y="426"/>
                    <a:pt x="637" y="429"/>
                  </a:cubicBezTo>
                  <a:cubicBezTo>
                    <a:pt x="635" y="432"/>
                    <a:pt x="633" y="435"/>
                    <a:pt x="631" y="438"/>
                  </a:cubicBezTo>
                  <a:cubicBezTo>
                    <a:pt x="628" y="441"/>
                    <a:pt x="625" y="444"/>
                    <a:pt x="622" y="447"/>
                  </a:cubicBezTo>
                  <a:cubicBezTo>
                    <a:pt x="617" y="453"/>
                    <a:pt x="611" y="457"/>
                    <a:pt x="605" y="460"/>
                  </a:cubicBezTo>
                  <a:cubicBezTo>
                    <a:pt x="599" y="463"/>
                    <a:pt x="594" y="465"/>
                    <a:pt x="588" y="464"/>
                  </a:cubicBezTo>
                  <a:cubicBezTo>
                    <a:pt x="582" y="464"/>
                    <a:pt x="576" y="463"/>
                    <a:pt x="570" y="460"/>
                  </a:cubicBezTo>
                  <a:cubicBezTo>
                    <a:pt x="565" y="457"/>
                    <a:pt x="559" y="452"/>
                    <a:pt x="553" y="446"/>
                  </a:cubicBezTo>
                  <a:cubicBezTo>
                    <a:pt x="547" y="441"/>
                    <a:pt x="543" y="435"/>
                    <a:pt x="539" y="429"/>
                  </a:cubicBezTo>
                  <a:cubicBezTo>
                    <a:pt x="536" y="423"/>
                    <a:pt x="535" y="417"/>
                    <a:pt x="534" y="411"/>
                  </a:cubicBezTo>
                  <a:cubicBezTo>
                    <a:pt x="534" y="405"/>
                    <a:pt x="535" y="399"/>
                    <a:pt x="537" y="393"/>
                  </a:cubicBezTo>
                  <a:cubicBezTo>
                    <a:pt x="540" y="387"/>
                    <a:pt x="543" y="382"/>
                    <a:pt x="548" y="377"/>
                  </a:cubicBezTo>
                  <a:cubicBezTo>
                    <a:pt x="554" y="371"/>
                    <a:pt x="559" y="368"/>
                    <a:pt x="565" y="365"/>
                  </a:cubicBezTo>
                  <a:cubicBezTo>
                    <a:pt x="570" y="363"/>
                    <a:pt x="575" y="362"/>
                    <a:pt x="581" y="363"/>
                  </a:cubicBezTo>
                  <a:cubicBezTo>
                    <a:pt x="586" y="363"/>
                    <a:pt x="591" y="364"/>
                    <a:pt x="596" y="367"/>
                  </a:cubicBezTo>
                  <a:cubicBezTo>
                    <a:pt x="601" y="370"/>
                    <a:pt x="606" y="373"/>
                    <a:pt x="610" y="378"/>
                  </a:cubicBezTo>
                  <a:lnTo>
                    <a:pt x="613" y="381"/>
                  </a:lnTo>
                  <a:close/>
                  <a:moveTo>
                    <a:pt x="590" y="393"/>
                  </a:moveTo>
                  <a:cubicBezTo>
                    <a:pt x="585" y="388"/>
                    <a:pt x="580" y="385"/>
                    <a:pt x="575" y="384"/>
                  </a:cubicBezTo>
                  <a:cubicBezTo>
                    <a:pt x="570" y="384"/>
                    <a:pt x="565" y="385"/>
                    <a:pt x="561" y="390"/>
                  </a:cubicBezTo>
                  <a:cubicBezTo>
                    <a:pt x="559" y="392"/>
                    <a:pt x="557" y="395"/>
                    <a:pt x="556" y="397"/>
                  </a:cubicBezTo>
                  <a:cubicBezTo>
                    <a:pt x="555" y="400"/>
                    <a:pt x="555" y="402"/>
                    <a:pt x="555" y="405"/>
                  </a:cubicBezTo>
                  <a:cubicBezTo>
                    <a:pt x="556" y="408"/>
                    <a:pt x="557" y="410"/>
                    <a:pt x="558" y="413"/>
                  </a:cubicBezTo>
                  <a:cubicBezTo>
                    <a:pt x="559" y="415"/>
                    <a:pt x="561" y="418"/>
                    <a:pt x="563" y="420"/>
                  </a:cubicBezTo>
                  <a:lnTo>
                    <a:pt x="590" y="393"/>
                  </a:lnTo>
                  <a:close/>
                  <a:moveTo>
                    <a:pt x="668" y="202"/>
                  </a:moveTo>
                  <a:cubicBezTo>
                    <a:pt x="674" y="215"/>
                    <a:pt x="680" y="228"/>
                    <a:pt x="688" y="240"/>
                  </a:cubicBezTo>
                  <a:cubicBezTo>
                    <a:pt x="696" y="252"/>
                    <a:pt x="705" y="263"/>
                    <a:pt x="716" y="273"/>
                  </a:cubicBezTo>
                  <a:cubicBezTo>
                    <a:pt x="726" y="284"/>
                    <a:pt x="737" y="293"/>
                    <a:pt x="749" y="301"/>
                  </a:cubicBezTo>
                  <a:cubicBezTo>
                    <a:pt x="761" y="309"/>
                    <a:pt x="774" y="315"/>
                    <a:pt x="787" y="321"/>
                  </a:cubicBezTo>
                  <a:cubicBezTo>
                    <a:pt x="788" y="321"/>
                    <a:pt x="789" y="322"/>
                    <a:pt x="790" y="322"/>
                  </a:cubicBezTo>
                  <a:cubicBezTo>
                    <a:pt x="790" y="323"/>
                    <a:pt x="791" y="324"/>
                    <a:pt x="790" y="324"/>
                  </a:cubicBezTo>
                  <a:cubicBezTo>
                    <a:pt x="790" y="325"/>
                    <a:pt x="790" y="326"/>
                    <a:pt x="789" y="328"/>
                  </a:cubicBezTo>
                  <a:cubicBezTo>
                    <a:pt x="788" y="329"/>
                    <a:pt x="787" y="331"/>
                    <a:pt x="785" y="333"/>
                  </a:cubicBezTo>
                  <a:cubicBezTo>
                    <a:pt x="783" y="334"/>
                    <a:pt x="782" y="335"/>
                    <a:pt x="781" y="336"/>
                  </a:cubicBezTo>
                  <a:cubicBezTo>
                    <a:pt x="780" y="337"/>
                    <a:pt x="779" y="337"/>
                    <a:pt x="778" y="338"/>
                  </a:cubicBezTo>
                  <a:cubicBezTo>
                    <a:pt x="777" y="338"/>
                    <a:pt x="777" y="339"/>
                    <a:pt x="776" y="339"/>
                  </a:cubicBezTo>
                  <a:cubicBezTo>
                    <a:pt x="775" y="339"/>
                    <a:pt x="775" y="339"/>
                    <a:pt x="774" y="339"/>
                  </a:cubicBezTo>
                  <a:cubicBezTo>
                    <a:pt x="767" y="336"/>
                    <a:pt x="760" y="333"/>
                    <a:pt x="753" y="330"/>
                  </a:cubicBezTo>
                  <a:cubicBezTo>
                    <a:pt x="746" y="327"/>
                    <a:pt x="739" y="324"/>
                    <a:pt x="733" y="320"/>
                  </a:cubicBezTo>
                  <a:cubicBezTo>
                    <a:pt x="726" y="316"/>
                    <a:pt x="720" y="312"/>
                    <a:pt x="714" y="307"/>
                  </a:cubicBezTo>
                  <a:cubicBezTo>
                    <a:pt x="708" y="302"/>
                    <a:pt x="703" y="297"/>
                    <a:pt x="697" y="292"/>
                  </a:cubicBezTo>
                  <a:cubicBezTo>
                    <a:pt x="692" y="287"/>
                    <a:pt x="687" y="281"/>
                    <a:pt x="682" y="275"/>
                  </a:cubicBezTo>
                  <a:cubicBezTo>
                    <a:pt x="678" y="269"/>
                    <a:pt x="673" y="263"/>
                    <a:pt x="670" y="257"/>
                  </a:cubicBezTo>
                  <a:cubicBezTo>
                    <a:pt x="666" y="250"/>
                    <a:pt x="662" y="243"/>
                    <a:pt x="659" y="236"/>
                  </a:cubicBezTo>
                  <a:cubicBezTo>
                    <a:pt x="656" y="230"/>
                    <a:pt x="653" y="222"/>
                    <a:pt x="651" y="215"/>
                  </a:cubicBezTo>
                  <a:cubicBezTo>
                    <a:pt x="650" y="214"/>
                    <a:pt x="650" y="214"/>
                    <a:pt x="650" y="213"/>
                  </a:cubicBezTo>
                  <a:cubicBezTo>
                    <a:pt x="651" y="213"/>
                    <a:pt x="651" y="212"/>
                    <a:pt x="651" y="212"/>
                  </a:cubicBezTo>
                  <a:cubicBezTo>
                    <a:pt x="652" y="211"/>
                    <a:pt x="652" y="210"/>
                    <a:pt x="653" y="209"/>
                  </a:cubicBezTo>
                  <a:cubicBezTo>
                    <a:pt x="654" y="208"/>
                    <a:pt x="655" y="207"/>
                    <a:pt x="657" y="205"/>
                  </a:cubicBezTo>
                  <a:cubicBezTo>
                    <a:pt x="659" y="203"/>
                    <a:pt x="660" y="202"/>
                    <a:pt x="661" y="201"/>
                  </a:cubicBezTo>
                  <a:cubicBezTo>
                    <a:pt x="663" y="200"/>
                    <a:pt x="664" y="200"/>
                    <a:pt x="665" y="199"/>
                  </a:cubicBezTo>
                  <a:cubicBezTo>
                    <a:pt x="666" y="199"/>
                    <a:pt x="666" y="199"/>
                    <a:pt x="667" y="200"/>
                  </a:cubicBezTo>
                  <a:cubicBezTo>
                    <a:pt x="667" y="200"/>
                    <a:pt x="668" y="201"/>
                    <a:pt x="668" y="202"/>
                  </a:cubicBezTo>
                  <a:close/>
                  <a:moveTo>
                    <a:pt x="812" y="237"/>
                  </a:moveTo>
                  <a:cubicBezTo>
                    <a:pt x="814" y="239"/>
                    <a:pt x="815" y="241"/>
                    <a:pt x="816" y="243"/>
                  </a:cubicBezTo>
                  <a:cubicBezTo>
                    <a:pt x="817" y="244"/>
                    <a:pt x="817" y="245"/>
                    <a:pt x="817" y="246"/>
                  </a:cubicBezTo>
                  <a:cubicBezTo>
                    <a:pt x="817" y="247"/>
                    <a:pt x="817" y="248"/>
                    <a:pt x="817" y="249"/>
                  </a:cubicBezTo>
                  <a:cubicBezTo>
                    <a:pt x="816" y="250"/>
                    <a:pt x="816" y="252"/>
                    <a:pt x="815" y="253"/>
                  </a:cubicBezTo>
                  <a:cubicBezTo>
                    <a:pt x="814" y="254"/>
                    <a:pt x="813" y="256"/>
                    <a:pt x="812" y="257"/>
                  </a:cubicBezTo>
                  <a:cubicBezTo>
                    <a:pt x="810" y="259"/>
                    <a:pt x="809" y="260"/>
                    <a:pt x="808" y="261"/>
                  </a:cubicBezTo>
                  <a:cubicBezTo>
                    <a:pt x="804" y="265"/>
                    <a:pt x="801" y="268"/>
                    <a:pt x="797" y="269"/>
                  </a:cubicBezTo>
                  <a:cubicBezTo>
                    <a:pt x="794" y="271"/>
                    <a:pt x="790" y="272"/>
                    <a:pt x="786" y="272"/>
                  </a:cubicBezTo>
                  <a:cubicBezTo>
                    <a:pt x="783" y="272"/>
                    <a:pt x="779" y="270"/>
                    <a:pt x="776" y="268"/>
                  </a:cubicBezTo>
                  <a:cubicBezTo>
                    <a:pt x="772" y="266"/>
                    <a:pt x="768" y="263"/>
                    <a:pt x="764" y="259"/>
                  </a:cubicBezTo>
                  <a:lnTo>
                    <a:pt x="731" y="227"/>
                  </a:lnTo>
                  <a:lnTo>
                    <a:pt x="724" y="234"/>
                  </a:lnTo>
                  <a:cubicBezTo>
                    <a:pt x="723" y="235"/>
                    <a:pt x="721" y="235"/>
                    <a:pt x="720" y="235"/>
                  </a:cubicBezTo>
                  <a:cubicBezTo>
                    <a:pt x="718" y="234"/>
                    <a:pt x="716" y="232"/>
                    <a:pt x="713" y="230"/>
                  </a:cubicBezTo>
                  <a:cubicBezTo>
                    <a:pt x="712" y="228"/>
                    <a:pt x="711" y="227"/>
                    <a:pt x="710" y="226"/>
                  </a:cubicBezTo>
                  <a:cubicBezTo>
                    <a:pt x="709" y="225"/>
                    <a:pt x="709" y="224"/>
                    <a:pt x="708" y="223"/>
                  </a:cubicBezTo>
                  <a:cubicBezTo>
                    <a:pt x="708" y="222"/>
                    <a:pt x="708" y="222"/>
                    <a:pt x="708" y="221"/>
                  </a:cubicBezTo>
                  <a:cubicBezTo>
                    <a:pt x="708" y="221"/>
                    <a:pt x="709" y="220"/>
                    <a:pt x="709" y="220"/>
                  </a:cubicBezTo>
                  <a:lnTo>
                    <a:pt x="717" y="212"/>
                  </a:lnTo>
                  <a:lnTo>
                    <a:pt x="702" y="198"/>
                  </a:lnTo>
                  <a:cubicBezTo>
                    <a:pt x="702" y="197"/>
                    <a:pt x="702" y="197"/>
                    <a:pt x="701" y="196"/>
                  </a:cubicBezTo>
                  <a:cubicBezTo>
                    <a:pt x="701" y="195"/>
                    <a:pt x="701" y="195"/>
                    <a:pt x="702" y="194"/>
                  </a:cubicBezTo>
                  <a:cubicBezTo>
                    <a:pt x="702" y="193"/>
                    <a:pt x="703" y="191"/>
                    <a:pt x="704" y="190"/>
                  </a:cubicBezTo>
                  <a:cubicBezTo>
                    <a:pt x="705" y="189"/>
                    <a:pt x="707" y="187"/>
                    <a:pt x="708" y="186"/>
                  </a:cubicBezTo>
                  <a:cubicBezTo>
                    <a:pt x="710" y="184"/>
                    <a:pt x="712" y="182"/>
                    <a:pt x="713" y="181"/>
                  </a:cubicBezTo>
                  <a:cubicBezTo>
                    <a:pt x="714" y="180"/>
                    <a:pt x="715" y="180"/>
                    <a:pt x="716" y="179"/>
                  </a:cubicBezTo>
                  <a:cubicBezTo>
                    <a:pt x="717" y="179"/>
                    <a:pt x="718" y="179"/>
                    <a:pt x="719" y="179"/>
                  </a:cubicBezTo>
                  <a:cubicBezTo>
                    <a:pt x="719" y="179"/>
                    <a:pt x="720" y="179"/>
                    <a:pt x="720" y="180"/>
                  </a:cubicBezTo>
                  <a:lnTo>
                    <a:pt x="735" y="194"/>
                  </a:lnTo>
                  <a:lnTo>
                    <a:pt x="749" y="180"/>
                  </a:lnTo>
                  <a:cubicBezTo>
                    <a:pt x="749" y="180"/>
                    <a:pt x="750" y="179"/>
                    <a:pt x="750" y="179"/>
                  </a:cubicBezTo>
                  <a:cubicBezTo>
                    <a:pt x="751" y="179"/>
                    <a:pt x="751" y="179"/>
                    <a:pt x="752" y="179"/>
                  </a:cubicBezTo>
                  <a:cubicBezTo>
                    <a:pt x="753" y="180"/>
                    <a:pt x="754" y="180"/>
                    <a:pt x="755" y="181"/>
                  </a:cubicBezTo>
                  <a:cubicBezTo>
                    <a:pt x="756" y="182"/>
                    <a:pt x="757" y="183"/>
                    <a:pt x="759" y="184"/>
                  </a:cubicBezTo>
                  <a:cubicBezTo>
                    <a:pt x="761" y="187"/>
                    <a:pt x="763" y="189"/>
                    <a:pt x="764" y="191"/>
                  </a:cubicBezTo>
                  <a:cubicBezTo>
                    <a:pt x="764" y="192"/>
                    <a:pt x="764" y="194"/>
                    <a:pt x="763" y="195"/>
                  </a:cubicBezTo>
                  <a:lnTo>
                    <a:pt x="749" y="209"/>
                  </a:lnTo>
                  <a:lnTo>
                    <a:pt x="779" y="239"/>
                  </a:lnTo>
                  <a:cubicBezTo>
                    <a:pt x="783" y="242"/>
                    <a:pt x="786" y="244"/>
                    <a:pt x="789" y="245"/>
                  </a:cubicBezTo>
                  <a:cubicBezTo>
                    <a:pt x="792" y="246"/>
                    <a:pt x="795" y="244"/>
                    <a:pt x="797" y="242"/>
                  </a:cubicBezTo>
                  <a:cubicBezTo>
                    <a:pt x="798" y="241"/>
                    <a:pt x="799" y="240"/>
                    <a:pt x="800" y="239"/>
                  </a:cubicBezTo>
                  <a:cubicBezTo>
                    <a:pt x="800" y="238"/>
                    <a:pt x="801" y="237"/>
                    <a:pt x="801" y="236"/>
                  </a:cubicBezTo>
                  <a:cubicBezTo>
                    <a:pt x="802" y="235"/>
                    <a:pt x="802" y="235"/>
                    <a:pt x="802" y="234"/>
                  </a:cubicBezTo>
                  <a:cubicBezTo>
                    <a:pt x="802" y="233"/>
                    <a:pt x="803" y="233"/>
                    <a:pt x="803" y="233"/>
                  </a:cubicBezTo>
                  <a:cubicBezTo>
                    <a:pt x="803" y="232"/>
                    <a:pt x="804" y="232"/>
                    <a:pt x="804" y="232"/>
                  </a:cubicBezTo>
                  <a:cubicBezTo>
                    <a:pt x="805" y="232"/>
                    <a:pt x="805" y="232"/>
                    <a:pt x="806" y="233"/>
                  </a:cubicBezTo>
                  <a:cubicBezTo>
                    <a:pt x="806" y="233"/>
                    <a:pt x="807" y="233"/>
                    <a:pt x="808" y="234"/>
                  </a:cubicBezTo>
                  <a:cubicBezTo>
                    <a:pt x="809" y="235"/>
                    <a:pt x="810" y="236"/>
                    <a:pt x="812" y="237"/>
                  </a:cubicBezTo>
                  <a:close/>
                  <a:moveTo>
                    <a:pt x="869" y="128"/>
                  </a:moveTo>
                  <a:cubicBezTo>
                    <a:pt x="874" y="133"/>
                    <a:pt x="878" y="139"/>
                    <a:pt x="881" y="145"/>
                  </a:cubicBezTo>
                  <a:cubicBezTo>
                    <a:pt x="885" y="151"/>
                    <a:pt x="886" y="157"/>
                    <a:pt x="887" y="163"/>
                  </a:cubicBezTo>
                  <a:cubicBezTo>
                    <a:pt x="887" y="169"/>
                    <a:pt x="886" y="175"/>
                    <a:pt x="883" y="181"/>
                  </a:cubicBezTo>
                  <a:cubicBezTo>
                    <a:pt x="881" y="187"/>
                    <a:pt x="876" y="194"/>
                    <a:pt x="870" y="199"/>
                  </a:cubicBezTo>
                  <a:cubicBezTo>
                    <a:pt x="865" y="205"/>
                    <a:pt x="859" y="209"/>
                    <a:pt x="853" y="212"/>
                  </a:cubicBezTo>
                  <a:cubicBezTo>
                    <a:pt x="847" y="215"/>
                    <a:pt x="842" y="216"/>
                    <a:pt x="836" y="215"/>
                  </a:cubicBezTo>
                  <a:cubicBezTo>
                    <a:pt x="830" y="215"/>
                    <a:pt x="824" y="214"/>
                    <a:pt x="818" y="211"/>
                  </a:cubicBezTo>
                  <a:cubicBezTo>
                    <a:pt x="813" y="207"/>
                    <a:pt x="807" y="203"/>
                    <a:pt x="801" y="197"/>
                  </a:cubicBezTo>
                  <a:cubicBezTo>
                    <a:pt x="796" y="192"/>
                    <a:pt x="792" y="186"/>
                    <a:pt x="789" y="180"/>
                  </a:cubicBezTo>
                  <a:cubicBezTo>
                    <a:pt x="785" y="174"/>
                    <a:pt x="784" y="168"/>
                    <a:pt x="783" y="162"/>
                  </a:cubicBezTo>
                  <a:cubicBezTo>
                    <a:pt x="783" y="156"/>
                    <a:pt x="784" y="150"/>
                    <a:pt x="787" y="144"/>
                  </a:cubicBezTo>
                  <a:cubicBezTo>
                    <a:pt x="790" y="137"/>
                    <a:pt x="794" y="131"/>
                    <a:pt x="800" y="126"/>
                  </a:cubicBezTo>
                  <a:cubicBezTo>
                    <a:pt x="805" y="120"/>
                    <a:pt x="811" y="116"/>
                    <a:pt x="817" y="113"/>
                  </a:cubicBezTo>
                  <a:cubicBezTo>
                    <a:pt x="823" y="110"/>
                    <a:pt x="829" y="109"/>
                    <a:pt x="834" y="109"/>
                  </a:cubicBezTo>
                  <a:cubicBezTo>
                    <a:pt x="840" y="110"/>
                    <a:pt x="846" y="111"/>
                    <a:pt x="852" y="114"/>
                  </a:cubicBezTo>
                  <a:cubicBezTo>
                    <a:pt x="857" y="117"/>
                    <a:pt x="863" y="122"/>
                    <a:pt x="869" y="128"/>
                  </a:cubicBezTo>
                  <a:close/>
                  <a:moveTo>
                    <a:pt x="851" y="147"/>
                  </a:moveTo>
                  <a:cubicBezTo>
                    <a:pt x="848" y="144"/>
                    <a:pt x="845" y="141"/>
                    <a:pt x="841" y="139"/>
                  </a:cubicBezTo>
                  <a:cubicBezTo>
                    <a:pt x="838" y="137"/>
                    <a:pt x="835" y="135"/>
                    <a:pt x="832" y="134"/>
                  </a:cubicBezTo>
                  <a:cubicBezTo>
                    <a:pt x="829" y="134"/>
                    <a:pt x="826" y="134"/>
                    <a:pt x="822" y="135"/>
                  </a:cubicBezTo>
                  <a:cubicBezTo>
                    <a:pt x="819" y="136"/>
                    <a:pt x="816" y="137"/>
                    <a:pt x="813" y="141"/>
                  </a:cubicBezTo>
                  <a:cubicBezTo>
                    <a:pt x="811" y="143"/>
                    <a:pt x="809" y="146"/>
                    <a:pt x="808" y="149"/>
                  </a:cubicBezTo>
                  <a:cubicBezTo>
                    <a:pt x="807" y="152"/>
                    <a:pt x="807" y="155"/>
                    <a:pt x="807" y="158"/>
                  </a:cubicBezTo>
                  <a:cubicBezTo>
                    <a:pt x="808" y="161"/>
                    <a:pt x="809" y="165"/>
                    <a:pt x="811" y="168"/>
                  </a:cubicBezTo>
                  <a:cubicBezTo>
                    <a:pt x="813" y="171"/>
                    <a:pt x="816" y="175"/>
                    <a:pt x="819" y="178"/>
                  </a:cubicBezTo>
                  <a:cubicBezTo>
                    <a:pt x="822" y="181"/>
                    <a:pt x="825" y="184"/>
                    <a:pt x="829" y="186"/>
                  </a:cubicBezTo>
                  <a:cubicBezTo>
                    <a:pt x="832" y="188"/>
                    <a:pt x="835" y="190"/>
                    <a:pt x="838" y="190"/>
                  </a:cubicBezTo>
                  <a:cubicBezTo>
                    <a:pt x="841" y="191"/>
                    <a:pt x="844" y="191"/>
                    <a:pt x="847" y="190"/>
                  </a:cubicBezTo>
                  <a:cubicBezTo>
                    <a:pt x="851" y="189"/>
                    <a:pt x="854" y="187"/>
                    <a:pt x="857" y="184"/>
                  </a:cubicBezTo>
                  <a:cubicBezTo>
                    <a:pt x="859" y="182"/>
                    <a:pt x="861" y="179"/>
                    <a:pt x="862" y="176"/>
                  </a:cubicBezTo>
                  <a:cubicBezTo>
                    <a:pt x="863" y="173"/>
                    <a:pt x="863" y="170"/>
                    <a:pt x="863" y="167"/>
                  </a:cubicBezTo>
                  <a:cubicBezTo>
                    <a:pt x="862" y="163"/>
                    <a:pt x="861" y="160"/>
                    <a:pt x="859" y="157"/>
                  </a:cubicBezTo>
                  <a:cubicBezTo>
                    <a:pt x="857" y="154"/>
                    <a:pt x="854" y="150"/>
                    <a:pt x="851" y="147"/>
                  </a:cubicBezTo>
                  <a:close/>
                  <a:moveTo>
                    <a:pt x="934" y="128"/>
                  </a:moveTo>
                  <a:cubicBezTo>
                    <a:pt x="934" y="128"/>
                    <a:pt x="935" y="129"/>
                    <a:pt x="935" y="129"/>
                  </a:cubicBezTo>
                  <a:cubicBezTo>
                    <a:pt x="935" y="130"/>
                    <a:pt x="935" y="131"/>
                    <a:pt x="934" y="132"/>
                  </a:cubicBezTo>
                  <a:cubicBezTo>
                    <a:pt x="934" y="133"/>
                    <a:pt x="933" y="134"/>
                    <a:pt x="932" y="135"/>
                  </a:cubicBezTo>
                  <a:cubicBezTo>
                    <a:pt x="931" y="136"/>
                    <a:pt x="929" y="138"/>
                    <a:pt x="928" y="140"/>
                  </a:cubicBezTo>
                  <a:cubicBezTo>
                    <a:pt x="926" y="141"/>
                    <a:pt x="924" y="143"/>
                    <a:pt x="923" y="144"/>
                  </a:cubicBezTo>
                  <a:cubicBezTo>
                    <a:pt x="922" y="145"/>
                    <a:pt x="921" y="146"/>
                    <a:pt x="920" y="146"/>
                  </a:cubicBezTo>
                  <a:cubicBezTo>
                    <a:pt x="919" y="146"/>
                    <a:pt x="918" y="147"/>
                    <a:pt x="917" y="147"/>
                  </a:cubicBezTo>
                  <a:cubicBezTo>
                    <a:pt x="917" y="147"/>
                    <a:pt x="916" y="146"/>
                    <a:pt x="916" y="146"/>
                  </a:cubicBezTo>
                  <a:lnTo>
                    <a:pt x="821" y="51"/>
                  </a:lnTo>
                  <a:cubicBezTo>
                    <a:pt x="821" y="51"/>
                    <a:pt x="821" y="50"/>
                    <a:pt x="821" y="50"/>
                  </a:cubicBezTo>
                  <a:cubicBezTo>
                    <a:pt x="820" y="49"/>
                    <a:pt x="821" y="48"/>
                    <a:pt x="821" y="47"/>
                  </a:cubicBezTo>
                  <a:cubicBezTo>
                    <a:pt x="821" y="46"/>
                    <a:pt x="822" y="45"/>
                    <a:pt x="823" y="44"/>
                  </a:cubicBezTo>
                  <a:cubicBezTo>
                    <a:pt x="824" y="42"/>
                    <a:pt x="826" y="41"/>
                    <a:pt x="827" y="39"/>
                  </a:cubicBezTo>
                  <a:cubicBezTo>
                    <a:pt x="829" y="37"/>
                    <a:pt x="831" y="36"/>
                    <a:pt x="832" y="35"/>
                  </a:cubicBezTo>
                  <a:cubicBezTo>
                    <a:pt x="833" y="34"/>
                    <a:pt x="834" y="33"/>
                    <a:pt x="835" y="33"/>
                  </a:cubicBezTo>
                  <a:cubicBezTo>
                    <a:pt x="836" y="32"/>
                    <a:pt x="837" y="32"/>
                    <a:pt x="838" y="32"/>
                  </a:cubicBezTo>
                  <a:cubicBezTo>
                    <a:pt x="838" y="32"/>
                    <a:pt x="839" y="33"/>
                    <a:pt x="839" y="33"/>
                  </a:cubicBezTo>
                  <a:lnTo>
                    <a:pt x="934" y="128"/>
                  </a:lnTo>
                  <a:close/>
                  <a:moveTo>
                    <a:pt x="943" y="47"/>
                  </a:moveTo>
                  <a:cubicBezTo>
                    <a:pt x="948" y="52"/>
                    <a:pt x="953" y="58"/>
                    <a:pt x="958" y="64"/>
                  </a:cubicBezTo>
                  <a:cubicBezTo>
                    <a:pt x="962" y="69"/>
                    <a:pt x="966" y="76"/>
                    <a:pt x="970" y="82"/>
                  </a:cubicBezTo>
                  <a:cubicBezTo>
                    <a:pt x="974" y="88"/>
                    <a:pt x="978" y="95"/>
                    <a:pt x="981" y="102"/>
                  </a:cubicBezTo>
                  <a:cubicBezTo>
                    <a:pt x="984" y="109"/>
                    <a:pt x="987" y="116"/>
                    <a:pt x="989" y="124"/>
                  </a:cubicBezTo>
                  <a:cubicBezTo>
                    <a:pt x="989" y="124"/>
                    <a:pt x="989" y="125"/>
                    <a:pt x="989" y="125"/>
                  </a:cubicBezTo>
                  <a:cubicBezTo>
                    <a:pt x="989" y="126"/>
                    <a:pt x="989" y="127"/>
                    <a:pt x="989" y="128"/>
                  </a:cubicBezTo>
                  <a:cubicBezTo>
                    <a:pt x="988" y="128"/>
                    <a:pt x="987" y="129"/>
                    <a:pt x="987" y="130"/>
                  </a:cubicBezTo>
                  <a:cubicBezTo>
                    <a:pt x="986" y="131"/>
                    <a:pt x="985" y="133"/>
                    <a:pt x="983" y="134"/>
                  </a:cubicBezTo>
                  <a:cubicBezTo>
                    <a:pt x="981" y="136"/>
                    <a:pt x="980" y="137"/>
                    <a:pt x="978" y="138"/>
                  </a:cubicBezTo>
                  <a:cubicBezTo>
                    <a:pt x="977" y="139"/>
                    <a:pt x="976" y="140"/>
                    <a:pt x="975" y="140"/>
                  </a:cubicBezTo>
                  <a:cubicBezTo>
                    <a:pt x="974" y="140"/>
                    <a:pt x="973" y="140"/>
                    <a:pt x="973" y="139"/>
                  </a:cubicBezTo>
                  <a:cubicBezTo>
                    <a:pt x="972" y="139"/>
                    <a:pt x="972" y="138"/>
                    <a:pt x="971" y="137"/>
                  </a:cubicBezTo>
                  <a:cubicBezTo>
                    <a:pt x="966" y="123"/>
                    <a:pt x="959" y="111"/>
                    <a:pt x="951" y="99"/>
                  </a:cubicBezTo>
                  <a:cubicBezTo>
                    <a:pt x="944" y="87"/>
                    <a:pt x="934" y="75"/>
                    <a:pt x="924" y="65"/>
                  </a:cubicBezTo>
                  <a:cubicBezTo>
                    <a:pt x="914" y="54"/>
                    <a:pt x="902" y="45"/>
                    <a:pt x="890" y="37"/>
                  </a:cubicBezTo>
                  <a:cubicBezTo>
                    <a:pt x="878" y="30"/>
                    <a:pt x="866" y="23"/>
                    <a:pt x="852" y="18"/>
                  </a:cubicBezTo>
                  <a:cubicBezTo>
                    <a:pt x="851" y="17"/>
                    <a:pt x="851" y="17"/>
                    <a:pt x="850" y="16"/>
                  </a:cubicBezTo>
                  <a:cubicBezTo>
                    <a:pt x="850" y="16"/>
                    <a:pt x="850" y="15"/>
                    <a:pt x="850" y="14"/>
                  </a:cubicBezTo>
                  <a:cubicBezTo>
                    <a:pt x="850" y="13"/>
                    <a:pt x="851" y="12"/>
                    <a:pt x="852" y="11"/>
                  </a:cubicBezTo>
                  <a:cubicBezTo>
                    <a:pt x="853" y="9"/>
                    <a:pt x="854" y="8"/>
                    <a:pt x="856" y="6"/>
                  </a:cubicBezTo>
                  <a:cubicBezTo>
                    <a:pt x="857" y="5"/>
                    <a:pt x="858" y="4"/>
                    <a:pt x="860" y="3"/>
                  </a:cubicBezTo>
                  <a:cubicBezTo>
                    <a:pt x="861" y="2"/>
                    <a:pt x="861" y="1"/>
                    <a:pt x="862" y="1"/>
                  </a:cubicBezTo>
                  <a:cubicBezTo>
                    <a:pt x="863" y="0"/>
                    <a:pt x="864" y="0"/>
                    <a:pt x="864" y="0"/>
                  </a:cubicBezTo>
                  <a:cubicBezTo>
                    <a:pt x="865" y="0"/>
                    <a:pt x="865" y="0"/>
                    <a:pt x="865" y="0"/>
                  </a:cubicBezTo>
                  <a:cubicBezTo>
                    <a:pt x="880" y="5"/>
                    <a:pt x="894" y="11"/>
                    <a:pt x="907" y="19"/>
                  </a:cubicBezTo>
                  <a:cubicBezTo>
                    <a:pt x="920" y="27"/>
                    <a:pt x="932" y="36"/>
                    <a:pt x="943"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noEditPoints="1"/>
            </p:cNvSpPr>
            <p:nvPr/>
          </p:nvSpPr>
          <p:spPr bwMode="auto">
            <a:xfrm>
              <a:off x="3380" y="3362"/>
              <a:ext cx="229" cy="225"/>
            </a:xfrm>
            <a:custGeom>
              <a:avLst/>
              <a:gdLst/>
              <a:ahLst/>
              <a:cxnLst>
                <a:cxn ang="0">
                  <a:pos x="95" y="900"/>
                </a:cxn>
                <a:cxn ang="0">
                  <a:pos x="56" y="765"/>
                </a:cxn>
                <a:cxn ang="0">
                  <a:pos x="109" y="800"/>
                </a:cxn>
                <a:cxn ang="0">
                  <a:pos x="30" y="808"/>
                </a:cxn>
                <a:cxn ang="0">
                  <a:pos x="103" y="826"/>
                </a:cxn>
                <a:cxn ang="0">
                  <a:pos x="116" y="844"/>
                </a:cxn>
                <a:cxn ang="0">
                  <a:pos x="207" y="786"/>
                </a:cxn>
                <a:cxn ang="0">
                  <a:pos x="145" y="812"/>
                </a:cxn>
                <a:cxn ang="0">
                  <a:pos x="148" y="739"/>
                </a:cxn>
                <a:cxn ang="0">
                  <a:pos x="116" y="774"/>
                </a:cxn>
                <a:cxn ang="0">
                  <a:pos x="124" y="730"/>
                </a:cxn>
                <a:cxn ang="0">
                  <a:pos x="161" y="776"/>
                </a:cxn>
                <a:cxn ang="0">
                  <a:pos x="175" y="761"/>
                </a:cxn>
                <a:cxn ang="0">
                  <a:pos x="281" y="712"/>
                </a:cxn>
                <a:cxn ang="0">
                  <a:pos x="198" y="729"/>
                </a:cxn>
                <a:cxn ang="0">
                  <a:pos x="181" y="618"/>
                </a:cxn>
                <a:cxn ang="0">
                  <a:pos x="294" y="696"/>
                </a:cxn>
                <a:cxn ang="0">
                  <a:pos x="224" y="717"/>
                </a:cxn>
                <a:cxn ang="0">
                  <a:pos x="233" y="671"/>
                </a:cxn>
                <a:cxn ang="0">
                  <a:pos x="324" y="622"/>
                </a:cxn>
                <a:cxn ang="0">
                  <a:pos x="362" y="496"/>
                </a:cxn>
                <a:cxn ang="0">
                  <a:pos x="301" y="555"/>
                </a:cxn>
                <a:cxn ang="0">
                  <a:pos x="385" y="563"/>
                </a:cxn>
                <a:cxn ang="0">
                  <a:pos x="393" y="447"/>
                </a:cxn>
                <a:cxn ang="0">
                  <a:pos x="462" y="455"/>
                </a:cxn>
                <a:cxn ang="0">
                  <a:pos x="462" y="534"/>
                </a:cxn>
                <a:cxn ang="0">
                  <a:pos x="408" y="401"/>
                </a:cxn>
                <a:cxn ang="0">
                  <a:pos x="528" y="398"/>
                </a:cxn>
                <a:cxn ang="0">
                  <a:pos x="525" y="471"/>
                </a:cxn>
                <a:cxn ang="0">
                  <a:pos x="462" y="348"/>
                </a:cxn>
                <a:cxn ang="0">
                  <a:pos x="482" y="361"/>
                </a:cxn>
                <a:cxn ang="0">
                  <a:pos x="506" y="376"/>
                </a:cxn>
                <a:cxn ang="0">
                  <a:pos x="685" y="359"/>
                </a:cxn>
                <a:cxn ang="0">
                  <a:pos x="627" y="354"/>
                </a:cxn>
                <a:cxn ang="0">
                  <a:pos x="546" y="246"/>
                </a:cxn>
                <a:cxn ang="0">
                  <a:pos x="719" y="235"/>
                </a:cxn>
                <a:cxn ang="0">
                  <a:pos x="627" y="271"/>
                </a:cxn>
                <a:cxn ang="0">
                  <a:pos x="689" y="237"/>
                </a:cxn>
                <a:cxn ang="0">
                  <a:pos x="657" y="269"/>
                </a:cxn>
                <a:cxn ang="0">
                  <a:pos x="689" y="237"/>
                </a:cxn>
                <a:cxn ang="0">
                  <a:pos x="702" y="121"/>
                </a:cxn>
                <a:cxn ang="0">
                  <a:pos x="722" y="136"/>
                </a:cxn>
                <a:cxn ang="0">
                  <a:pos x="776" y="217"/>
                </a:cxn>
                <a:cxn ang="0">
                  <a:pos x="705" y="181"/>
                </a:cxn>
                <a:cxn ang="0">
                  <a:pos x="691" y="166"/>
                </a:cxn>
                <a:cxn ang="0">
                  <a:pos x="695" y="104"/>
                </a:cxn>
                <a:cxn ang="0">
                  <a:pos x="840" y="159"/>
                </a:cxn>
                <a:cxn ang="0">
                  <a:pos x="841" y="206"/>
                </a:cxn>
                <a:cxn ang="0">
                  <a:pos x="734" y="123"/>
                </a:cxn>
                <a:cxn ang="0">
                  <a:pos x="758" y="109"/>
                </a:cxn>
                <a:cxn ang="0">
                  <a:pos x="813" y="114"/>
                </a:cxn>
                <a:cxn ang="0">
                  <a:pos x="775" y="131"/>
                </a:cxn>
                <a:cxn ang="0">
                  <a:pos x="871" y="47"/>
                </a:cxn>
                <a:cxn ang="0">
                  <a:pos x="912" y="134"/>
                </a:cxn>
                <a:cxn ang="0">
                  <a:pos x="781" y="18"/>
                </a:cxn>
                <a:cxn ang="0">
                  <a:pos x="794" y="0"/>
                </a:cxn>
              </a:cxnLst>
              <a:rect l="0" t="0" r="r" b="b"/>
              <a:pathLst>
                <a:path w="918" h="902">
                  <a:moveTo>
                    <a:pt x="129" y="810"/>
                  </a:moveTo>
                  <a:cubicBezTo>
                    <a:pt x="132" y="813"/>
                    <a:pt x="135" y="817"/>
                    <a:pt x="137" y="820"/>
                  </a:cubicBezTo>
                  <a:cubicBezTo>
                    <a:pt x="139" y="824"/>
                    <a:pt x="140" y="828"/>
                    <a:pt x="140" y="831"/>
                  </a:cubicBezTo>
                  <a:cubicBezTo>
                    <a:pt x="141" y="835"/>
                    <a:pt x="140" y="839"/>
                    <a:pt x="140" y="842"/>
                  </a:cubicBezTo>
                  <a:cubicBezTo>
                    <a:pt x="139" y="846"/>
                    <a:pt x="138" y="850"/>
                    <a:pt x="136" y="853"/>
                  </a:cubicBezTo>
                  <a:cubicBezTo>
                    <a:pt x="134" y="857"/>
                    <a:pt x="132" y="861"/>
                    <a:pt x="130" y="864"/>
                  </a:cubicBezTo>
                  <a:cubicBezTo>
                    <a:pt x="127" y="868"/>
                    <a:pt x="124" y="871"/>
                    <a:pt x="120" y="875"/>
                  </a:cubicBezTo>
                  <a:lnTo>
                    <a:pt x="95" y="900"/>
                  </a:lnTo>
                  <a:cubicBezTo>
                    <a:pt x="94" y="901"/>
                    <a:pt x="92" y="902"/>
                    <a:pt x="90" y="902"/>
                  </a:cubicBezTo>
                  <a:cubicBezTo>
                    <a:pt x="88" y="902"/>
                    <a:pt x="86" y="901"/>
                    <a:pt x="84" y="899"/>
                  </a:cubicBezTo>
                  <a:lnTo>
                    <a:pt x="3" y="818"/>
                  </a:lnTo>
                  <a:cubicBezTo>
                    <a:pt x="1" y="816"/>
                    <a:pt x="0" y="814"/>
                    <a:pt x="0" y="812"/>
                  </a:cubicBezTo>
                  <a:cubicBezTo>
                    <a:pt x="0" y="810"/>
                    <a:pt x="1" y="808"/>
                    <a:pt x="2" y="807"/>
                  </a:cubicBezTo>
                  <a:lnTo>
                    <a:pt x="26" y="783"/>
                  </a:lnTo>
                  <a:cubicBezTo>
                    <a:pt x="31" y="778"/>
                    <a:pt x="37" y="773"/>
                    <a:pt x="42" y="770"/>
                  </a:cubicBezTo>
                  <a:cubicBezTo>
                    <a:pt x="47" y="767"/>
                    <a:pt x="51" y="765"/>
                    <a:pt x="56" y="765"/>
                  </a:cubicBezTo>
                  <a:cubicBezTo>
                    <a:pt x="61" y="764"/>
                    <a:pt x="65" y="764"/>
                    <a:pt x="70" y="766"/>
                  </a:cubicBezTo>
                  <a:cubicBezTo>
                    <a:pt x="74" y="767"/>
                    <a:pt x="78" y="770"/>
                    <a:pt x="82" y="774"/>
                  </a:cubicBezTo>
                  <a:cubicBezTo>
                    <a:pt x="84" y="776"/>
                    <a:pt x="86" y="779"/>
                    <a:pt x="88" y="781"/>
                  </a:cubicBezTo>
                  <a:cubicBezTo>
                    <a:pt x="89" y="784"/>
                    <a:pt x="90" y="787"/>
                    <a:pt x="91" y="789"/>
                  </a:cubicBezTo>
                  <a:cubicBezTo>
                    <a:pt x="91" y="792"/>
                    <a:pt x="91" y="795"/>
                    <a:pt x="91" y="798"/>
                  </a:cubicBezTo>
                  <a:cubicBezTo>
                    <a:pt x="91" y="801"/>
                    <a:pt x="90" y="803"/>
                    <a:pt x="88" y="806"/>
                  </a:cubicBezTo>
                  <a:cubicBezTo>
                    <a:pt x="92" y="804"/>
                    <a:pt x="95" y="802"/>
                    <a:pt x="98" y="801"/>
                  </a:cubicBezTo>
                  <a:cubicBezTo>
                    <a:pt x="102" y="800"/>
                    <a:pt x="105" y="800"/>
                    <a:pt x="109" y="800"/>
                  </a:cubicBezTo>
                  <a:cubicBezTo>
                    <a:pt x="112" y="801"/>
                    <a:pt x="116" y="801"/>
                    <a:pt x="119" y="803"/>
                  </a:cubicBezTo>
                  <a:cubicBezTo>
                    <a:pt x="123" y="805"/>
                    <a:pt x="126" y="807"/>
                    <a:pt x="129" y="810"/>
                  </a:cubicBezTo>
                  <a:close/>
                  <a:moveTo>
                    <a:pt x="66" y="795"/>
                  </a:moveTo>
                  <a:cubicBezTo>
                    <a:pt x="64" y="794"/>
                    <a:pt x="62" y="792"/>
                    <a:pt x="60" y="791"/>
                  </a:cubicBezTo>
                  <a:cubicBezTo>
                    <a:pt x="58" y="790"/>
                    <a:pt x="56" y="790"/>
                    <a:pt x="53" y="790"/>
                  </a:cubicBezTo>
                  <a:cubicBezTo>
                    <a:pt x="51" y="790"/>
                    <a:pt x="49" y="791"/>
                    <a:pt x="47" y="792"/>
                  </a:cubicBezTo>
                  <a:cubicBezTo>
                    <a:pt x="45" y="793"/>
                    <a:pt x="42" y="795"/>
                    <a:pt x="39" y="798"/>
                  </a:cubicBezTo>
                  <a:lnTo>
                    <a:pt x="30" y="808"/>
                  </a:lnTo>
                  <a:lnTo>
                    <a:pt x="54" y="832"/>
                  </a:lnTo>
                  <a:lnTo>
                    <a:pt x="64" y="822"/>
                  </a:lnTo>
                  <a:cubicBezTo>
                    <a:pt x="67" y="819"/>
                    <a:pt x="69" y="816"/>
                    <a:pt x="70" y="814"/>
                  </a:cubicBezTo>
                  <a:cubicBezTo>
                    <a:pt x="71" y="812"/>
                    <a:pt x="71" y="810"/>
                    <a:pt x="71" y="807"/>
                  </a:cubicBezTo>
                  <a:cubicBezTo>
                    <a:pt x="71" y="805"/>
                    <a:pt x="71" y="803"/>
                    <a:pt x="70" y="801"/>
                  </a:cubicBezTo>
                  <a:cubicBezTo>
                    <a:pt x="69" y="799"/>
                    <a:pt x="67" y="797"/>
                    <a:pt x="66" y="795"/>
                  </a:cubicBezTo>
                  <a:close/>
                  <a:moveTo>
                    <a:pt x="110" y="830"/>
                  </a:moveTo>
                  <a:cubicBezTo>
                    <a:pt x="108" y="828"/>
                    <a:pt x="106" y="827"/>
                    <a:pt x="103" y="826"/>
                  </a:cubicBezTo>
                  <a:cubicBezTo>
                    <a:pt x="101" y="825"/>
                    <a:pt x="98" y="824"/>
                    <a:pt x="96" y="825"/>
                  </a:cubicBezTo>
                  <a:cubicBezTo>
                    <a:pt x="93" y="825"/>
                    <a:pt x="91" y="826"/>
                    <a:pt x="88" y="827"/>
                  </a:cubicBezTo>
                  <a:cubicBezTo>
                    <a:pt x="85" y="829"/>
                    <a:pt x="82" y="831"/>
                    <a:pt x="79" y="835"/>
                  </a:cubicBezTo>
                  <a:lnTo>
                    <a:pt x="67" y="846"/>
                  </a:lnTo>
                  <a:lnTo>
                    <a:pt x="94" y="872"/>
                  </a:lnTo>
                  <a:lnTo>
                    <a:pt x="108" y="859"/>
                  </a:lnTo>
                  <a:cubicBezTo>
                    <a:pt x="110" y="856"/>
                    <a:pt x="112" y="854"/>
                    <a:pt x="113" y="851"/>
                  </a:cubicBezTo>
                  <a:cubicBezTo>
                    <a:pt x="115" y="849"/>
                    <a:pt x="115" y="846"/>
                    <a:pt x="116" y="844"/>
                  </a:cubicBezTo>
                  <a:cubicBezTo>
                    <a:pt x="116" y="842"/>
                    <a:pt x="115" y="839"/>
                    <a:pt x="115" y="837"/>
                  </a:cubicBezTo>
                  <a:cubicBezTo>
                    <a:pt x="114" y="835"/>
                    <a:pt x="112" y="832"/>
                    <a:pt x="110" y="830"/>
                  </a:cubicBezTo>
                  <a:close/>
                  <a:moveTo>
                    <a:pt x="220" y="770"/>
                  </a:moveTo>
                  <a:cubicBezTo>
                    <a:pt x="221" y="771"/>
                    <a:pt x="221" y="772"/>
                    <a:pt x="221" y="773"/>
                  </a:cubicBezTo>
                  <a:cubicBezTo>
                    <a:pt x="221" y="773"/>
                    <a:pt x="221" y="775"/>
                    <a:pt x="220" y="776"/>
                  </a:cubicBezTo>
                  <a:cubicBezTo>
                    <a:pt x="219" y="777"/>
                    <a:pt x="217" y="779"/>
                    <a:pt x="215" y="781"/>
                  </a:cubicBezTo>
                  <a:cubicBezTo>
                    <a:pt x="213" y="783"/>
                    <a:pt x="212" y="784"/>
                    <a:pt x="210" y="785"/>
                  </a:cubicBezTo>
                  <a:cubicBezTo>
                    <a:pt x="209" y="786"/>
                    <a:pt x="208" y="786"/>
                    <a:pt x="207" y="786"/>
                  </a:cubicBezTo>
                  <a:cubicBezTo>
                    <a:pt x="207" y="786"/>
                    <a:pt x="206" y="786"/>
                    <a:pt x="205" y="785"/>
                  </a:cubicBezTo>
                  <a:lnTo>
                    <a:pt x="200" y="780"/>
                  </a:lnTo>
                  <a:cubicBezTo>
                    <a:pt x="200" y="786"/>
                    <a:pt x="200" y="791"/>
                    <a:pt x="198" y="796"/>
                  </a:cubicBezTo>
                  <a:cubicBezTo>
                    <a:pt x="196" y="801"/>
                    <a:pt x="193" y="805"/>
                    <a:pt x="189" y="809"/>
                  </a:cubicBezTo>
                  <a:cubicBezTo>
                    <a:pt x="186" y="813"/>
                    <a:pt x="182" y="815"/>
                    <a:pt x="178" y="817"/>
                  </a:cubicBezTo>
                  <a:cubicBezTo>
                    <a:pt x="174" y="819"/>
                    <a:pt x="171" y="821"/>
                    <a:pt x="167" y="821"/>
                  </a:cubicBezTo>
                  <a:cubicBezTo>
                    <a:pt x="163" y="821"/>
                    <a:pt x="159" y="821"/>
                    <a:pt x="156" y="819"/>
                  </a:cubicBezTo>
                  <a:cubicBezTo>
                    <a:pt x="152" y="818"/>
                    <a:pt x="148" y="815"/>
                    <a:pt x="145" y="812"/>
                  </a:cubicBezTo>
                  <a:cubicBezTo>
                    <a:pt x="141" y="808"/>
                    <a:pt x="139" y="804"/>
                    <a:pt x="137" y="800"/>
                  </a:cubicBezTo>
                  <a:cubicBezTo>
                    <a:pt x="136" y="796"/>
                    <a:pt x="136" y="791"/>
                    <a:pt x="137" y="787"/>
                  </a:cubicBezTo>
                  <a:cubicBezTo>
                    <a:pt x="138" y="782"/>
                    <a:pt x="140" y="777"/>
                    <a:pt x="144" y="772"/>
                  </a:cubicBezTo>
                  <a:cubicBezTo>
                    <a:pt x="147" y="767"/>
                    <a:pt x="152" y="761"/>
                    <a:pt x="157" y="756"/>
                  </a:cubicBezTo>
                  <a:lnTo>
                    <a:pt x="164" y="749"/>
                  </a:lnTo>
                  <a:lnTo>
                    <a:pt x="160" y="745"/>
                  </a:lnTo>
                  <a:cubicBezTo>
                    <a:pt x="158" y="743"/>
                    <a:pt x="156" y="742"/>
                    <a:pt x="154" y="741"/>
                  </a:cubicBezTo>
                  <a:cubicBezTo>
                    <a:pt x="152" y="740"/>
                    <a:pt x="150" y="739"/>
                    <a:pt x="148" y="739"/>
                  </a:cubicBezTo>
                  <a:cubicBezTo>
                    <a:pt x="146" y="739"/>
                    <a:pt x="144" y="739"/>
                    <a:pt x="142" y="740"/>
                  </a:cubicBezTo>
                  <a:cubicBezTo>
                    <a:pt x="140" y="742"/>
                    <a:pt x="138" y="743"/>
                    <a:pt x="136" y="746"/>
                  </a:cubicBezTo>
                  <a:cubicBezTo>
                    <a:pt x="133" y="749"/>
                    <a:pt x="130" y="752"/>
                    <a:pt x="129" y="755"/>
                  </a:cubicBezTo>
                  <a:cubicBezTo>
                    <a:pt x="127" y="758"/>
                    <a:pt x="126" y="761"/>
                    <a:pt x="125" y="763"/>
                  </a:cubicBezTo>
                  <a:cubicBezTo>
                    <a:pt x="124" y="766"/>
                    <a:pt x="123" y="768"/>
                    <a:pt x="122" y="770"/>
                  </a:cubicBezTo>
                  <a:cubicBezTo>
                    <a:pt x="122" y="772"/>
                    <a:pt x="121" y="773"/>
                    <a:pt x="120" y="774"/>
                  </a:cubicBezTo>
                  <a:cubicBezTo>
                    <a:pt x="120" y="774"/>
                    <a:pt x="119" y="775"/>
                    <a:pt x="118" y="775"/>
                  </a:cubicBezTo>
                  <a:cubicBezTo>
                    <a:pt x="118" y="775"/>
                    <a:pt x="117" y="775"/>
                    <a:pt x="116" y="774"/>
                  </a:cubicBezTo>
                  <a:cubicBezTo>
                    <a:pt x="115" y="774"/>
                    <a:pt x="114" y="773"/>
                    <a:pt x="113" y="773"/>
                  </a:cubicBezTo>
                  <a:cubicBezTo>
                    <a:pt x="112" y="772"/>
                    <a:pt x="111" y="771"/>
                    <a:pt x="110" y="770"/>
                  </a:cubicBezTo>
                  <a:cubicBezTo>
                    <a:pt x="108" y="768"/>
                    <a:pt x="107" y="767"/>
                    <a:pt x="107" y="766"/>
                  </a:cubicBezTo>
                  <a:cubicBezTo>
                    <a:pt x="106" y="765"/>
                    <a:pt x="106" y="764"/>
                    <a:pt x="106" y="762"/>
                  </a:cubicBezTo>
                  <a:cubicBezTo>
                    <a:pt x="106" y="761"/>
                    <a:pt x="106" y="759"/>
                    <a:pt x="107" y="757"/>
                  </a:cubicBezTo>
                  <a:cubicBezTo>
                    <a:pt x="108" y="754"/>
                    <a:pt x="109" y="751"/>
                    <a:pt x="110" y="748"/>
                  </a:cubicBezTo>
                  <a:cubicBezTo>
                    <a:pt x="112" y="745"/>
                    <a:pt x="114" y="742"/>
                    <a:pt x="116" y="739"/>
                  </a:cubicBezTo>
                  <a:cubicBezTo>
                    <a:pt x="118" y="736"/>
                    <a:pt x="121" y="733"/>
                    <a:pt x="124" y="730"/>
                  </a:cubicBezTo>
                  <a:cubicBezTo>
                    <a:pt x="129" y="725"/>
                    <a:pt x="133" y="721"/>
                    <a:pt x="138" y="719"/>
                  </a:cubicBezTo>
                  <a:cubicBezTo>
                    <a:pt x="142" y="716"/>
                    <a:pt x="147" y="715"/>
                    <a:pt x="151" y="715"/>
                  </a:cubicBezTo>
                  <a:cubicBezTo>
                    <a:pt x="156" y="714"/>
                    <a:pt x="160" y="715"/>
                    <a:pt x="164" y="717"/>
                  </a:cubicBezTo>
                  <a:cubicBezTo>
                    <a:pt x="168" y="720"/>
                    <a:pt x="173" y="723"/>
                    <a:pt x="177" y="727"/>
                  </a:cubicBezTo>
                  <a:lnTo>
                    <a:pt x="220" y="770"/>
                  </a:lnTo>
                  <a:close/>
                  <a:moveTo>
                    <a:pt x="175" y="761"/>
                  </a:moveTo>
                  <a:lnTo>
                    <a:pt x="168" y="768"/>
                  </a:lnTo>
                  <a:cubicBezTo>
                    <a:pt x="165" y="770"/>
                    <a:pt x="163" y="773"/>
                    <a:pt x="161" y="776"/>
                  </a:cubicBezTo>
                  <a:cubicBezTo>
                    <a:pt x="160" y="778"/>
                    <a:pt x="159" y="780"/>
                    <a:pt x="158" y="783"/>
                  </a:cubicBezTo>
                  <a:cubicBezTo>
                    <a:pt x="158" y="785"/>
                    <a:pt x="158" y="787"/>
                    <a:pt x="159" y="789"/>
                  </a:cubicBezTo>
                  <a:cubicBezTo>
                    <a:pt x="159" y="790"/>
                    <a:pt x="160" y="792"/>
                    <a:pt x="162" y="794"/>
                  </a:cubicBezTo>
                  <a:cubicBezTo>
                    <a:pt x="165" y="796"/>
                    <a:pt x="167" y="798"/>
                    <a:pt x="171" y="797"/>
                  </a:cubicBezTo>
                  <a:cubicBezTo>
                    <a:pt x="174" y="797"/>
                    <a:pt x="177" y="796"/>
                    <a:pt x="180" y="793"/>
                  </a:cubicBezTo>
                  <a:cubicBezTo>
                    <a:pt x="183" y="790"/>
                    <a:pt x="184" y="787"/>
                    <a:pt x="185" y="784"/>
                  </a:cubicBezTo>
                  <a:cubicBezTo>
                    <a:pt x="186" y="780"/>
                    <a:pt x="186" y="776"/>
                    <a:pt x="186" y="772"/>
                  </a:cubicBezTo>
                  <a:lnTo>
                    <a:pt x="175" y="761"/>
                  </a:lnTo>
                  <a:close/>
                  <a:moveTo>
                    <a:pt x="294" y="696"/>
                  </a:moveTo>
                  <a:cubicBezTo>
                    <a:pt x="295" y="697"/>
                    <a:pt x="295" y="697"/>
                    <a:pt x="295" y="698"/>
                  </a:cubicBezTo>
                  <a:cubicBezTo>
                    <a:pt x="295" y="698"/>
                    <a:pt x="295" y="699"/>
                    <a:pt x="295" y="700"/>
                  </a:cubicBezTo>
                  <a:cubicBezTo>
                    <a:pt x="294" y="701"/>
                    <a:pt x="294" y="702"/>
                    <a:pt x="293" y="703"/>
                  </a:cubicBezTo>
                  <a:cubicBezTo>
                    <a:pt x="292" y="704"/>
                    <a:pt x="291" y="705"/>
                    <a:pt x="289" y="706"/>
                  </a:cubicBezTo>
                  <a:cubicBezTo>
                    <a:pt x="288" y="708"/>
                    <a:pt x="287" y="709"/>
                    <a:pt x="286" y="710"/>
                  </a:cubicBezTo>
                  <a:cubicBezTo>
                    <a:pt x="284" y="711"/>
                    <a:pt x="284" y="712"/>
                    <a:pt x="283" y="712"/>
                  </a:cubicBezTo>
                  <a:cubicBezTo>
                    <a:pt x="282" y="712"/>
                    <a:pt x="281" y="712"/>
                    <a:pt x="281" y="712"/>
                  </a:cubicBezTo>
                  <a:cubicBezTo>
                    <a:pt x="280" y="712"/>
                    <a:pt x="279" y="712"/>
                    <a:pt x="279" y="711"/>
                  </a:cubicBezTo>
                  <a:lnTo>
                    <a:pt x="272" y="704"/>
                  </a:lnTo>
                  <a:cubicBezTo>
                    <a:pt x="272" y="711"/>
                    <a:pt x="271" y="717"/>
                    <a:pt x="270" y="723"/>
                  </a:cubicBezTo>
                  <a:cubicBezTo>
                    <a:pt x="268" y="728"/>
                    <a:pt x="265" y="733"/>
                    <a:pt x="260" y="738"/>
                  </a:cubicBezTo>
                  <a:cubicBezTo>
                    <a:pt x="256" y="743"/>
                    <a:pt x="251" y="746"/>
                    <a:pt x="245" y="747"/>
                  </a:cubicBezTo>
                  <a:cubicBezTo>
                    <a:pt x="240" y="749"/>
                    <a:pt x="235" y="749"/>
                    <a:pt x="229" y="748"/>
                  </a:cubicBezTo>
                  <a:cubicBezTo>
                    <a:pt x="224" y="747"/>
                    <a:pt x="219" y="745"/>
                    <a:pt x="213" y="741"/>
                  </a:cubicBezTo>
                  <a:cubicBezTo>
                    <a:pt x="208" y="738"/>
                    <a:pt x="203" y="734"/>
                    <a:pt x="198" y="729"/>
                  </a:cubicBezTo>
                  <a:cubicBezTo>
                    <a:pt x="193" y="724"/>
                    <a:pt x="188" y="718"/>
                    <a:pt x="185" y="712"/>
                  </a:cubicBezTo>
                  <a:cubicBezTo>
                    <a:pt x="182" y="706"/>
                    <a:pt x="180" y="701"/>
                    <a:pt x="179" y="695"/>
                  </a:cubicBezTo>
                  <a:cubicBezTo>
                    <a:pt x="178" y="690"/>
                    <a:pt x="178" y="684"/>
                    <a:pt x="180" y="679"/>
                  </a:cubicBezTo>
                  <a:cubicBezTo>
                    <a:pt x="182" y="674"/>
                    <a:pt x="185" y="669"/>
                    <a:pt x="190" y="664"/>
                  </a:cubicBezTo>
                  <a:cubicBezTo>
                    <a:pt x="193" y="661"/>
                    <a:pt x="197" y="658"/>
                    <a:pt x="201" y="657"/>
                  </a:cubicBezTo>
                  <a:cubicBezTo>
                    <a:pt x="206" y="655"/>
                    <a:pt x="211" y="655"/>
                    <a:pt x="217" y="654"/>
                  </a:cubicBezTo>
                  <a:lnTo>
                    <a:pt x="182" y="620"/>
                  </a:lnTo>
                  <a:cubicBezTo>
                    <a:pt x="181" y="619"/>
                    <a:pt x="181" y="619"/>
                    <a:pt x="181" y="618"/>
                  </a:cubicBezTo>
                  <a:cubicBezTo>
                    <a:pt x="181" y="617"/>
                    <a:pt x="181" y="617"/>
                    <a:pt x="181" y="616"/>
                  </a:cubicBezTo>
                  <a:cubicBezTo>
                    <a:pt x="182" y="615"/>
                    <a:pt x="183" y="614"/>
                    <a:pt x="184" y="612"/>
                  </a:cubicBezTo>
                  <a:cubicBezTo>
                    <a:pt x="185" y="611"/>
                    <a:pt x="186" y="610"/>
                    <a:pt x="188" y="608"/>
                  </a:cubicBezTo>
                  <a:cubicBezTo>
                    <a:pt x="190" y="606"/>
                    <a:pt x="191" y="605"/>
                    <a:pt x="192" y="604"/>
                  </a:cubicBezTo>
                  <a:cubicBezTo>
                    <a:pt x="194" y="603"/>
                    <a:pt x="195" y="602"/>
                    <a:pt x="196" y="601"/>
                  </a:cubicBezTo>
                  <a:cubicBezTo>
                    <a:pt x="197" y="601"/>
                    <a:pt x="197" y="601"/>
                    <a:pt x="198" y="601"/>
                  </a:cubicBezTo>
                  <a:cubicBezTo>
                    <a:pt x="199" y="601"/>
                    <a:pt x="199" y="601"/>
                    <a:pt x="200" y="602"/>
                  </a:cubicBezTo>
                  <a:lnTo>
                    <a:pt x="294" y="696"/>
                  </a:lnTo>
                  <a:close/>
                  <a:moveTo>
                    <a:pt x="233" y="671"/>
                  </a:moveTo>
                  <a:cubicBezTo>
                    <a:pt x="227" y="671"/>
                    <a:pt x="223" y="671"/>
                    <a:pt x="218" y="671"/>
                  </a:cubicBezTo>
                  <a:cubicBezTo>
                    <a:pt x="214" y="672"/>
                    <a:pt x="211" y="673"/>
                    <a:pt x="208" y="676"/>
                  </a:cubicBezTo>
                  <a:cubicBezTo>
                    <a:pt x="206" y="678"/>
                    <a:pt x="205" y="681"/>
                    <a:pt x="204" y="684"/>
                  </a:cubicBezTo>
                  <a:cubicBezTo>
                    <a:pt x="204" y="687"/>
                    <a:pt x="204" y="690"/>
                    <a:pt x="205" y="693"/>
                  </a:cubicBezTo>
                  <a:cubicBezTo>
                    <a:pt x="206" y="696"/>
                    <a:pt x="207" y="699"/>
                    <a:pt x="209" y="702"/>
                  </a:cubicBezTo>
                  <a:cubicBezTo>
                    <a:pt x="211" y="704"/>
                    <a:pt x="213" y="707"/>
                    <a:pt x="216" y="710"/>
                  </a:cubicBezTo>
                  <a:cubicBezTo>
                    <a:pt x="218" y="712"/>
                    <a:pt x="221" y="715"/>
                    <a:pt x="224" y="717"/>
                  </a:cubicBezTo>
                  <a:cubicBezTo>
                    <a:pt x="227" y="719"/>
                    <a:pt x="230" y="721"/>
                    <a:pt x="233" y="722"/>
                  </a:cubicBezTo>
                  <a:cubicBezTo>
                    <a:pt x="236" y="723"/>
                    <a:pt x="239" y="723"/>
                    <a:pt x="242" y="722"/>
                  </a:cubicBezTo>
                  <a:cubicBezTo>
                    <a:pt x="245" y="722"/>
                    <a:pt x="247" y="721"/>
                    <a:pt x="250" y="718"/>
                  </a:cubicBezTo>
                  <a:cubicBezTo>
                    <a:pt x="251" y="717"/>
                    <a:pt x="252" y="715"/>
                    <a:pt x="253" y="714"/>
                  </a:cubicBezTo>
                  <a:cubicBezTo>
                    <a:pt x="254" y="712"/>
                    <a:pt x="254" y="711"/>
                    <a:pt x="255" y="709"/>
                  </a:cubicBezTo>
                  <a:cubicBezTo>
                    <a:pt x="255" y="706"/>
                    <a:pt x="255" y="704"/>
                    <a:pt x="255" y="702"/>
                  </a:cubicBezTo>
                  <a:cubicBezTo>
                    <a:pt x="255" y="699"/>
                    <a:pt x="255" y="696"/>
                    <a:pt x="255" y="692"/>
                  </a:cubicBezTo>
                  <a:lnTo>
                    <a:pt x="233" y="671"/>
                  </a:lnTo>
                  <a:close/>
                  <a:moveTo>
                    <a:pt x="386" y="514"/>
                  </a:moveTo>
                  <a:cubicBezTo>
                    <a:pt x="394" y="522"/>
                    <a:pt x="400" y="529"/>
                    <a:pt x="404" y="537"/>
                  </a:cubicBezTo>
                  <a:cubicBezTo>
                    <a:pt x="408" y="545"/>
                    <a:pt x="410" y="553"/>
                    <a:pt x="411" y="561"/>
                  </a:cubicBezTo>
                  <a:cubicBezTo>
                    <a:pt x="411" y="570"/>
                    <a:pt x="410" y="577"/>
                    <a:pt x="406" y="585"/>
                  </a:cubicBezTo>
                  <a:cubicBezTo>
                    <a:pt x="403" y="593"/>
                    <a:pt x="398" y="601"/>
                    <a:pt x="390" y="608"/>
                  </a:cubicBezTo>
                  <a:cubicBezTo>
                    <a:pt x="383" y="615"/>
                    <a:pt x="376" y="621"/>
                    <a:pt x="369" y="624"/>
                  </a:cubicBezTo>
                  <a:cubicBezTo>
                    <a:pt x="361" y="627"/>
                    <a:pt x="354" y="629"/>
                    <a:pt x="347" y="629"/>
                  </a:cubicBezTo>
                  <a:cubicBezTo>
                    <a:pt x="339" y="629"/>
                    <a:pt x="331" y="626"/>
                    <a:pt x="324" y="622"/>
                  </a:cubicBezTo>
                  <a:cubicBezTo>
                    <a:pt x="316" y="618"/>
                    <a:pt x="308" y="612"/>
                    <a:pt x="300" y="604"/>
                  </a:cubicBezTo>
                  <a:cubicBezTo>
                    <a:pt x="292" y="596"/>
                    <a:pt x="286" y="588"/>
                    <a:pt x="282" y="580"/>
                  </a:cubicBezTo>
                  <a:cubicBezTo>
                    <a:pt x="278" y="572"/>
                    <a:pt x="276" y="564"/>
                    <a:pt x="276" y="556"/>
                  </a:cubicBezTo>
                  <a:cubicBezTo>
                    <a:pt x="275" y="549"/>
                    <a:pt x="277" y="541"/>
                    <a:pt x="280" y="533"/>
                  </a:cubicBezTo>
                  <a:cubicBezTo>
                    <a:pt x="283" y="525"/>
                    <a:pt x="289" y="517"/>
                    <a:pt x="296" y="510"/>
                  </a:cubicBezTo>
                  <a:cubicBezTo>
                    <a:pt x="303" y="503"/>
                    <a:pt x="310" y="498"/>
                    <a:pt x="317" y="494"/>
                  </a:cubicBezTo>
                  <a:cubicBezTo>
                    <a:pt x="325" y="491"/>
                    <a:pt x="332" y="489"/>
                    <a:pt x="339" y="489"/>
                  </a:cubicBezTo>
                  <a:cubicBezTo>
                    <a:pt x="347" y="490"/>
                    <a:pt x="355" y="492"/>
                    <a:pt x="362" y="496"/>
                  </a:cubicBezTo>
                  <a:cubicBezTo>
                    <a:pt x="370" y="500"/>
                    <a:pt x="378" y="506"/>
                    <a:pt x="386" y="514"/>
                  </a:cubicBezTo>
                  <a:close/>
                  <a:moveTo>
                    <a:pt x="367" y="535"/>
                  </a:moveTo>
                  <a:cubicBezTo>
                    <a:pt x="362" y="530"/>
                    <a:pt x="358" y="526"/>
                    <a:pt x="353" y="523"/>
                  </a:cubicBezTo>
                  <a:cubicBezTo>
                    <a:pt x="348" y="519"/>
                    <a:pt x="343" y="517"/>
                    <a:pt x="339" y="516"/>
                  </a:cubicBezTo>
                  <a:cubicBezTo>
                    <a:pt x="334" y="515"/>
                    <a:pt x="329" y="515"/>
                    <a:pt x="325" y="517"/>
                  </a:cubicBezTo>
                  <a:cubicBezTo>
                    <a:pt x="320" y="518"/>
                    <a:pt x="315" y="522"/>
                    <a:pt x="311" y="526"/>
                  </a:cubicBezTo>
                  <a:cubicBezTo>
                    <a:pt x="306" y="531"/>
                    <a:pt x="303" y="536"/>
                    <a:pt x="302" y="540"/>
                  </a:cubicBezTo>
                  <a:cubicBezTo>
                    <a:pt x="300" y="545"/>
                    <a:pt x="300" y="550"/>
                    <a:pt x="301" y="555"/>
                  </a:cubicBezTo>
                  <a:cubicBezTo>
                    <a:pt x="302" y="560"/>
                    <a:pt x="304" y="565"/>
                    <a:pt x="307" y="569"/>
                  </a:cubicBezTo>
                  <a:cubicBezTo>
                    <a:pt x="311" y="574"/>
                    <a:pt x="314" y="578"/>
                    <a:pt x="319" y="583"/>
                  </a:cubicBezTo>
                  <a:cubicBezTo>
                    <a:pt x="324" y="588"/>
                    <a:pt x="329" y="592"/>
                    <a:pt x="333" y="595"/>
                  </a:cubicBezTo>
                  <a:cubicBezTo>
                    <a:pt x="338" y="599"/>
                    <a:pt x="343" y="601"/>
                    <a:pt x="348" y="602"/>
                  </a:cubicBezTo>
                  <a:cubicBezTo>
                    <a:pt x="352" y="603"/>
                    <a:pt x="357" y="603"/>
                    <a:pt x="362" y="601"/>
                  </a:cubicBezTo>
                  <a:cubicBezTo>
                    <a:pt x="366" y="600"/>
                    <a:pt x="371" y="596"/>
                    <a:pt x="375" y="592"/>
                  </a:cubicBezTo>
                  <a:cubicBezTo>
                    <a:pt x="380" y="587"/>
                    <a:pt x="383" y="582"/>
                    <a:pt x="384" y="578"/>
                  </a:cubicBezTo>
                  <a:cubicBezTo>
                    <a:pt x="386" y="573"/>
                    <a:pt x="386" y="568"/>
                    <a:pt x="385" y="563"/>
                  </a:cubicBezTo>
                  <a:cubicBezTo>
                    <a:pt x="384" y="558"/>
                    <a:pt x="382" y="553"/>
                    <a:pt x="379" y="549"/>
                  </a:cubicBezTo>
                  <a:cubicBezTo>
                    <a:pt x="375" y="544"/>
                    <a:pt x="372" y="539"/>
                    <a:pt x="367" y="535"/>
                  </a:cubicBezTo>
                  <a:close/>
                  <a:moveTo>
                    <a:pt x="419" y="406"/>
                  </a:moveTo>
                  <a:cubicBezTo>
                    <a:pt x="420" y="407"/>
                    <a:pt x="421" y="409"/>
                    <a:pt x="422" y="410"/>
                  </a:cubicBezTo>
                  <a:cubicBezTo>
                    <a:pt x="423" y="411"/>
                    <a:pt x="424" y="412"/>
                    <a:pt x="424" y="413"/>
                  </a:cubicBezTo>
                  <a:cubicBezTo>
                    <a:pt x="424" y="413"/>
                    <a:pt x="424" y="414"/>
                    <a:pt x="424" y="415"/>
                  </a:cubicBezTo>
                  <a:cubicBezTo>
                    <a:pt x="424" y="415"/>
                    <a:pt x="424" y="416"/>
                    <a:pt x="424" y="416"/>
                  </a:cubicBezTo>
                  <a:lnTo>
                    <a:pt x="393" y="447"/>
                  </a:lnTo>
                  <a:lnTo>
                    <a:pt x="418" y="472"/>
                  </a:lnTo>
                  <a:lnTo>
                    <a:pt x="447" y="443"/>
                  </a:lnTo>
                  <a:cubicBezTo>
                    <a:pt x="447" y="443"/>
                    <a:pt x="448" y="443"/>
                    <a:pt x="448" y="442"/>
                  </a:cubicBezTo>
                  <a:cubicBezTo>
                    <a:pt x="449" y="442"/>
                    <a:pt x="450" y="442"/>
                    <a:pt x="450" y="443"/>
                  </a:cubicBezTo>
                  <a:cubicBezTo>
                    <a:pt x="451" y="443"/>
                    <a:pt x="452" y="444"/>
                    <a:pt x="453" y="445"/>
                  </a:cubicBezTo>
                  <a:cubicBezTo>
                    <a:pt x="454" y="445"/>
                    <a:pt x="456" y="446"/>
                    <a:pt x="457" y="448"/>
                  </a:cubicBezTo>
                  <a:cubicBezTo>
                    <a:pt x="458" y="449"/>
                    <a:pt x="460" y="451"/>
                    <a:pt x="460" y="452"/>
                  </a:cubicBezTo>
                  <a:cubicBezTo>
                    <a:pt x="461" y="453"/>
                    <a:pt x="462" y="454"/>
                    <a:pt x="462" y="455"/>
                  </a:cubicBezTo>
                  <a:cubicBezTo>
                    <a:pt x="463" y="456"/>
                    <a:pt x="463" y="456"/>
                    <a:pt x="463" y="457"/>
                  </a:cubicBezTo>
                  <a:cubicBezTo>
                    <a:pt x="463" y="457"/>
                    <a:pt x="462" y="458"/>
                    <a:pt x="462" y="458"/>
                  </a:cubicBezTo>
                  <a:lnTo>
                    <a:pt x="433" y="487"/>
                  </a:lnTo>
                  <a:lnTo>
                    <a:pt x="468" y="522"/>
                  </a:lnTo>
                  <a:cubicBezTo>
                    <a:pt x="469" y="522"/>
                    <a:pt x="469" y="523"/>
                    <a:pt x="469" y="523"/>
                  </a:cubicBezTo>
                  <a:cubicBezTo>
                    <a:pt x="469" y="524"/>
                    <a:pt x="469" y="525"/>
                    <a:pt x="468" y="526"/>
                  </a:cubicBezTo>
                  <a:cubicBezTo>
                    <a:pt x="468" y="527"/>
                    <a:pt x="467" y="528"/>
                    <a:pt x="466" y="529"/>
                  </a:cubicBezTo>
                  <a:cubicBezTo>
                    <a:pt x="465" y="531"/>
                    <a:pt x="464" y="532"/>
                    <a:pt x="462" y="534"/>
                  </a:cubicBezTo>
                  <a:cubicBezTo>
                    <a:pt x="460" y="536"/>
                    <a:pt x="458" y="537"/>
                    <a:pt x="457" y="539"/>
                  </a:cubicBezTo>
                  <a:cubicBezTo>
                    <a:pt x="456" y="540"/>
                    <a:pt x="454" y="540"/>
                    <a:pt x="453" y="541"/>
                  </a:cubicBezTo>
                  <a:cubicBezTo>
                    <a:pt x="452" y="541"/>
                    <a:pt x="452" y="541"/>
                    <a:pt x="451" y="541"/>
                  </a:cubicBezTo>
                  <a:cubicBezTo>
                    <a:pt x="450" y="541"/>
                    <a:pt x="450" y="541"/>
                    <a:pt x="449" y="540"/>
                  </a:cubicBezTo>
                  <a:lnTo>
                    <a:pt x="365" y="456"/>
                  </a:lnTo>
                  <a:cubicBezTo>
                    <a:pt x="363" y="454"/>
                    <a:pt x="362" y="452"/>
                    <a:pt x="362" y="450"/>
                  </a:cubicBezTo>
                  <a:cubicBezTo>
                    <a:pt x="362" y="448"/>
                    <a:pt x="363" y="446"/>
                    <a:pt x="364" y="445"/>
                  </a:cubicBezTo>
                  <a:lnTo>
                    <a:pt x="408" y="401"/>
                  </a:lnTo>
                  <a:cubicBezTo>
                    <a:pt x="409" y="401"/>
                    <a:pt x="409" y="400"/>
                    <a:pt x="410" y="400"/>
                  </a:cubicBezTo>
                  <a:cubicBezTo>
                    <a:pt x="410" y="400"/>
                    <a:pt x="411" y="400"/>
                    <a:pt x="412" y="401"/>
                  </a:cubicBezTo>
                  <a:cubicBezTo>
                    <a:pt x="413" y="401"/>
                    <a:pt x="414" y="402"/>
                    <a:pt x="415" y="402"/>
                  </a:cubicBezTo>
                  <a:cubicBezTo>
                    <a:pt x="416" y="403"/>
                    <a:pt x="417" y="404"/>
                    <a:pt x="419" y="406"/>
                  </a:cubicBezTo>
                  <a:close/>
                  <a:moveTo>
                    <a:pt x="519" y="347"/>
                  </a:moveTo>
                  <a:cubicBezTo>
                    <a:pt x="524" y="352"/>
                    <a:pt x="528" y="358"/>
                    <a:pt x="530" y="363"/>
                  </a:cubicBezTo>
                  <a:cubicBezTo>
                    <a:pt x="532" y="369"/>
                    <a:pt x="533" y="375"/>
                    <a:pt x="533" y="381"/>
                  </a:cubicBezTo>
                  <a:cubicBezTo>
                    <a:pt x="533" y="386"/>
                    <a:pt x="531" y="392"/>
                    <a:pt x="528" y="398"/>
                  </a:cubicBezTo>
                  <a:cubicBezTo>
                    <a:pt x="525" y="404"/>
                    <a:pt x="520" y="410"/>
                    <a:pt x="514" y="416"/>
                  </a:cubicBezTo>
                  <a:lnTo>
                    <a:pt x="506" y="424"/>
                  </a:lnTo>
                  <a:lnTo>
                    <a:pt x="536" y="454"/>
                  </a:lnTo>
                  <a:cubicBezTo>
                    <a:pt x="536" y="454"/>
                    <a:pt x="537" y="455"/>
                    <a:pt x="537" y="456"/>
                  </a:cubicBezTo>
                  <a:cubicBezTo>
                    <a:pt x="537" y="456"/>
                    <a:pt x="537" y="457"/>
                    <a:pt x="536" y="458"/>
                  </a:cubicBezTo>
                  <a:cubicBezTo>
                    <a:pt x="536" y="459"/>
                    <a:pt x="535" y="460"/>
                    <a:pt x="534" y="462"/>
                  </a:cubicBezTo>
                  <a:cubicBezTo>
                    <a:pt x="533" y="463"/>
                    <a:pt x="531" y="464"/>
                    <a:pt x="530" y="466"/>
                  </a:cubicBezTo>
                  <a:cubicBezTo>
                    <a:pt x="528" y="468"/>
                    <a:pt x="526" y="470"/>
                    <a:pt x="525" y="471"/>
                  </a:cubicBezTo>
                  <a:cubicBezTo>
                    <a:pt x="523" y="472"/>
                    <a:pt x="522" y="473"/>
                    <a:pt x="521" y="473"/>
                  </a:cubicBezTo>
                  <a:cubicBezTo>
                    <a:pt x="520" y="474"/>
                    <a:pt x="519" y="474"/>
                    <a:pt x="519" y="474"/>
                  </a:cubicBezTo>
                  <a:cubicBezTo>
                    <a:pt x="518" y="474"/>
                    <a:pt x="518" y="473"/>
                    <a:pt x="517" y="473"/>
                  </a:cubicBezTo>
                  <a:lnTo>
                    <a:pt x="434" y="389"/>
                  </a:lnTo>
                  <a:cubicBezTo>
                    <a:pt x="431" y="387"/>
                    <a:pt x="430" y="385"/>
                    <a:pt x="430" y="382"/>
                  </a:cubicBezTo>
                  <a:cubicBezTo>
                    <a:pt x="430" y="380"/>
                    <a:pt x="431" y="378"/>
                    <a:pt x="433" y="376"/>
                  </a:cubicBezTo>
                  <a:lnTo>
                    <a:pt x="455" y="354"/>
                  </a:lnTo>
                  <a:cubicBezTo>
                    <a:pt x="457" y="352"/>
                    <a:pt x="459" y="350"/>
                    <a:pt x="462" y="348"/>
                  </a:cubicBezTo>
                  <a:cubicBezTo>
                    <a:pt x="464" y="346"/>
                    <a:pt x="466" y="344"/>
                    <a:pt x="470" y="342"/>
                  </a:cubicBezTo>
                  <a:cubicBezTo>
                    <a:pt x="473" y="340"/>
                    <a:pt x="477" y="338"/>
                    <a:pt x="481" y="337"/>
                  </a:cubicBezTo>
                  <a:cubicBezTo>
                    <a:pt x="486" y="335"/>
                    <a:pt x="490" y="335"/>
                    <a:pt x="494" y="335"/>
                  </a:cubicBezTo>
                  <a:cubicBezTo>
                    <a:pt x="499" y="335"/>
                    <a:pt x="503" y="336"/>
                    <a:pt x="507" y="338"/>
                  </a:cubicBezTo>
                  <a:cubicBezTo>
                    <a:pt x="511" y="340"/>
                    <a:pt x="515" y="343"/>
                    <a:pt x="519" y="347"/>
                  </a:cubicBezTo>
                  <a:close/>
                  <a:moveTo>
                    <a:pt x="500" y="368"/>
                  </a:moveTo>
                  <a:cubicBezTo>
                    <a:pt x="497" y="365"/>
                    <a:pt x="494" y="363"/>
                    <a:pt x="490" y="362"/>
                  </a:cubicBezTo>
                  <a:cubicBezTo>
                    <a:pt x="487" y="361"/>
                    <a:pt x="484" y="361"/>
                    <a:pt x="482" y="361"/>
                  </a:cubicBezTo>
                  <a:cubicBezTo>
                    <a:pt x="479" y="362"/>
                    <a:pt x="476" y="363"/>
                    <a:pt x="474" y="365"/>
                  </a:cubicBezTo>
                  <a:cubicBezTo>
                    <a:pt x="472" y="366"/>
                    <a:pt x="470" y="368"/>
                    <a:pt x="468" y="370"/>
                  </a:cubicBezTo>
                  <a:lnTo>
                    <a:pt x="460" y="378"/>
                  </a:lnTo>
                  <a:lnTo>
                    <a:pt x="492" y="410"/>
                  </a:lnTo>
                  <a:lnTo>
                    <a:pt x="500" y="401"/>
                  </a:lnTo>
                  <a:cubicBezTo>
                    <a:pt x="503" y="398"/>
                    <a:pt x="505" y="395"/>
                    <a:pt x="507" y="392"/>
                  </a:cubicBezTo>
                  <a:cubicBezTo>
                    <a:pt x="508" y="390"/>
                    <a:pt x="508" y="387"/>
                    <a:pt x="508" y="384"/>
                  </a:cubicBezTo>
                  <a:cubicBezTo>
                    <a:pt x="508" y="381"/>
                    <a:pt x="507" y="378"/>
                    <a:pt x="506" y="376"/>
                  </a:cubicBezTo>
                  <a:cubicBezTo>
                    <a:pt x="504" y="373"/>
                    <a:pt x="503" y="371"/>
                    <a:pt x="500" y="368"/>
                  </a:cubicBezTo>
                  <a:close/>
                  <a:moveTo>
                    <a:pt x="563" y="236"/>
                  </a:moveTo>
                  <a:cubicBezTo>
                    <a:pt x="568" y="249"/>
                    <a:pt x="575" y="262"/>
                    <a:pt x="583" y="274"/>
                  </a:cubicBezTo>
                  <a:cubicBezTo>
                    <a:pt x="591" y="286"/>
                    <a:pt x="600" y="297"/>
                    <a:pt x="610" y="307"/>
                  </a:cubicBezTo>
                  <a:cubicBezTo>
                    <a:pt x="621" y="318"/>
                    <a:pt x="632" y="327"/>
                    <a:pt x="644" y="335"/>
                  </a:cubicBezTo>
                  <a:cubicBezTo>
                    <a:pt x="656" y="343"/>
                    <a:pt x="668" y="349"/>
                    <a:pt x="682" y="355"/>
                  </a:cubicBezTo>
                  <a:cubicBezTo>
                    <a:pt x="683" y="355"/>
                    <a:pt x="684" y="356"/>
                    <a:pt x="684" y="356"/>
                  </a:cubicBezTo>
                  <a:cubicBezTo>
                    <a:pt x="685" y="357"/>
                    <a:pt x="685" y="358"/>
                    <a:pt x="685" y="359"/>
                  </a:cubicBezTo>
                  <a:cubicBezTo>
                    <a:pt x="685" y="359"/>
                    <a:pt x="684" y="361"/>
                    <a:pt x="683" y="362"/>
                  </a:cubicBezTo>
                  <a:cubicBezTo>
                    <a:pt x="682" y="363"/>
                    <a:pt x="681" y="365"/>
                    <a:pt x="679" y="367"/>
                  </a:cubicBezTo>
                  <a:cubicBezTo>
                    <a:pt x="678" y="368"/>
                    <a:pt x="677" y="369"/>
                    <a:pt x="676" y="370"/>
                  </a:cubicBezTo>
                  <a:cubicBezTo>
                    <a:pt x="674" y="371"/>
                    <a:pt x="674" y="371"/>
                    <a:pt x="673" y="372"/>
                  </a:cubicBezTo>
                  <a:cubicBezTo>
                    <a:pt x="672" y="372"/>
                    <a:pt x="671" y="373"/>
                    <a:pt x="671" y="373"/>
                  </a:cubicBezTo>
                  <a:cubicBezTo>
                    <a:pt x="670" y="373"/>
                    <a:pt x="669" y="373"/>
                    <a:pt x="669" y="373"/>
                  </a:cubicBezTo>
                  <a:cubicBezTo>
                    <a:pt x="661" y="370"/>
                    <a:pt x="654" y="367"/>
                    <a:pt x="647" y="364"/>
                  </a:cubicBezTo>
                  <a:cubicBezTo>
                    <a:pt x="640" y="361"/>
                    <a:pt x="633" y="358"/>
                    <a:pt x="627" y="354"/>
                  </a:cubicBezTo>
                  <a:cubicBezTo>
                    <a:pt x="621" y="350"/>
                    <a:pt x="615" y="346"/>
                    <a:pt x="609" y="341"/>
                  </a:cubicBezTo>
                  <a:cubicBezTo>
                    <a:pt x="603" y="336"/>
                    <a:pt x="597" y="331"/>
                    <a:pt x="592" y="326"/>
                  </a:cubicBezTo>
                  <a:cubicBezTo>
                    <a:pt x="586" y="321"/>
                    <a:pt x="581" y="315"/>
                    <a:pt x="577" y="309"/>
                  </a:cubicBezTo>
                  <a:cubicBezTo>
                    <a:pt x="572" y="303"/>
                    <a:pt x="568" y="297"/>
                    <a:pt x="564" y="291"/>
                  </a:cubicBezTo>
                  <a:cubicBezTo>
                    <a:pt x="560" y="284"/>
                    <a:pt x="557" y="277"/>
                    <a:pt x="554" y="271"/>
                  </a:cubicBezTo>
                  <a:cubicBezTo>
                    <a:pt x="550" y="264"/>
                    <a:pt x="548" y="256"/>
                    <a:pt x="545" y="249"/>
                  </a:cubicBezTo>
                  <a:cubicBezTo>
                    <a:pt x="545" y="248"/>
                    <a:pt x="545" y="248"/>
                    <a:pt x="545" y="248"/>
                  </a:cubicBezTo>
                  <a:cubicBezTo>
                    <a:pt x="545" y="247"/>
                    <a:pt x="545" y="246"/>
                    <a:pt x="546" y="246"/>
                  </a:cubicBezTo>
                  <a:cubicBezTo>
                    <a:pt x="546" y="245"/>
                    <a:pt x="547" y="244"/>
                    <a:pt x="548" y="243"/>
                  </a:cubicBezTo>
                  <a:cubicBezTo>
                    <a:pt x="549" y="242"/>
                    <a:pt x="550" y="241"/>
                    <a:pt x="551" y="239"/>
                  </a:cubicBezTo>
                  <a:cubicBezTo>
                    <a:pt x="553" y="237"/>
                    <a:pt x="555" y="236"/>
                    <a:pt x="556" y="235"/>
                  </a:cubicBezTo>
                  <a:cubicBezTo>
                    <a:pt x="557" y="234"/>
                    <a:pt x="558" y="234"/>
                    <a:pt x="559" y="233"/>
                  </a:cubicBezTo>
                  <a:cubicBezTo>
                    <a:pt x="560" y="233"/>
                    <a:pt x="561" y="233"/>
                    <a:pt x="561" y="234"/>
                  </a:cubicBezTo>
                  <a:cubicBezTo>
                    <a:pt x="562" y="234"/>
                    <a:pt x="562" y="235"/>
                    <a:pt x="563" y="236"/>
                  </a:cubicBezTo>
                  <a:close/>
                  <a:moveTo>
                    <a:pt x="707" y="218"/>
                  </a:moveTo>
                  <a:cubicBezTo>
                    <a:pt x="712" y="224"/>
                    <a:pt x="716" y="229"/>
                    <a:pt x="719" y="235"/>
                  </a:cubicBezTo>
                  <a:cubicBezTo>
                    <a:pt x="723" y="241"/>
                    <a:pt x="724" y="247"/>
                    <a:pt x="725" y="253"/>
                  </a:cubicBezTo>
                  <a:cubicBezTo>
                    <a:pt x="725" y="260"/>
                    <a:pt x="724" y="266"/>
                    <a:pt x="721" y="272"/>
                  </a:cubicBezTo>
                  <a:cubicBezTo>
                    <a:pt x="718" y="278"/>
                    <a:pt x="714" y="284"/>
                    <a:pt x="708" y="290"/>
                  </a:cubicBezTo>
                  <a:cubicBezTo>
                    <a:pt x="703" y="296"/>
                    <a:pt x="697" y="300"/>
                    <a:pt x="691" y="303"/>
                  </a:cubicBezTo>
                  <a:cubicBezTo>
                    <a:pt x="685" y="305"/>
                    <a:pt x="679" y="306"/>
                    <a:pt x="674" y="306"/>
                  </a:cubicBezTo>
                  <a:cubicBezTo>
                    <a:pt x="668" y="306"/>
                    <a:pt x="662" y="304"/>
                    <a:pt x="656" y="301"/>
                  </a:cubicBezTo>
                  <a:cubicBezTo>
                    <a:pt x="651" y="298"/>
                    <a:pt x="645" y="294"/>
                    <a:pt x="639" y="288"/>
                  </a:cubicBezTo>
                  <a:cubicBezTo>
                    <a:pt x="634" y="283"/>
                    <a:pt x="630" y="277"/>
                    <a:pt x="627" y="271"/>
                  </a:cubicBezTo>
                  <a:cubicBezTo>
                    <a:pt x="623" y="265"/>
                    <a:pt x="622" y="259"/>
                    <a:pt x="621" y="253"/>
                  </a:cubicBezTo>
                  <a:cubicBezTo>
                    <a:pt x="621" y="247"/>
                    <a:pt x="622" y="240"/>
                    <a:pt x="625" y="234"/>
                  </a:cubicBezTo>
                  <a:cubicBezTo>
                    <a:pt x="628" y="228"/>
                    <a:pt x="632" y="222"/>
                    <a:pt x="638" y="216"/>
                  </a:cubicBezTo>
                  <a:cubicBezTo>
                    <a:pt x="643" y="210"/>
                    <a:pt x="649" y="206"/>
                    <a:pt x="655" y="204"/>
                  </a:cubicBezTo>
                  <a:cubicBezTo>
                    <a:pt x="661" y="201"/>
                    <a:pt x="666" y="200"/>
                    <a:pt x="672" y="200"/>
                  </a:cubicBezTo>
                  <a:cubicBezTo>
                    <a:pt x="678" y="200"/>
                    <a:pt x="684" y="202"/>
                    <a:pt x="689" y="205"/>
                  </a:cubicBezTo>
                  <a:cubicBezTo>
                    <a:pt x="695" y="208"/>
                    <a:pt x="701" y="212"/>
                    <a:pt x="707" y="218"/>
                  </a:cubicBezTo>
                  <a:close/>
                  <a:moveTo>
                    <a:pt x="689" y="237"/>
                  </a:moveTo>
                  <a:cubicBezTo>
                    <a:pt x="686" y="234"/>
                    <a:pt x="682" y="232"/>
                    <a:pt x="679" y="229"/>
                  </a:cubicBezTo>
                  <a:cubicBezTo>
                    <a:pt x="676" y="227"/>
                    <a:pt x="673" y="226"/>
                    <a:pt x="670" y="225"/>
                  </a:cubicBezTo>
                  <a:cubicBezTo>
                    <a:pt x="667" y="224"/>
                    <a:pt x="664" y="224"/>
                    <a:pt x="660" y="225"/>
                  </a:cubicBezTo>
                  <a:cubicBezTo>
                    <a:pt x="657" y="226"/>
                    <a:pt x="654" y="228"/>
                    <a:pt x="651" y="231"/>
                  </a:cubicBezTo>
                  <a:cubicBezTo>
                    <a:pt x="649" y="234"/>
                    <a:pt x="647" y="237"/>
                    <a:pt x="646" y="240"/>
                  </a:cubicBezTo>
                  <a:cubicBezTo>
                    <a:pt x="645" y="243"/>
                    <a:pt x="644" y="246"/>
                    <a:pt x="645" y="249"/>
                  </a:cubicBezTo>
                  <a:cubicBezTo>
                    <a:pt x="646" y="252"/>
                    <a:pt x="647" y="255"/>
                    <a:pt x="649" y="259"/>
                  </a:cubicBezTo>
                  <a:cubicBezTo>
                    <a:pt x="651" y="262"/>
                    <a:pt x="654" y="265"/>
                    <a:pt x="657" y="269"/>
                  </a:cubicBezTo>
                  <a:cubicBezTo>
                    <a:pt x="660" y="272"/>
                    <a:pt x="663" y="274"/>
                    <a:pt x="667" y="277"/>
                  </a:cubicBezTo>
                  <a:cubicBezTo>
                    <a:pt x="670" y="279"/>
                    <a:pt x="673" y="280"/>
                    <a:pt x="676" y="281"/>
                  </a:cubicBezTo>
                  <a:cubicBezTo>
                    <a:pt x="679" y="282"/>
                    <a:pt x="682" y="282"/>
                    <a:pt x="685" y="281"/>
                  </a:cubicBezTo>
                  <a:cubicBezTo>
                    <a:pt x="689" y="280"/>
                    <a:pt x="692" y="278"/>
                    <a:pt x="695" y="275"/>
                  </a:cubicBezTo>
                  <a:cubicBezTo>
                    <a:pt x="697" y="272"/>
                    <a:pt x="699" y="269"/>
                    <a:pt x="700" y="266"/>
                  </a:cubicBezTo>
                  <a:cubicBezTo>
                    <a:pt x="701" y="263"/>
                    <a:pt x="701" y="260"/>
                    <a:pt x="701" y="257"/>
                  </a:cubicBezTo>
                  <a:cubicBezTo>
                    <a:pt x="700" y="254"/>
                    <a:pt x="699" y="251"/>
                    <a:pt x="697" y="247"/>
                  </a:cubicBezTo>
                  <a:cubicBezTo>
                    <a:pt x="695" y="244"/>
                    <a:pt x="692" y="241"/>
                    <a:pt x="689" y="237"/>
                  </a:cubicBezTo>
                  <a:close/>
                  <a:moveTo>
                    <a:pt x="704" y="109"/>
                  </a:moveTo>
                  <a:cubicBezTo>
                    <a:pt x="705" y="111"/>
                    <a:pt x="706" y="112"/>
                    <a:pt x="707" y="113"/>
                  </a:cubicBezTo>
                  <a:cubicBezTo>
                    <a:pt x="708" y="114"/>
                    <a:pt x="708" y="114"/>
                    <a:pt x="709" y="115"/>
                  </a:cubicBezTo>
                  <a:cubicBezTo>
                    <a:pt x="709" y="116"/>
                    <a:pt x="709" y="116"/>
                    <a:pt x="709" y="117"/>
                  </a:cubicBezTo>
                  <a:cubicBezTo>
                    <a:pt x="709" y="117"/>
                    <a:pt x="709" y="117"/>
                    <a:pt x="708" y="118"/>
                  </a:cubicBezTo>
                  <a:cubicBezTo>
                    <a:pt x="708" y="118"/>
                    <a:pt x="708" y="118"/>
                    <a:pt x="707" y="119"/>
                  </a:cubicBezTo>
                  <a:cubicBezTo>
                    <a:pt x="706" y="119"/>
                    <a:pt x="706" y="119"/>
                    <a:pt x="705" y="120"/>
                  </a:cubicBezTo>
                  <a:cubicBezTo>
                    <a:pt x="704" y="120"/>
                    <a:pt x="703" y="121"/>
                    <a:pt x="702" y="121"/>
                  </a:cubicBezTo>
                  <a:cubicBezTo>
                    <a:pt x="701" y="122"/>
                    <a:pt x="700" y="123"/>
                    <a:pt x="699" y="124"/>
                  </a:cubicBezTo>
                  <a:cubicBezTo>
                    <a:pt x="698" y="125"/>
                    <a:pt x="697" y="126"/>
                    <a:pt x="696" y="128"/>
                  </a:cubicBezTo>
                  <a:cubicBezTo>
                    <a:pt x="696" y="129"/>
                    <a:pt x="696" y="130"/>
                    <a:pt x="696" y="132"/>
                  </a:cubicBezTo>
                  <a:cubicBezTo>
                    <a:pt x="696" y="134"/>
                    <a:pt x="697" y="135"/>
                    <a:pt x="698" y="137"/>
                  </a:cubicBezTo>
                  <a:cubicBezTo>
                    <a:pt x="699" y="139"/>
                    <a:pt x="701" y="140"/>
                    <a:pt x="703" y="142"/>
                  </a:cubicBezTo>
                  <a:lnTo>
                    <a:pt x="709" y="148"/>
                  </a:lnTo>
                  <a:lnTo>
                    <a:pt x="721" y="137"/>
                  </a:lnTo>
                  <a:cubicBezTo>
                    <a:pt x="721" y="136"/>
                    <a:pt x="721" y="136"/>
                    <a:pt x="722" y="136"/>
                  </a:cubicBezTo>
                  <a:cubicBezTo>
                    <a:pt x="723" y="136"/>
                    <a:pt x="723" y="136"/>
                    <a:pt x="724" y="136"/>
                  </a:cubicBezTo>
                  <a:cubicBezTo>
                    <a:pt x="725" y="136"/>
                    <a:pt x="726" y="137"/>
                    <a:pt x="727" y="138"/>
                  </a:cubicBezTo>
                  <a:cubicBezTo>
                    <a:pt x="728" y="139"/>
                    <a:pt x="729" y="140"/>
                    <a:pt x="731" y="141"/>
                  </a:cubicBezTo>
                  <a:cubicBezTo>
                    <a:pt x="733" y="144"/>
                    <a:pt x="735" y="146"/>
                    <a:pt x="736" y="148"/>
                  </a:cubicBezTo>
                  <a:cubicBezTo>
                    <a:pt x="736" y="149"/>
                    <a:pt x="736" y="150"/>
                    <a:pt x="735" y="151"/>
                  </a:cubicBezTo>
                  <a:lnTo>
                    <a:pt x="723" y="163"/>
                  </a:lnTo>
                  <a:lnTo>
                    <a:pt x="775" y="215"/>
                  </a:lnTo>
                  <a:cubicBezTo>
                    <a:pt x="776" y="215"/>
                    <a:pt x="776" y="216"/>
                    <a:pt x="776" y="217"/>
                  </a:cubicBezTo>
                  <a:cubicBezTo>
                    <a:pt x="776" y="217"/>
                    <a:pt x="776" y="218"/>
                    <a:pt x="776" y="219"/>
                  </a:cubicBezTo>
                  <a:cubicBezTo>
                    <a:pt x="775" y="220"/>
                    <a:pt x="774" y="221"/>
                    <a:pt x="773" y="222"/>
                  </a:cubicBezTo>
                  <a:cubicBezTo>
                    <a:pt x="772" y="224"/>
                    <a:pt x="771" y="225"/>
                    <a:pt x="769" y="227"/>
                  </a:cubicBezTo>
                  <a:cubicBezTo>
                    <a:pt x="767" y="228"/>
                    <a:pt x="766" y="230"/>
                    <a:pt x="765" y="231"/>
                  </a:cubicBezTo>
                  <a:cubicBezTo>
                    <a:pt x="763" y="232"/>
                    <a:pt x="762" y="233"/>
                    <a:pt x="761" y="233"/>
                  </a:cubicBezTo>
                  <a:cubicBezTo>
                    <a:pt x="760" y="234"/>
                    <a:pt x="760" y="234"/>
                    <a:pt x="759" y="234"/>
                  </a:cubicBezTo>
                  <a:cubicBezTo>
                    <a:pt x="758" y="234"/>
                    <a:pt x="758" y="233"/>
                    <a:pt x="757" y="233"/>
                  </a:cubicBezTo>
                  <a:lnTo>
                    <a:pt x="705" y="181"/>
                  </a:lnTo>
                  <a:lnTo>
                    <a:pt x="697" y="189"/>
                  </a:lnTo>
                  <a:cubicBezTo>
                    <a:pt x="696" y="190"/>
                    <a:pt x="695" y="190"/>
                    <a:pt x="694" y="189"/>
                  </a:cubicBezTo>
                  <a:cubicBezTo>
                    <a:pt x="692" y="189"/>
                    <a:pt x="690" y="187"/>
                    <a:pt x="687" y="184"/>
                  </a:cubicBezTo>
                  <a:cubicBezTo>
                    <a:pt x="686" y="183"/>
                    <a:pt x="685" y="182"/>
                    <a:pt x="684" y="181"/>
                  </a:cubicBezTo>
                  <a:cubicBezTo>
                    <a:pt x="683" y="180"/>
                    <a:pt x="683" y="179"/>
                    <a:pt x="682" y="178"/>
                  </a:cubicBezTo>
                  <a:cubicBezTo>
                    <a:pt x="682" y="177"/>
                    <a:pt x="682" y="177"/>
                    <a:pt x="682" y="176"/>
                  </a:cubicBezTo>
                  <a:cubicBezTo>
                    <a:pt x="682" y="175"/>
                    <a:pt x="682" y="175"/>
                    <a:pt x="683" y="174"/>
                  </a:cubicBezTo>
                  <a:lnTo>
                    <a:pt x="691" y="166"/>
                  </a:lnTo>
                  <a:lnTo>
                    <a:pt x="685" y="161"/>
                  </a:lnTo>
                  <a:cubicBezTo>
                    <a:pt x="681" y="157"/>
                    <a:pt x="678" y="152"/>
                    <a:pt x="675" y="148"/>
                  </a:cubicBezTo>
                  <a:cubicBezTo>
                    <a:pt x="673" y="144"/>
                    <a:pt x="671" y="140"/>
                    <a:pt x="671" y="136"/>
                  </a:cubicBezTo>
                  <a:cubicBezTo>
                    <a:pt x="671" y="132"/>
                    <a:pt x="671" y="128"/>
                    <a:pt x="673" y="124"/>
                  </a:cubicBezTo>
                  <a:cubicBezTo>
                    <a:pt x="675" y="120"/>
                    <a:pt x="678" y="116"/>
                    <a:pt x="682" y="112"/>
                  </a:cubicBezTo>
                  <a:cubicBezTo>
                    <a:pt x="684" y="110"/>
                    <a:pt x="685" y="109"/>
                    <a:pt x="687" y="107"/>
                  </a:cubicBezTo>
                  <a:cubicBezTo>
                    <a:pt x="689" y="106"/>
                    <a:pt x="691" y="105"/>
                    <a:pt x="692" y="104"/>
                  </a:cubicBezTo>
                  <a:cubicBezTo>
                    <a:pt x="694" y="104"/>
                    <a:pt x="695" y="104"/>
                    <a:pt x="695" y="104"/>
                  </a:cubicBezTo>
                  <a:cubicBezTo>
                    <a:pt x="696" y="104"/>
                    <a:pt x="697" y="104"/>
                    <a:pt x="698" y="104"/>
                  </a:cubicBezTo>
                  <a:cubicBezTo>
                    <a:pt x="698" y="104"/>
                    <a:pt x="699" y="105"/>
                    <a:pt x="700" y="106"/>
                  </a:cubicBezTo>
                  <a:cubicBezTo>
                    <a:pt x="701" y="107"/>
                    <a:pt x="703" y="108"/>
                    <a:pt x="704" y="109"/>
                  </a:cubicBezTo>
                  <a:close/>
                  <a:moveTo>
                    <a:pt x="831" y="94"/>
                  </a:moveTo>
                  <a:cubicBezTo>
                    <a:pt x="836" y="99"/>
                    <a:pt x="841" y="105"/>
                    <a:pt x="844" y="111"/>
                  </a:cubicBezTo>
                  <a:cubicBezTo>
                    <a:pt x="847" y="117"/>
                    <a:pt x="850" y="122"/>
                    <a:pt x="850" y="128"/>
                  </a:cubicBezTo>
                  <a:cubicBezTo>
                    <a:pt x="851" y="133"/>
                    <a:pt x="851" y="139"/>
                    <a:pt x="849" y="144"/>
                  </a:cubicBezTo>
                  <a:cubicBezTo>
                    <a:pt x="847" y="149"/>
                    <a:pt x="844" y="154"/>
                    <a:pt x="840" y="159"/>
                  </a:cubicBezTo>
                  <a:cubicBezTo>
                    <a:pt x="838" y="161"/>
                    <a:pt x="836" y="162"/>
                    <a:pt x="834" y="163"/>
                  </a:cubicBezTo>
                  <a:cubicBezTo>
                    <a:pt x="832" y="164"/>
                    <a:pt x="830" y="165"/>
                    <a:pt x="828" y="166"/>
                  </a:cubicBezTo>
                  <a:cubicBezTo>
                    <a:pt x="826" y="167"/>
                    <a:pt x="823" y="167"/>
                    <a:pt x="821" y="168"/>
                  </a:cubicBezTo>
                  <a:cubicBezTo>
                    <a:pt x="818" y="168"/>
                    <a:pt x="815" y="168"/>
                    <a:pt x="812" y="168"/>
                  </a:cubicBezTo>
                  <a:lnTo>
                    <a:pt x="843" y="198"/>
                  </a:lnTo>
                  <a:cubicBezTo>
                    <a:pt x="843" y="199"/>
                    <a:pt x="843" y="200"/>
                    <a:pt x="843" y="200"/>
                  </a:cubicBezTo>
                  <a:cubicBezTo>
                    <a:pt x="843" y="201"/>
                    <a:pt x="843" y="202"/>
                    <a:pt x="843" y="203"/>
                  </a:cubicBezTo>
                  <a:cubicBezTo>
                    <a:pt x="842" y="204"/>
                    <a:pt x="842" y="205"/>
                    <a:pt x="841" y="206"/>
                  </a:cubicBezTo>
                  <a:cubicBezTo>
                    <a:pt x="840" y="207"/>
                    <a:pt x="838" y="209"/>
                    <a:pt x="837" y="211"/>
                  </a:cubicBezTo>
                  <a:cubicBezTo>
                    <a:pt x="835" y="212"/>
                    <a:pt x="833" y="214"/>
                    <a:pt x="832" y="215"/>
                  </a:cubicBezTo>
                  <a:cubicBezTo>
                    <a:pt x="831" y="216"/>
                    <a:pt x="830" y="216"/>
                    <a:pt x="829" y="217"/>
                  </a:cubicBezTo>
                  <a:cubicBezTo>
                    <a:pt x="828" y="217"/>
                    <a:pt x="827" y="218"/>
                    <a:pt x="826" y="217"/>
                  </a:cubicBezTo>
                  <a:cubicBezTo>
                    <a:pt x="825" y="217"/>
                    <a:pt x="825" y="217"/>
                    <a:pt x="824" y="217"/>
                  </a:cubicBezTo>
                  <a:lnTo>
                    <a:pt x="735" y="127"/>
                  </a:lnTo>
                  <a:cubicBezTo>
                    <a:pt x="734" y="127"/>
                    <a:pt x="734" y="126"/>
                    <a:pt x="734" y="125"/>
                  </a:cubicBezTo>
                  <a:cubicBezTo>
                    <a:pt x="734" y="125"/>
                    <a:pt x="734" y="124"/>
                    <a:pt x="734" y="123"/>
                  </a:cubicBezTo>
                  <a:cubicBezTo>
                    <a:pt x="735" y="122"/>
                    <a:pt x="735" y="121"/>
                    <a:pt x="736" y="120"/>
                  </a:cubicBezTo>
                  <a:cubicBezTo>
                    <a:pt x="737" y="119"/>
                    <a:pt x="738" y="118"/>
                    <a:pt x="740" y="117"/>
                  </a:cubicBezTo>
                  <a:cubicBezTo>
                    <a:pt x="741" y="115"/>
                    <a:pt x="742" y="114"/>
                    <a:pt x="744" y="113"/>
                  </a:cubicBezTo>
                  <a:cubicBezTo>
                    <a:pt x="745" y="112"/>
                    <a:pt x="746" y="112"/>
                    <a:pt x="746" y="111"/>
                  </a:cubicBezTo>
                  <a:cubicBezTo>
                    <a:pt x="747" y="111"/>
                    <a:pt x="748" y="111"/>
                    <a:pt x="749" y="111"/>
                  </a:cubicBezTo>
                  <a:cubicBezTo>
                    <a:pt x="749" y="111"/>
                    <a:pt x="750" y="111"/>
                    <a:pt x="750" y="112"/>
                  </a:cubicBezTo>
                  <a:lnTo>
                    <a:pt x="758" y="119"/>
                  </a:lnTo>
                  <a:cubicBezTo>
                    <a:pt x="758" y="116"/>
                    <a:pt x="758" y="112"/>
                    <a:pt x="758" y="109"/>
                  </a:cubicBezTo>
                  <a:cubicBezTo>
                    <a:pt x="759" y="106"/>
                    <a:pt x="759" y="102"/>
                    <a:pt x="760" y="100"/>
                  </a:cubicBezTo>
                  <a:cubicBezTo>
                    <a:pt x="761" y="97"/>
                    <a:pt x="762" y="94"/>
                    <a:pt x="764" y="92"/>
                  </a:cubicBezTo>
                  <a:cubicBezTo>
                    <a:pt x="765" y="89"/>
                    <a:pt x="767" y="87"/>
                    <a:pt x="769" y="85"/>
                  </a:cubicBezTo>
                  <a:cubicBezTo>
                    <a:pt x="774" y="80"/>
                    <a:pt x="779" y="77"/>
                    <a:pt x="784" y="75"/>
                  </a:cubicBezTo>
                  <a:cubicBezTo>
                    <a:pt x="789" y="74"/>
                    <a:pt x="794" y="74"/>
                    <a:pt x="800" y="75"/>
                  </a:cubicBezTo>
                  <a:cubicBezTo>
                    <a:pt x="805" y="76"/>
                    <a:pt x="810" y="78"/>
                    <a:pt x="815" y="81"/>
                  </a:cubicBezTo>
                  <a:cubicBezTo>
                    <a:pt x="821" y="85"/>
                    <a:pt x="826" y="89"/>
                    <a:pt x="831" y="94"/>
                  </a:cubicBezTo>
                  <a:close/>
                  <a:moveTo>
                    <a:pt x="813" y="114"/>
                  </a:moveTo>
                  <a:cubicBezTo>
                    <a:pt x="810" y="111"/>
                    <a:pt x="807" y="109"/>
                    <a:pt x="805" y="107"/>
                  </a:cubicBezTo>
                  <a:cubicBezTo>
                    <a:pt x="802" y="104"/>
                    <a:pt x="799" y="103"/>
                    <a:pt x="796" y="102"/>
                  </a:cubicBezTo>
                  <a:cubicBezTo>
                    <a:pt x="793" y="101"/>
                    <a:pt x="790" y="101"/>
                    <a:pt x="787" y="101"/>
                  </a:cubicBezTo>
                  <a:cubicBezTo>
                    <a:pt x="784" y="102"/>
                    <a:pt x="782" y="103"/>
                    <a:pt x="779" y="105"/>
                  </a:cubicBezTo>
                  <a:cubicBezTo>
                    <a:pt x="778" y="107"/>
                    <a:pt x="777" y="108"/>
                    <a:pt x="776" y="109"/>
                  </a:cubicBezTo>
                  <a:cubicBezTo>
                    <a:pt x="776" y="111"/>
                    <a:pt x="775" y="113"/>
                    <a:pt x="775" y="115"/>
                  </a:cubicBezTo>
                  <a:cubicBezTo>
                    <a:pt x="774" y="117"/>
                    <a:pt x="774" y="119"/>
                    <a:pt x="774" y="122"/>
                  </a:cubicBezTo>
                  <a:cubicBezTo>
                    <a:pt x="774" y="124"/>
                    <a:pt x="774" y="127"/>
                    <a:pt x="775" y="131"/>
                  </a:cubicBezTo>
                  <a:lnTo>
                    <a:pt x="796" y="152"/>
                  </a:lnTo>
                  <a:cubicBezTo>
                    <a:pt x="802" y="152"/>
                    <a:pt x="806" y="152"/>
                    <a:pt x="810" y="152"/>
                  </a:cubicBezTo>
                  <a:cubicBezTo>
                    <a:pt x="815" y="151"/>
                    <a:pt x="818" y="150"/>
                    <a:pt x="820" y="147"/>
                  </a:cubicBezTo>
                  <a:cubicBezTo>
                    <a:pt x="823" y="145"/>
                    <a:pt x="824" y="142"/>
                    <a:pt x="824" y="140"/>
                  </a:cubicBezTo>
                  <a:cubicBezTo>
                    <a:pt x="825" y="137"/>
                    <a:pt x="825" y="134"/>
                    <a:pt x="824" y="131"/>
                  </a:cubicBezTo>
                  <a:cubicBezTo>
                    <a:pt x="823" y="128"/>
                    <a:pt x="822" y="125"/>
                    <a:pt x="820" y="122"/>
                  </a:cubicBezTo>
                  <a:cubicBezTo>
                    <a:pt x="818" y="119"/>
                    <a:pt x="815" y="116"/>
                    <a:pt x="813" y="114"/>
                  </a:cubicBezTo>
                  <a:close/>
                  <a:moveTo>
                    <a:pt x="871" y="47"/>
                  </a:moveTo>
                  <a:cubicBezTo>
                    <a:pt x="876" y="52"/>
                    <a:pt x="881" y="58"/>
                    <a:pt x="886" y="64"/>
                  </a:cubicBezTo>
                  <a:cubicBezTo>
                    <a:pt x="891" y="70"/>
                    <a:pt x="895" y="76"/>
                    <a:pt x="899" y="82"/>
                  </a:cubicBezTo>
                  <a:cubicBezTo>
                    <a:pt x="903" y="88"/>
                    <a:pt x="906" y="95"/>
                    <a:pt x="909" y="102"/>
                  </a:cubicBezTo>
                  <a:cubicBezTo>
                    <a:pt x="913" y="109"/>
                    <a:pt x="915" y="116"/>
                    <a:pt x="918" y="124"/>
                  </a:cubicBezTo>
                  <a:cubicBezTo>
                    <a:pt x="918" y="124"/>
                    <a:pt x="918" y="125"/>
                    <a:pt x="918" y="126"/>
                  </a:cubicBezTo>
                  <a:cubicBezTo>
                    <a:pt x="918" y="126"/>
                    <a:pt x="917" y="127"/>
                    <a:pt x="917" y="128"/>
                  </a:cubicBezTo>
                  <a:cubicBezTo>
                    <a:pt x="917" y="128"/>
                    <a:pt x="916" y="129"/>
                    <a:pt x="915" y="130"/>
                  </a:cubicBezTo>
                  <a:cubicBezTo>
                    <a:pt x="914" y="132"/>
                    <a:pt x="913" y="133"/>
                    <a:pt x="912" y="134"/>
                  </a:cubicBezTo>
                  <a:cubicBezTo>
                    <a:pt x="910" y="136"/>
                    <a:pt x="908" y="137"/>
                    <a:pt x="907" y="138"/>
                  </a:cubicBezTo>
                  <a:cubicBezTo>
                    <a:pt x="906" y="139"/>
                    <a:pt x="904" y="140"/>
                    <a:pt x="904" y="140"/>
                  </a:cubicBezTo>
                  <a:cubicBezTo>
                    <a:pt x="903" y="140"/>
                    <a:pt x="902" y="140"/>
                    <a:pt x="901" y="139"/>
                  </a:cubicBezTo>
                  <a:cubicBezTo>
                    <a:pt x="901" y="139"/>
                    <a:pt x="900" y="138"/>
                    <a:pt x="900" y="137"/>
                  </a:cubicBezTo>
                  <a:cubicBezTo>
                    <a:pt x="894" y="124"/>
                    <a:pt x="888" y="111"/>
                    <a:pt x="880" y="99"/>
                  </a:cubicBezTo>
                  <a:cubicBezTo>
                    <a:pt x="872" y="87"/>
                    <a:pt x="863" y="76"/>
                    <a:pt x="852" y="65"/>
                  </a:cubicBezTo>
                  <a:cubicBezTo>
                    <a:pt x="842" y="55"/>
                    <a:pt x="831" y="45"/>
                    <a:pt x="819" y="38"/>
                  </a:cubicBezTo>
                  <a:cubicBezTo>
                    <a:pt x="807" y="30"/>
                    <a:pt x="794" y="23"/>
                    <a:pt x="781" y="18"/>
                  </a:cubicBezTo>
                  <a:cubicBezTo>
                    <a:pt x="780" y="17"/>
                    <a:pt x="779" y="17"/>
                    <a:pt x="779" y="16"/>
                  </a:cubicBezTo>
                  <a:cubicBezTo>
                    <a:pt x="778" y="16"/>
                    <a:pt x="778" y="15"/>
                    <a:pt x="778" y="14"/>
                  </a:cubicBezTo>
                  <a:cubicBezTo>
                    <a:pt x="779" y="13"/>
                    <a:pt x="779" y="12"/>
                    <a:pt x="780" y="11"/>
                  </a:cubicBezTo>
                  <a:cubicBezTo>
                    <a:pt x="781" y="10"/>
                    <a:pt x="782" y="8"/>
                    <a:pt x="784" y="6"/>
                  </a:cubicBezTo>
                  <a:cubicBezTo>
                    <a:pt x="786" y="5"/>
                    <a:pt x="787" y="4"/>
                    <a:pt x="788" y="3"/>
                  </a:cubicBezTo>
                  <a:cubicBezTo>
                    <a:pt x="789" y="2"/>
                    <a:pt x="790" y="1"/>
                    <a:pt x="791" y="1"/>
                  </a:cubicBezTo>
                  <a:cubicBezTo>
                    <a:pt x="791" y="0"/>
                    <a:pt x="792" y="0"/>
                    <a:pt x="793" y="0"/>
                  </a:cubicBezTo>
                  <a:cubicBezTo>
                    <a:pt x="793" y="0"/>
                    <a:pt x="793" y="0"/>
                    <a:pt x="794" y="0"/>
                  </a:cubicBezTo>
                  <a:cubicBezTo>
                    <a:pt x="809" y="5"/>
                    <a:pt x="823" y="11"/>
                    <a:pt x="836" y="19"/>
                  </a:cubicBezTo>
                  <a:cubicBezTo>
                    <a:pt x="849" y="27"/>
                    <a:pt x="860" y="36"/>
                    <a:pt x="871"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noEditPoints="1"/>
            </p:cNvSpPr>
            <p:nvPr/>
          </p:nvSpPr>
          <p:spPr bwMode="auto">
            <a:xfrm>
              <a:off x="3315" y="3362"/>
              <a:ext cx="505" cy="501"/>
            </a:xfrm>
            <a:custGeom>
              <a:avLst/>
              <a:gdLst/>
              <a:ahLst/>
              <a:cxnLst>
                <a:cxn ang="0">
                  <a:pos x="78" y="1903"/>
                </a:cxn>
                <a:cxn ang="0">
                  <a:pos x="224" y="1875"/>
                </a:cxn>
                <a:cxn ang="0">
                  <a:pos x="114" y="1848"/>
                </a:cxn>
                <a:cxn ang="0">
                  <a:pos x="151" y="1840"/>
                </a:cxn>
                <a:cxn ang="0">
                  <a:pos x="283" y="1792"/>
                </a:cxn>
                <a:cxn ang="0">
                  <a:pos x="218" y="1815"/>
                </a:cxn>
                <a:cxn ang="0">
                  <a:pos x="319" y="1669"/>
                </a:cxn>
                <a:cxn ang="0">
                  <a:pos x="334" y="1765"/>
                </a:cxn>
                <a:cxn ang="0">
                  <a:pos x="306" y="1657"/>
                </a:cxn>
                <a:cxn ang="0">
                  <a:pos x="360" y="1682"/>
                </a:cxn>
                <a:cxn ang="0">
                  <a:pos x="329" y="1645"/>
                </a:cxn>
                <a:cxn ang="0">
                  <a:pos x="409" y="1654"/>
                </a:cxn>
                <a:cxn ang="0">
                  <a:pos x="384" y="1579"/>
                </a:cxn>
                <a:cxn ang="0">
                  <a:pos x="440" y="1552"/>
                </a:cxn>
                <a:cxn ang="0">
                  <a:pos x="512" y="1573"/>
                </a:cxn>
                <a:cxn ang="0">
                  <a:pos x="496" y="1536"/>
                </a:cxn>
                <a:cxn ang="0">
                  <a:pos x="569" y="1430"/>
                </a:cxn>
                <a:cxn ang="0">
                  <a:pos x="542" y="1423"/>
                </a:cxn>
                <a:cxn ang="0">
                  <a:pos x="673" y="1471"/>
                </a:cxn>
                <a:cxn ang="0">
                  <a:pos x="820" y="1282"/>
                </a:cxn>
                <a:cxn ang="0">
                  <a:pos x="736" y="1362"/>
                </a:cxn>
                <a:cxn ang="0">
                  <a:pos x="710" y="1216"/>
                </a:cxn>
                <a:cxn ang="0">
                  <a:pos x="865" y="1239"/>
                </a:cxn>
                <a:cxn ang="0">
                  <a:pos x="794" y="1205"/>
                </a:cxn>
                <a:cxn ang="0">
                  <a:pos x="834" y="1218"/>
                </a:cxn>
                <a:cxn ang="0">
                  <a:pos x="847" y="1115"/>
                </a:cxn>
                <a:cxn ang="0">
                  <a:pos x="1002" y="1099"/>
                </a:cxn>
                <a:cxn ang="0">
                  <a:pos x="947" y="1153"/>
                </a:cxn>
                <a:cxn ang="0">
                  <a:pos x="1004" y="1092"/>
                </a:cxn>
                <a:cxn ang="0">
                  <a:pos x="951" y="1012"/>
                </a:cxn>
                <a:cxn ang="0">
                  <a:pos x="991" y="1001"/>
                </a:cxn>
                <a:cxn ang="0">
                  <a:pos x="1113" y="973"/>
                </a:cxn>
                <a:cxn ang="0">
                  <a:pos x="1035" y="962"/>
                </a:cxn>
                <a:cxn ang="0">
                  <a:pos x="1075" y="968"/>
                </a:cxn>
                <a:cxn ang="0">
                  <a:pos x="1082" y="884"/>
                </a:cxn>
                <a:cxn ang="0">
                  <a:pos x="1243" y="856"/>
                </a:cxn>
                <a:cxn ang="0">
                  <a:pos x="1192" y="909"/>
                </a:cxn>
                <a:cxn ang="0">
                  <a:pos x="1189" y="804"/>
                </a:cxn>
                <a:cxn ang="0">
                  <a:pos x="1311" y="775"/>
                </a:cxn>
                <a:cxn ang="0">
                  <a:pos x="1282" y="740"/>
                </a:cxn>
                <a:cxn ang="0">
                  <a:pos x="1317" y="678"/>
                </a:cxn>
                <a:cxn ang="0">
                  <a:pos x="1287" y="677"/>
                </a:cxn>
                <a:cxn ang="0">
                  <a:pos x="1486" y="614"/>
                </a:cxn>
                <a:cxn ang="0">
                  <a:pos x="1424" y="565"/>
                </a:cxn>
                <a:cxn ang="0">
                  <a:pos x="1487" y="509"/>
                </a:cxn>
                <a:cxn ang="0">
                  <a:pos x="1433" y="534"/>
                </a:cxn>
                <a:cxn ang="0">
                  <a:pos x="1474" y="493"/>
                </a:cxn>
                <a:cxn ang="0">
                  <a:pos x="1570" y="531"/>
                </a:cxn>
                <a:cxn ang="0">
                  <a:pos x="1518" y="441"/>
                </a:cxn>
                <a:cxn ang="0">
                  <a:pos x="1557" y="422"/>
                </a:cxn>
                <a:cxn ang="0">
                  <a:pos x="1630" y="445"/>
                </a:cxn>
                <a:cxn ang="0">
                  <a:pos x="1709" y="390"/>
                </a:cxn>
                <a:cxn ang="0">
                  <a:pos x="1648" y="316"/>
                </a:cxn>
                <a:cxn ang="0">
                  <a:pos x="1830" y="321"/>
                </a:cxn>
                <a:cxn ang="0">
                  <a:pos x="1712" y="188"/>
                </a:cxn>
                <a:cxn ang="0">
                  <a:pos x="1840" y="192"/>
                </a:cxn>
                <a:cxn ang="0">
                  <a:pos x="1931" y="110"/>
                </a:cxn>
                <a:cxn ang="0">
                  <a:pos x="1953" y="146"/>
                </a:cxn>
                <a:cxn ang="0">
                  <a:pos x="1873" y="115"/>
                </a:cxn>
                <a:cxn ang="0">
                  <a:pos x="1958" y="65"/>
                </a:cxn>
              </a:cxnLst>
              <a:rect l="0" t="0" r="r" b="b"/>
              <a:pathLst>
                <a:path w="2024" h="2009">
                  <a:moveTo>
                    <a:pt x="111" y="1894"/>
                  </a:moveTo>
                  <a:cubicBezTo>
                    <a:pt x="119" y="1902"/>
                    <a:pt x="125" y="1910"/>
                    <a:pt x="129" y="1918"/>
                  </a:cubicBezTo>
                  <a:cubicBezTo>
                    <a:pt x="133" y="1926"/>
                    <a:pt x="136" y="1934"/>
                    <a:pt x="136" y="1942"/>
                  </a:cubicBezTo>
                  <a:cubicBezTo>
                    <a:pt x="137" y="1950"/>
                    <a:pt x="135" y="1958"/>
                    <a:pt x="132" y="1965"/>
                  </a:cubicBezTo>
                  <a:cubicBezTo>
                    <a:pt x="128" y="1973"/>
                    <a:pt x="123" y="1981"/>
                    <a:pt x="116" y="1988"/>
                  </a:cubicBezTo>
                  <a:cubicBezTo>
                    <a:pt x="108" y="1995"/>
                    <a:pt x="101" y="2001"/>
                    <a:pt x="94" y="2004"/>
                  </a:cubicBezTo>
                  <a:cubicBezTo>
                    <a:pt x="87" y="2008"/>
                    <a:pt x="79" y="2009"/>
                    <a:pt x="72" y="2009"/>
                  </a:cubicBezTo>
                  <a:cubicBezTo>
                    <a:pt x="64" y="2009"/>
                    <a:pt x="57" y="2007"/>
                    <a:pt x="49" y="2002"/>
                  </a:cubicBezTo>
                  <a:cubicBezTo>
                    <a:pt x="41" y="1998"/>
                    <a:pt x="33" y="1992"/>
                    <a:pt x="25" y="1984"/>
                  </a:cubicBezTo>
                  <a:cubicBezTo>
                    <a:pt x="17" y="1976"/>
                    <a:pt x="12" y="1969"/>
                    <a:pt x="8" y="1961"/>
                  </a:cubicBezTo>
                  <a:cubicBezTo>
                    <a:pt x="3" y="1953"/>
                    <a:pt x="1" y="1945"/>
                    <a:pt x="1" y="1937"/>
                  </a:cubicBezTo>
                  <a:cubicBezTo>
                    <a:pt x="0" y="1929"/>
                    <a:pt x="2" y="1921"/>
                    <a:pt x="5" y="1913"/>
                  </a:cubicBezTo>
                  <a:cubicBezTo>
                    <a:pt x="8" y="1905"/>
                    <a:pt x="14" y="1898"/>
                    <a:pt x="21" y="1890"/>
                  </a:cubicBezTo>
                  <a:cubicBezTo>
                    <a:pt x="28" y="1883"/>
                    <a:pt x="35" y="1878"/>
                    <a:pt x="43" y="1874"/>
                  </a:cubicBezTo>
                  <a:cubicBezTo>
                    <a:pt x="50" y="1871"/>
                    <a:pt x="57" y="1869"/>
                    <a:pt x="65" y="1870"/>
                  </a:cubicBezTo>
                  <a:cubicBezTo>
                    <a:pt x="72" y="1870"/>
                    <a:pt x="80" y="1872"/>
                    <a:pt x="88" y="1876"/>
                  </a:cubicBezTo>
                  <a:cubicBezTo>
                    <a:pt x="95" y="1880"/>
                    <a:pt x="103" y="1886"/>
                    <a:pt x="111" y="1894"/>
                  </a:cubicBezTo>
                  <a:close/>
                  <a:moveTo>
                    <a:pt x="93" y="1915"/>
                  </a:moveTo>
                  <a:cubicBezTo>
                    <a:pt x="88" y="1910"/>
                    <a:pt x="83" y="1906"/>
                    <a:pt x="78" y="1903"/>
                  </a:cubicBezTo>
                  <a:cubicBezTo>
                    <a:pt x="73" y="1900"/>
                    <a:pt x="69" y="1897"/>
                    <a:pt x="64" y="1896"/>
                  </a:cubicBezTo>
                  <a:cubicBezTo>
                    <a:pt x="59" y="1895"/>
                    <a:pt x="55" y="1896"/>
                    <a:pt x="50" y="1897"/>
                  </a:cubicBezTo>
                  <a:cubicBezTo>
                    <a:pt x="45" y="1899"/>
                    <a:pt x="41" y="1902"/>
                    <a:pt x="36" y="1906"/>
                  </a:cubicBezTo>
                  <a:cubicBezTo>
                    <a:pt x="31" y="1911"/>
                    <a:pt x="28" y="1916"/>
                    <a:pt x="27" y="1921"/>
                  </a:cubicBezTo>
                  <a:cubicBezTo>
                    <a:pt x="26" y="1926"/>
                    <a:pt x="26" y="1930"/>
                    <a:pt x="27" y="1935"/>
                  </a:cubicBezTo>
                  <a:cubicBezTo>
                    <a:pt x="28" y="1940"/>
                    <a:pt x="30" y="1945"/>
                    <a:pt x="33" y="1949"/>
                  </a:cubicBezTo>
                  <a:cubicBezTo>
                    <a:pt x="36" y="1954"/>
                    <a:pt x="40" y="1959"/>
                    <a:pt x="44" y="1963"/>
                  </a:cubicBezTo>
                  <a:cubicBezTo>
                    <a:pt x="49" y="1968"/>
                    <a:pt x="54" y="1972"/>
                    <a:pt x="59" y="1976"/>
                  </a:cubicBezTo>
                  <a:cubicBezTo>
                    <a:pt x="64" y="1979"/>
                    <a:pt x="68" y="1981"/>
                    <a:pt x="73" y="1982"/>
                  </a:cubicBezTo>
                  <a:cubicBezTo>
                    <a:pt x="78" y="1983"/>
                    <a:pt x="82" y="1983"/>
                    <a:pt x="87" y="1981"/>
                  </a:cubicBezTo>
                  <a:cubicBezTo>
                    <a:pt x="91" y="1980"/>
                    <a:pt x="96" y="1977"/>
                    <a:pt x="101" y="1972"/>
                  </a:cubicBezTo>
                  <a:cubicBezTo>
                    <a:pt x="105" y="1967"/>
                    <a:pt x="108" y="1963"/>
                    <a:pt x="110" y="1958"/>
                  </a:cubicBezTo>
                  <a:cubicBezTo>
                    <a:pt x="111" y="1953"/>
                    <a:pt x="111" y="1948"/>
                    <a:pt x="110" y="1943"/>
                  </a:cubicBezTo>
                  <a:cubicBezTo>
                    <a:pt x="109" y="1938"/>
                    <a:pt x="107" y="1934"/>
                    <a:pt x="104" y="1929"/>
                  </a:cubicBezTo>
                  <a:cubicBezTo>
                    <a:pt x="101" y="1924"/>
                    <a:pt x="97" y="1919"/>
                    <a:pt x="93" y="1915"/>
                  </a:cubicBezTo>
                  <a:close/>
                  <a:moveTo>
                    <a:pt x="205" y="1825"/>
                  </a:moveTo>
                  <a:cubicBezTo>
                    <a:pt x="211" y="1830"/>
                    <a:pt x="215" y="1836"/>
                    <a:pt x="219" y="1842"/>
                  </a:cubicBezTo>
                  <a:cubicBezTo>
                    <a:pt x="222" y="1848"/>
                    <a:pt x="224" y="1853"/>
                    <a:pt x="225" y="1859"/>
                  </a:cubicBezTo>
                  <a:cubicBezTo>
                    <a:pt x="226" y="1864"/>
                    <a:pt x="225" y="1870"/>
                    <a:pt x="224" y="1875"/>
                  </a:cubicBezTo>
                  <a:cubicBezTo>
                    <a:pt x="222" y="1880"/>
                    <a:pt x="219" y="1885"/>
                    <a:pt x="214" y="1890"/>
                  </a:cubicBezTo>
                  <a:cubicBezTo>
                    <a:pt x="212" y="1892"/>
                    <a:pt x="210" y="1893"/>
                    <a:pt x="209" y="1894"/>
                  </a:cubicBezTo>
                  <a:cubicBezTo>
                    <a:pt x="207" y="1895"/>
                    <a:pt x="205" y="1896"/>
                    <a:pt x="202" y="1897"/>
                  </a:cubicBezTo>
                  <a:cubicBezTo>
                    <a:pt x="200" y="1898"/>
                    <a:pt x="198" y="1898"/>
                    <a:pt x="195" y="1899"/>
                  </a:cubicBezTo>
                  <a:cubicBezTo>
                    <a:pt x="193" y="1899"/>
                    <a:pt x="190" y="1899"/>
                    <a:pt x="187" y="1899"/>
                  </a:cubicBezTo>
                  <a:lnTo>
                    <a:pt x="217" y="1929"/>
                  </a:lnTo>
                  <a:cubicBezTo>
                    <a:pt x="218" y="1930"/>
                    <a:pt x="218" y="1931"/>
                    <a:pt x="218" y="1931"/>
                  </a:cubicBezTo>
                  <a:cubicBezTo>
                    <a:pt x="218" y="1932"/>
                    <a:pt x="218" y="1933"/>
                    <a:pt x="217" y="1934"/>
                  </a:cubicBezTo>
                  <a:cubicBezTo>
                    <a:pt x="217" y="1935"/>
                    <a:pt x="216" y="1936"/>
                    <a:pt x="215" y="1937"/>
                  </a:cubicBezTo>
                  <a:cubicBezTo>
                    <a:pt x="214" y="1938"/>
                    <a:pt x="213" y="1940"/>
                    <a:pt x="211" y="1942"/>
                  </a:cubicBezTo>
                  <a:cubicBezTo>
                    <a:pt x="209" y="1943"/>
                    <a:pt x="208" y="1945"/>
                    <a:pt x="207" y="1946"/>
                  </a:cubicBezTo>
                  <a:cubicBezTo>
                    <a:pt x="205" y="1947"/>
                    <a:pt x="204" y="1947"/>
                    <a:pt x="203" y="1948"/>
                  </a:cubicBezTo>
                  <a:cubicBezTo>
                    <a:pt x="202" y="1948"/>
                    <a:pt x="201" y="1949"/>
                    <a:pt x="201" y="1948"/>
                  </a:cubicBezTo>
                  <a:cubicBezTo>
                    <a:pt x="200" y="1948"/>
                    <a:pt x="199" y="1948"/>
                    <a:pt x="199" y="1948"/>
                  </a:cubicBezTo>
                  <a:lnTo>
                    <a:pt x="110" y="1858"/>
                  </a:lnTo>
                  <a:cubicBezTo>
                    <a:pt x="109" y="1858"/>
                    <a:pt x="109" y="1857"/>
                    <a:pt x="109" y="1856"/>
                  </a:cubicBezTo>
                  <a:cubicBezTo>
                    <a:pt x="108" y="1856"/>
                    <a:pt x="109" y="1855"/>
                    <a:pt x="109" y="1854"/>
                  </a:cubicBezTo>
                  <a:cubicBezTo>
                    <a:pt x="109" y="1853"/>
                    <a:pt x="110" y="1852"/>
                    <a:pt x="111" y="1851"/>
                  </a:cubicBezTo>
                  <a:cubicBezTo>
                    <a:pt x="112" y="1850"/>
                    <a:pt x="113" y="1849"/>
                    <a:pt x="114" y="1848"/>
                  </a:cubicBezTo>
                  <a:cubicBezTo>
                    <a:pt x="116" y="1846"/>
                    <a:pt x="117" y="1845"/>
                    <a:pt x="118" y="1844"/>
                  </a:cubicBezTo>
                  <a:cubicBezTo>
                    <a:pt x="119" y="1843"/>
                    <a:pt x="120" y="1843"/>
                    <a:pt x="121" y="1842"/>
                  </a:cubicBezTo>
                  <a:cubicBezTo>
                    <a:pt x="122" y="1842"/>
                    <a:pt x="123" y="1842"/>
                    <a:pt x="123" y="1842"/>
                  </a:cubicBezTo>
                  <a:cubicBezTo>
                    <a:pt x="124" y="1842"/>
                    <a:pt x="124" y="1842"/>
                    <a:pt x="125" y="1843"/>
                  </a:cubicBezTo>
                  <a:lnTo>
                    <a:pt x="132" y="1850"/>
                  </a:lnTo>
                  <a:cubicBezTo>
                    <a:pt x="132" y="1847"/>
                    <a:pt x="132" y="1843"/>
                    <a:pt x="133" y="1840"/>
                  </a:cubicBezTo>
                  <a:cubicBezTo>
                    <a:pt x="133" y="1837"/>
                    <a:pt x="134" y="1833"/>
                    <a:pt x="135" y="1831"/>
                  </a:cubicBezTo>
                  <a:cubicBezTo>
                    <a:pt x="136" y="1828"/>
                    <a:pt x="137" y="1825"/>
                    <a:pt x="138" y="1823"/>
                  </a:cubicBezTo>
                  <a:cubicBezTo>
                    <a:pt x="140" y="1820"/>
                    <a:pt x="142" y="1818"/>
                    <a:pt x="144" y="1816"/>
                  </a:cubicBezTo>
                  <a:cubicBezTo>
                    <a:pt x="149" y="1811"/>
                    <a:pt x="153" y="1808"/>
                    <a:pt x="159" y="1806"/>
                  </a:cubicBezTo>
                  <a:cubicBezTo>
                    <a:pt x="164" y="1805"/>
                    <a:pt x="169" y="1805"/>
                    <a:pt x="174" y="1806"/>
                  </a:cubicBezTo>
                  <a:cubicBezTo>
                    <a:pt x="180" y="1807"/>
                    <a:pt x="185" y="1809"/>
                    <a:pt x="190" y="1812"/>
                  </a:cubicBezTo>
                  <a:cubicBezTo>
                    <a:pt x="195" y="1816"/>
                    <a:pt x="200" y="1820"/>
                    <a:pt x="205" y="1825"/>
                  </a:cubicBezTo>
                  <a:close/>
                  <a:moveTo>
                    <a:pt x="188" y="1845"/>
                  </a:moveTo>
                  <a:cubicBezTo>
                    <a:pt x="185" y="1842"/>
                    <a:pt x="182" y="1840"/>
                    <a:pt x="179" y="1838"/>
                  </a:cubicBezTo>
                  <a:cubicBezTo>
                    <a:pt x="176" y="1835"/>
                    <a:pt x="173" y="1834"/>
                    <a:pt x="170" y="1833"/>
                  </a:cubicBezTo>
                  <a:cubicBezTo>
                    <a:pt x="167" y="1832"/>
                    <a:pt x="165" y="1832"/>
                    <a:pt x="162" y="1832"/>
                  </a:cubicBezTo>
                  <a:cubicBezTo>
                    <a:pt x="159" y="1833"/>
                    <a:pt x="156" y="1834"/>
                    <a:pt x="154" y="1836"/>
                  </a:cubicBezTo>
                  <a:cubicBezTo>
                    <a:pt x="153" y="1838"/>
                    <a:pt x="152" y="1839"/>
                    <a:pt x="151" y="1840"/>
                  </a:cubicBezTo>
                  <a:cubicBezTo>
                    <a:pt x="150" y="1842"/>
                    <a:pt x="150" y="1844"/>
                    <a:pt x="149" y="1846"/>
                  </a:cubicBezTo>
                  <a:cubicBezTo>
                    <a:pt x="149" y="1848"/>
                    <a:pt x="149" y="1850"/>
                    <a:pt x="149" y="1853"/>
                  </a:cubicBezTo>
                  <a:cubicBezTo>
                    <a:pt x="149" y="1855"/>
                    <a:pt x="149" y="1858"/>
                    <a:pt x="149" y="1862"/>
                  </a:cubicBezTo>
                  <a:lnTo>
                    <a:pt x="170" y="1883"/>
                  </a:lnTo>
                  <a:cubicBezTo>
                    <a:pt x="176" y="1883"/>
                    <a:pt x="181" y="1883"/>
                    <a:pt x="185" y="1883"/>
                  </a:cubicBezTo>
                  <a:cubicBezTo>
                    <a:pt x="189" y="1882"/>
                    <a:pt x="192" y="1881"/>
                    <a:pt x="195" y="1878"/>
                  </a:cubicBezTo>
                  <a:cubicBezTo>
                    <a:pt x="197" y="1876"/>
                    <a:pt x="199" y="1873"/>
                    <a:pt x="199" y="1871"/>
                  </a:cubicBezTo>
                  <a:cubicBezTo>
                    <a:pt x="199" y="1868"/>
                    <a:pt x="199" y="1865"/>
                    <a:pt x="198" y="1862"/>
                  </a:cubicBezTo>
                  <a:cubicBezTo>
                    <a:pt x="198" y="1859"/>
                    <a:pt x="196" y="1856"/>
                    <a:pt x="194" y="1853"/>
                  </a:cubicBezTo>
                  <a:cubicBezTo>
                    <a:pt x="192" y="1850"/>
                    <a:pt x="190" y="1847"/>
                    <a:pt x="188" y="1845"/>
                  </a:cubicBezTo>
                  <a:close/>
                  <a:moveTo>
                    <a:pt x="278" y="1750"/>
                  </a:moveTo>
                  <a:cubicBezTo>
                    <a:pt x="280" y="1752"/>
                    <a:pt x="281" y="1754"/>
                    <a:pt x="281" y="1756"/>
                  </a:cubicBezTo>
                  <a:cubicBezTo>
                    <a:pt x="282" y="1758"/>
                    <a:pt x="281" y="1760"/>
                    <a:pt x="279" y="1762"/>
                  </a:cubicBezTo>
                  <a:lnTo>
                    <a:pt x="240" y="1801"/>
                  </a:lnTo>
                  <a:cubicBezTo>
                    <a:pt x="243" y="1804"/>
                    <a:pt x="246" y="1806"/>
                    <a:pt x="248" y="1807"/>
                  </a:cubicBezTo>
                  <a:cubicBezTo>
                    <a:pt x="251" y="1809"/>
                    <a:pt x="254" y="1810"/>
                    <a:pt x="257" y="1810"/>
                  </a:cubicBezTo>
                  <a:cubicBezTo>
                    <a:pt x="260" y="1810"/>
                    <a:pt x="263" y="1809"/>
                    <a:pt x="266" y="1808"/>
                  </a:cubicBezTo>
                  <a:cubicBezTo>
                    <a:pt x="269" y="1807"/>
                    <a:pt x="272" y="1804"/>
                    <a:pt x="275" y="1801"/>
                  </a:cubicBezTo>
                  <a:cubicBezTo>
                    <a:pt x="279" y="1798"/>
                    <a:pt x="281" y="1795"/>
                    <a:pt x="283" y="1792"/>
                  </a:cubicBezTo>
                  <a:cubicBezTo>
                    <a:pt x="285" y="1789"/>
                    <a:pt x="287" y="1787"/>
                    <a:pt x="288" y="1784"/>
                  </a:cubicBezTo>
                  <a:cubicBezTo>
                    <a:pt x="289" y="1782"/>
                    <a:pt x="290" y="1780"/>
                    <a:pt x="291" y="1779"/>
                  </a:cubicBezTo>
                  <a:cubicBezTo>
                    <a:pt x="291" y="1777"/>
                    <a:pt x="292" y="1776"/>
                    <a:pt x="293" y="1775"/>
                  </a:cubicBezTo>
                  <a:cubicBezTo>
                    <a:pt x="293" y="1775"/>
                    <a:pt x="294" y="1774"/>
                    <a:pt x="294" y="1774"/>
                  </a:cubicBezTo>
                  <a:cubicBezTo>
                    <a:pt x="294" y="1774"/>
                    <a:pt x="295" y="1774"/>
                    <a:pt x="296" y="1774"/>
                  </a:cubicBezTo>
                  <a:cubicBezTo>
                    <a:pt x="296" y="1775"/>
                    <a:pt x="297" y="1775"/>
                    <a:pt x="298" y="1776"/>
                  </a:cubicBezTo>
                  <a:cubicBezTo>
                    <a:pt x="299" y="1777"/>
                    <a:pt x="300" y="1778"/>
                    <a:pt x="301" y="1779"/>
                  </a:cubicBezTo>
                  <a:cubicBezTo>
                    <a:pt x="302" y="1780"/>
                    <a:pt x="303" y="1781"/>
                    <a:pt x="304" y="1782"/>
                  </a:cubicBezTo>
                  <a:cubicBezTo>
                    <a:pt x="304" y="1782"/>
                    <a:pt x="305" y="1783"/>
                    <a:pt x="305" y="1784"/>
                  </a:cubicBezTo>
                  <a:cubicBezTo>
                    <a:pt x="306" y="1784"/>
                    <a:pt x="306" y="1785"/>
                    <a:pt x="306" y="1785"/>
                  </a:cubicBezTo>
                  <a:cubicBezTo>
                    <a:pt x="306" y="1786"/>
                    <a:pt x="306" y="1787"/>
                    <a:pt x="306" y="1787"/>
                  </a:cubicBezTo>
                  <a:cubicBezTo>
                    <a:pt x="306" y="1788"/>
                    <a:pt x="306" y="1789"/>
                    <a:pt x="305" y="1791"/>
                  </a:cubicBezTo>
                  <a:cubicBezTo>
                    <a:pt x="304" y="1793"/>
                    <a:pt x="303" y="1795"/>
                    <a:pt x="302" y="1798"/>
                  </a:cubicBezTo>
                  <a:cubicBezTo>
                    <a:pt x="300" y="1801"/>
                    <a:pt x="298" y="1804"/>
                    <a:pt x="296" y="1807"/>
                  </a:cubicBezTo>
                  <a:cubicBezTo>
                    <a:pt x="293" y="1810"/>
                    <a:pt x="291" y="1813"/>
                    <a:pt x="287" y="1817"/>
                  </a:cubicBezTo>
                  <a:cubicBezTo>
                    <a:pt x="282" y="1822"/>
                    <a:pt x="276" y="1826"/>
                    <a:pt x="270" y="1829"/>
                  </a:cubicBezTo>
                  <a:cubicBezTo>
                    <a:pt x="265" y="1832"/>
                    <a:pt x="259" y="1834"/>
                    <a:pt x="253" y="1834"/>
                  </a:cubicBezTo>
                  <a:cubicBezTo>
                    <a:pt x="247" y="1833"/>
                    <a:pt x="241" y="1832"/>
                    <a:pt x="236" y="1829"/>
                  </a:cubicBezTo>
                  <a:cubicBezTo>
                    <a:pt x="230" y="1826"/>
                    <a:pt x="224" y="1821"/>
                    <a:pt x="218" y="1815"/>
                  </a:cubicBezTo>
                  <a:cubicBezTo>
                    <a:pt x="212" y="1810"/>
                    <a:pt x="208" y="1804"/>
                    <a:pt x="205" y="1798"/>
                  </a:cubicBezTo>
                  <a:cubicBezTo>
                    <a:pt x="201" y="1792"/>
                    <a:pt x="200" y="1786"/>
                    <a:pt x="199" y="1780"/>
                  </a:cubicBezTo>
                  <a:cubicBezTo>
                    <a:pt x="199" y="1774"/>
                    <a:pt x="200" y="1768"/>
                    <a:pt x="202" y="1762"/>
                  </a:cubicBezTo>
                  <a:cubicBezTo>
                    <a:pt x="205" y="1756"/>
                    <a:pt x="208" y="1751"/>
                    <a:pt x="214" y="1746"/>
                  </a:cubicBezTo>
                  <a:cubicBezTo>
                    <a:pt x="219" y="1740"/>
                    <a:pt x="224" y="1737"/>
                    <a:pt x="230" y="1734"/>
                  </a:cubicBezTo>
                  <a:cubicBezTo>
                    <a:pt x="235" y="1732"/>
                    <a:pt x="240" y="1731"/>
                    <a:pt x="246" y="1732"/>
                  </a:cubicBezTo>
                  <a:cubicBezTo>
                    <a:pt x="251" y="1732"/>
                    <a:pt x="256" y="1734"/>
                    <a:pt x="261" y="1736"/>
                  </a:cubicBezTo>
                  <a:cubicBezTo>
                    <a:pt x="266" y="1739"/>
                    <a:pt x="271" y="1742"/>
                    <a:pt x="275" y="1747"/>
                  </a:cubicBezTo>
                  <a:lnTo>
                    <a:pt x="278" y="1750"/>
                  </a:lnTo>
                  <a:close/>
                  <a:moveTo>
                    <a:pt x="255" y="1762"/>
                  </a:moveTo>
                  <a:cubicBezTo>
                    <a:pt x="250" y="1757"/>
                    <a:pt x="245" y="1754"/>
                    <a:pt x="240" y="1753"/>
                  </a:cubicBezTo>
                  <a:cubicBezTo>
                    <a:pt x="235" y="1753"/>
                    <a:pt x="230" y="1755"/>
                    <a:pt x="226" y="1759"/>
                  </a:cubicBezTo>
                  <a:cubicBezTo>
                    <a:pt x="224" y="1761"/>
                    <a:pt x="222" y="1764"/>
                    <a:pt x="221" y="1766"/>
                  </a:cubicBezTo>
                  <a:cubicBezTo>
                    <a:pt x="220" y="1769"/>
                    <a:pt x="220" y="1771"/>
                    <a:pt x="220" y="1774"/>
                  </a:cubicBezTo>
                  <a:cubicBezTo>
                    <a:pt x="221" y="1777"/>
                    <a:pt x="222" y="1779"/>
                    <a:pt x="223" y="1782"/>
                  </a:cubicBezTo>
                  <a:cubicBezTo>
                    <a:pt x="224" y="1784"/>
                    <a:pt x="226" y="1787"/>
                    <a:pt x="228" y="1789"/>
                  </a:cubicBezTo>
                  <a:lnTo>
                    <a:pt x="255" y="1762"/>
                  </a:lnTo>
                  <a:close/>
                  <a:moveTo>
                    <a:pt x="315" y="1664"/>
                  </a:moveTo>
                  <a:cubicBezTo>
                    <a:pt x="317" y="1666"/>
                    <a:pt x="318" y="1668"/>
                    <a:pt x="319" y="1669"/>
                  </a:cubicBezTo>
                  <a:cubicBezTo>
                    <a:pt x="320" y="1670"/>
                    <a:pt x="321" y="1671"/>
                    <a:pt x="321" y="1672"/>
                  </a:cubicBezTo>
                  <a:cubicBezTo>
                    <a:pt x="322" y="1673"/>
                    <a:pt x="322" y="1673"/>
                    <a:pt x="322" y="1674"/>
                  </a:cubicBezTo>
                  <a:cubicBezTo>
                    <a:pt x="322" y="1674"/>
                    <a:pt x="321" y="1675"/>
                    <a:pt x="321" y="1675"/>
                  </a:cubicBezTo>
                  <a:cubicBezTo>
                    <a:pt x="321" y="1676"/>
                    <a:pt x="320" y="1676"/>
                    <a:pt x="319" y="1677"/>
                  </a:cubicBezTo>
                  <a:cubicBezTo>
                    <a:pt x="319" y="1677"/>
                    <a:pt x="318" y="1677"/>
                    <a:pt x="317" y="1678"/>
                  </a:cubicBezTo>
                  <a:cubicBezTo>
                    <a:pt x="316" y="1678"/>
                    <a:pt x="316" y="1678"/>
                    <a:pt x="315" y="1679"/>
                  </a:cubicBezTo>
                  <a:cubicBezTo>
                    <a:pt x="314" y="1680"/>
                    <a:pt x="313" y="1680"/>
                    <a:pt x="312" y="1681"/>
                  </a:cubicBezTo>
                  <a:cubicBezTo>
                    <a:pt x="311" y="1682"/>
                    <a:pt x="310" y="1683"/>
                    <a:pt x="310" y="1685"/>
                  </a:cubicBezTo>
                  <a:cubicBezTo>
                    <a:pt x="309" y="1686"/>
                    <a:pt x="309" y="1688"/>
                    <a:pt x="309" y="1690"/>
                  </a:cubicBezTo>
                  <a:cubicBezTo>
                    <a:pt x="308" y="1692"/>
                    <a:pt x="308" y="1694"/>
                    <a:pt x="309" y="1697"/>
                  </a:cubicBezTo>
                  <a:cubicBezTo>
                    <a:pt x="309" y="1699"/>
                    <a:pt x="309" y="1702"/>
                    <a:pt x="310" y="1706"/>
                  </a:cubicBezTo>
                  <a:lnTo>
                    <a:pt x="350" y="1746"/>
                  </a:lnTo>
                  <a:cubicBezTo>
                    <a:pt x="351" y="1746"/>
                    <a:pt x="351" y="1747"/>
                    <a:pt x="351" y="1747"/>
                  </a:cubicBezTo>
                  <a:cubicBezTo>
                    <a:pt x="351" y="1748"/>
                    <a:pt x="351" y="1749"/>
                    <a:pt x="350" y="1750"/>
                  </a:cubicBezTo>
                  <a:cubicBezTo>
                    <a:pt x="350" y="1751"/>
                    <a:pt x="349" y="1752"/>
                    <a:pt x="348" y="1753"/>
                  </a:cubicBezTo>
                  <a:cubicBezTo>
                    <a:pt x="347" y="1754"/>
                    <a:pt x="346" y="1756"/>
                    <a:pt x="344" y="1758"/>
                  </a:cubicBezTo>
                  <a:cubicBezTo>
                    <a:pt x="342" y="1759"/>
                    <a:pt x="341" y="1761"/>
                    <a:pt x="339" y="1762"/>
                  </a:cubicBezTo>
                  <a:cubicBezTo>
                    <a:pt x="338" y="1763"/>
                    <a:pt x="337" y="1764"/>
                    <a:pt x="336" y="1764"/>
                  </a:cubicBezTo>
                  <a:cubicBezTo>
                    <a:pt x="335" y="1764"/>
                    <a:pt x="334" y="1765"/>
                    <a:pt x="334" y="1765"/>
                  </a:cubicBezTo>
                  <a:cubicBezTo>
                    <a:pt x="333" y="1764"/>
                    <a:pt x="332" y="1764"/>
                    <a:pt x="332" y="1764"/>
                  </a:cubicBezTo>
                  <a:lnTo>
                    <a:pt x="268" y="1700"/>
                  </a:lnTo>
                  <a:cubicBezTo>
                    <a:pt x="267" y="1699"/>
                    <a:pt x="267" y="1699"/>
                    <a:pt x="267" y="1698"/>
                  </a:cubicBezTo>
                  <a:cubicBezTo>
                    <a:pt x="267" y="1697"/>
                    <a:pt x="267" y="1697"/>
                    <a:pt x="267" y="1696"/>
                  </a:cubicBezTo>
                  <a:cubicBezTo>
                    <a:pt x="268" y="1695"/>
                    <a:pt x="268" y="1694"/>
                    <a:pt x="269" y="1693"/>
                  </a:cubicBezTo>
                  <a:cubicBezTo>
                    <a:pt x="270" y="1692"/>
                    <a:pt x="271" y="1691"/>
                    <a:pt x="273" y="1689"/>
                  </a:cubicBezTo>
                  <a:cubicBezTo>
                    <a:pt x="274" y="1688"/>
                    <a:pt x="276" y="1686"/>
                    <a:pt x="277" y="1685"/>
                  </a:cubicBezTo>
                  <a:cubicBezTo>
                    <a:pt x="278" y="1685"/>
                    <a:pt x="279" y="1684"/>
                    <a:pt x="280" y="1684"/>
                  </a:cubicBezTo>
                  <a:cubicBezTo>
                    <a:pt x="280" y="1683"/>
                    <a:pt x="281" y="1683"/>
                    <a:pt x="282" y="1683"/>
                  </a:cubicBezTo>
                  <a:cubicBezTo>
                    <a:pt x="282" y="1683"/>
                    <a:pt x="283" y="1684"/>
                    <a:pt x="283" y="1684"/>
                  </a:cubicBezTo>
                  <a:lnTo>
                    <a:pt x="291" y="1692"/>
                  </a:lnTo>
                  <a:cubicBezTo>
                    <a:pt x="291" y="1688"/>
                    <a:pt x="290" y="1685"/>
                    <a:pt x="290" y="1682"/>
                  </a:cubicBezTo>
                  <a:cubicBezTo>
                    <a:pt x="290" y="1679"/>
                    <a:pt x="290" y="1676"/>
                    <a:pt x="291" y="1674"/>
                  </a:cubicBezTo>
                  <a:cubicBezTo>
                    <a:pt x="291" y="1671"/>
                    <a:pt x="292" y="1669"/>
                    <a:pt x="293" y="1668"/>
                  </a:cubicBezTo>
                  <a:cubicBezTo>
                    <a:pt x="294" y="1666"/>
                    <a:pt x="295" y="1664"/>
                    <a:pt x="296" y="1663"/>
                  </a:cubicBezTo>
                  <a:cubicBezTo>
                    <a:pt x="297" y="1663"/>
                    <a:pt x="298" y="1662"/>
                    <a:pt x="298" y="1661"/>
                  </a:cubicBezTo>
                  <a:cubicBezTo>
                    <a:pt x="299" y="1661"/>
                    <a:pt x="300" y="1660"/>
                    <a:pt x="301" y="1659"/>
                  </a:cubicBezTo>
                  <a:cubicBezTo>
                    <a:pt x="302" y="1659"/>
                    <a:pt x="303" y="1658"/>
                    <a:pt x="304" y="1658"/>
                  </a:cubicBezTo>
                  <a:cubicBezTo>
                    <a:pt x="304" y="1658"/>
                    <a:pt x="305" y="1657"/>
                    <a:pt x="306" y="1657"/>
                  </a:cubicBezTo>
                  <a:cubicBezTo>
                    <a:pt x="306" y="1657"/>
                    <a:pt x="306" y="1657"/>
                    <a:pt x="307" y="1658"/>
                  </a:cubicBezTo>
                  <a:cubicBezTo>
                    <a:pt x="307" y="1658"/>
                    <a:pt x="308" y="1658"/>
                    <a:pt x="308" y="1658"/>
                  </a:cubicBezTo>
                  <a:cubicBezTo>
                    <a:pt x="309" y="1659"/>
                    <a:pt x="310" y="1660"/>
                    <a:pt x="311" y="1660"/>
                  </a:cubicBezTo>
                  <a:cubicBezTo>
                    <a:pt x="312" y="1661"/>
                    <a:pt x="313" y="1663"/>
                    <a:pt x="315" y="1664"/>
                  </a:cubicBezTo>
                  <a:close/>
                  <a:moveTo>
                    <a:pt x="443" y="1653"/>
                  </a:moveTo>
                  <a:cubicBezTo>
                    <a:pt x="444" y="1653"/>
                    <a:pt x="444" y="1654"/>
                    <a:pt x="444" y="1655"/>
                  </a:cubicBezTo>
                  <a:cubicBezTo>
                    <a:pt x="444" y="1656"/>
                    <a:pt x="444" y="1657"/>
                    <a:pt x="443" y="1658"/>
                  </a:cubicBezTo>
                  <a:cubicBezTo>
                    <a:pt x="442" y="1659"/>
                    <a:pt x="440" y="1661"/>
                    <a:pt x="438" y="1663"/>
                  </a:cubicBezTo>
                  <a:cubicBezTo>
                    <a:pt x="436" y="1665"/>
                    <a:pt x="435" y="1667"/>
                    <a:pt x="433" y="1667"/>
                  </a:cubicBezTo>
                  <a:cubicBezTo>
                    <a:pt x="432" y="1668"/>
                    <a:pt x="431" y="1669"/>
                    <a:pt x="431" y="1669"/>
                  </a:cubicBezTo>
                  <a:cubicBezTo>
                    <a:pt x="430" y="1669"/>
                    <a:pt x="429" y="1668"/>
                    <a:pt x="428" y="1668"/>
                  </a:cubicBezTo>
                  <a:lnTo>
                    <a:pt x="423" y="1663"/>
                  </a:lnTo>
                  <a:cubicBezTo>
                    <a:pt x="423" y="1668"/>
                    <a:pt x="423" y="1673"/>
                    <a:pt x="421" y="1678"/>
                  </a:cubicBezTo>
                  <a:cubicBezTo>
                    <a:pt x="419" y="1683"/>
                    <a:pt x="416" y="1688"/>
                    <a:pt x="412" y="1692"/>
                  </a:cubicBezTo>
                  <a:cubicBezTo>
                    <a:pt x="409" y="1695"/>
                    <a:pt x="405" y="1698"/>
                    <a:pt x="401" y="1700"/>
                  </a:cubicBezTo>
                  <a:cubicBezTo>
                    <a:pt x="398" y="1702"/>
                    <a:pt x="394" y="1703"/>
                    <a:pt x="390" y="1703"/>
                  </a:cubicBezTo>
                  <a:cubicBezTo>
                    <a:pt x="386" y="1704"/>
                    <a:pt x="382" y="1703"/>
                    <a:pt x="379" y="1702"/>
                  </a:cubicBezTo>
                  <a:cubicBezTo>
                    <a:pt x="375" y="1700"/>
                    <a:pt x="371" y="1698"/>
                    <a:pt x="368" y="1694"/>
                  </a:cubicBezTo>
                  <a:cubicBezTo>
                    <a:pt x="364" y="1691"/>
                    <a:pt x="362" y="1687"/>
                    <a:pt x="360" y="1682"/>
                  </a:cubicBezTo>
                  <a:cubicBezTo>
                    <a:pt x="359" y="1678"/>
                    <a:pt x="359" y="1674"/>
                    <a:pt x="360" y="1669"/>
                  </a:cubicBezTo>
                  <a:cubicBezTo>
                    <a:pt x="361" y="1664"/>
                    <a:pt x="363" y="1659"/>
                    <a:pt x="367" y="1654"/>
                  </a:cubicBezTo>
                  <a:cubicBezTo>
                    <a:pt x="370" y="1649"/>
                    <a:pt x="375" y="1644"/>
                    <a:pt x="381" y="1638"/>
                  </a:cubicBezTo>
                  <a:lnTo>
                    <a:pt x="387" y="1632"/>
                  </a:lnTo>
                  <a:lnTo>
                    <a:pt x="383" y="1628"/>
                  </a:lnTo>
                  <a:cubicBezTo>
                    <a:pt x="381" y="1626"/>
                    <a:pt x="379" y="1624"/>
                    <a:pt x="377" y="1623"/>
                  </a:cubicBezTo>
                  <a:cubicBezTo>
                    <a:pt x="375" y="1622"/>
                    <a:pt x="373" y="1622"/>
                    <a:pt x="371" y="1621"/>
                  </a:cubicBezTo>
                  <a:cubicBezTo>
                    <a:pt x="369" y="1621"/>
                    <a:pt x="367" y="1622"/>
                    <a:pt x="365" y="1623"/>
                  </a:cubicBezTo>
                  <a:cubicBezTo>
                    <a:pt x="363" y="1624"/>
                    <a:pt x="361" y="1626"/>
                    <a:pt x="359" y="1628"/>
                  </a:cubicBezTo>
                  <a:cubicBezTo>
                    <a:pt x="356" y="1631"/>
                    <a:pt x="353" y="1634"/>
                    <a:pt x="352" y="1637"/>
                  </a:cubicBezTo>
                  <a:cubicBezTo>
                    <a:pt x="350" y="1640"/>
                    <a:pt x="349" y="1643"/>
                    <a:pt x="348" y="1646"/>
                  </a:cubicBezTo>
                  <a:cubicBezTo>
                    <a:pt x="347" y="1648"/>
                    <a:pt x="346" y="1651"/>
                    <a:pt x="345" y="1652"/>
                  </a:cubicBezTo>
                  <a:cubicBezTo>
                    <a:pt x="345" y="1654"/>
                    <a:pt x="344" y="1656"/>
                    <a:pt x="343" y="1656"/>
                  </a:cubicBezTo>
                  <a:cubicBezTo>
                    <a:pt x="343" y="1657"/>
                    <a:pt x="342" y="1657"/>
                    <a:pt x="341" y="1657"/>
                  </a:cubicBezTo>
                  <a:cubicBezTo>
                    <a:pt x="341" y="1657"/>
                    <a:pt x="340" y="1657"/>
                    <a:pt x="339" y="1657"/>
                  </a:cubicBezTo>
                  <a:cubicBezTo>
                    <a:pt x="338" y="1657"/>
                    <a:pt x="337" y="1656"/>
                    <a:pt x="336" y="1655"/>
                  </a:cubicBezTo>
                  <a:cubicBezTo>
                    <a:pt x="335" y="1654"/>
                    <a:pt x="334" y="1653"/>
                    <a:pt x="333" y="1652"/>
                  </a:cubicBezTo>
                  <a:cubicBezTo>
                    <a:pt x="331" y="1651"/>
                    <a:pt x="330" y="1650"/>
                    <a:pt x="330" y="1648"/>
                  </a:cubicBezTo>
                  <a:cubicBezTo>
                    <a:pt x="329" y="1647"/>
                    <a:pt x="329" y="1646"/>
                    <a:pt x="329" y="1645"/>
                  </a:cubicBezTo>
                  <a:cubicBezTo>
                    <a:pt x="329" y="1643"/>
                    <a:pt x="329" y="1641"/>
                    <a:pt x="330" y="1639"/>
                  </a:cubicBezTo>
                  <a:cubicBezTo>
                    <a:pt x="331" y="1636"/>
                    <a:pt x="332" y="1634"/>
                    <a:pt x="334" y="1631"/>
                  </a:cubicBezTo>
                  <a:cubicBezTo>
                    <a:pt x="335" y="1628"/>
                    <a:pt x="337" y="1625"/>
                    <a:pt x="339" y="1622"/>
                  </a:cubicBezTo>
                  <a:cubicBezTo>
                    <a:pt x="341" y="1619"/>
                    <a:pt x="344" y="1616"/>
                    <a:pt x="347" y="1613"/>
                  </a:cubicBezTo>
                  <a:cubicBezTo>
                    <a:pt x="352" y="1608"/>
                    <a:pt x="356" y="1604"/>
                    <a:pt x="361" y="1601"/>
                  </a:cubicBezTo>
                  <a:cubicBezTo>
                    <a:pt x="366" y="1599"/>
                    <a:pt x="370" y="1597"/>
                    <a:pt x="374" y="1597"/>
                  </a:cubicBezTo>
                  <a:cubicBezTo>
                    <a:pt x="379" y="1597"/>
                    <a:pt x="383" y="1598"/>
                    <a:pt x="387" y="1600"/>
                  </a:cubicBezTo>
                  <a:cubicBezTo>
                    <a:pt x="392" y="1602"/>
                    <a:pt x="396" y="1605"/>
                    <a:pt x="400" y="1610"/>
                  </a:cubicBezTo>
                  <a:lnTo>
                    <a:pt x="443" y="1653"/>
                  </a:lnTo>
                  <a:close/>
                  <a:moveTo>
                    <a:pt x="398" y="1643"/>
                  </a:moveTo>
                  <a:lnTo>
                    <a:pt x="391" y="1650"/>
                  </a:lnTo>
                  <a:cubicBezTo>
                    <a:pt x="388" y="1653"/>
                    <a:pt x="386" y="1656"/>
                    <a:pt x="384" y="1658"/>
                  </a:cubicBezTo>
                  <a:cubicBezTo>
                    <a:pt x="383" y="1661"/>
                    <a:pt x="382" y="1663"/>
                    <a:pt x="381" y="1665"/>
                  </a:cubicBezTo>
                  <a:cubicBezTo>
                    <a:pt x="381" y="1667"/>
                    <a:pt x="381" y="1669"/>
                    <a:pt x="382" y="1671"/>
                  </a:cubicBezTo>
                  <a:cubicBezTo>
                    <a:pt x="382" y="1673"/>
                    <a:pt x="383" y="1675"/>
                    <a:pt x="385" y="1676"/>
                  </a:cubicBezTo>
                  <a:cubicBezTo>
                    <a:pt x="388" y="1679"/>
                    <a:pt x="391" y="1680"/>
                    <a:pt x="394" y="1680"/>
                  </a:cubicBezTo>
                  <a:cubicBezTo>
                    <a:pt x="397" y="1680"/>
                    <a:pt x="400" y="1678"/>
                    <a:pt x="403" y="1675"/>
                  </a:cubicBezTo>
                  <a:cubicBezTo>
                    <a:pt x="406" y="1673"/>
                    <a:pt x="407" y="1670"/>
                    <a:pt x="408" y="1666"/>
                  </a:cubicBezTo>
                  <a:cubicBezTo>
                    <a:pt x="409" y="1663"/>
                    <a:pt x="409" y="1659"/>
                    <a:pt x="409" y="1654"/>
                  </a:cubicBezTo>
                  <a:lnTo>
                    <a:pt x="398" y="1643"/>
                  </a:lnTo>
                  <a:close/>
                  <a:moveTo>
                    <a:pt x="488" y="1595"/>
                  </a:moveTo>
                  <a:cubicBezTo>
                    <a:pt x="490" y="1597"/>
                    <a:pt x="492" y="1599"/>
                    <a:pt x="492" y="1600"/>
                  </a:cubicBezTo>
                  <a:cubicBezTo>
                    <a:pt x="493" y="1602"/>
                    <a:pt x="494" y="1603"/>
                    <a:pt x="494" y="1604"/>
                  </a:cubicBezTo>
                  <a:cubicBezTo>
                    <a:pt x="494" y="1605"/>
                    <a:pt x="494" y="1606"/>
                    <a:pt x="493" y="1607"/>
                  </a:cubicBezTo>
                  <a:cubicBezTo>
                    <a:pt x="493" y="1608"/>
                    <a:pt x="492" y="1609"/>
                    <a:pt x="491" y="1611"/>
                  </a:cubicBezTo>
                  <a:cubicBezTo>
                    <a:pt x="490" y="1612"/>
                    <a:pt x="489" y="1614"/>
                    <a:pt x="488" y="1615"/>
                  </a:cubicBezTo>
                  <a:cubicBezTo>
                    <a:pt x="487" y="1616"/>
                    <a:pt x="486" y="1618"/>
                    <a:pt x="484" y="1619"/>
                  </a:cubicBezTo>
                  <a:cubicBezTo>
                    <a:pt x="481" y="1623"/>
                    <a:pt x="477" y="1625"/>
                    <a:pt x="474" y="1627"/>
                  </a:cubicBezTo>
                  <a:cubicBezTo>
                    <a:pt x="470" y="1629"/>
                    <a:pt x="466" y="1630"/>
                    <a:pt x="463" y="1629"/>
                  </a:cubicBezTo>
                  <a:cubicBezTo>
                    <a:pt x="459" y="1629"/>
                    <a:pt x="456" y="1628"/>
                    <a:pt x="452" y="1626"/>
                  </a:cubicBezTo>
                  <a:cubicBezTo>
                    <a:pt x="448" y="1624"/>
                    <a:pt x="444" y="1621"/>
                    <a:pt x="440" y="1617"/>
                  </a:cubicBezTo>
                  <a:lnTo>
                    <a:pt x="408" y="1584"/>
                  </a:lnTo>
                  <a:lnTo>
                    <a:pt x="400" y="1592"/>
                  </a:lnTo>
                  <a:cubicBezTo>
                    <a:pt x="399" y="1593"/>
                    <a:pt x="398" y="1593"/>
                    <a:pt x="396" y="1592"/>
                  </a:cubicBezTo>
                  <a:cubicBezTo>
                    <a:pt x="395" y="1592"/>
                    <a:pt x="392" y="1590"/>
                    <a:pt x="390" y="1588"/>
                  </a:cubicBezTo>
                  <a:cubicBezTo>
                    <a:pt x="388" y="1586"/>
                    <a:pt x="387" y="1585"/>
                    <a:pt x="387" y="1584"/>
                  </a:cubicBezTo>
                  <a:cubicBezTo>
                    <a:pt x="386" y="1583"/>
                    <a:pt x="385" y="1582"/>
                    <a:pt x="385" y="1581"/>
                  </a:cubicBezTo>
                  <a:cubicBezTo>
                    <a:pt x="384" y="1580"/>
                    <a:pt x="384" y="1580"/>
                    <a:pt x="384" y="1579"/>
                  </a:cubicBezTo>
                  <a:cubicBezTo>
                    <a:pt x="385" y="1578"/>
                    <a:pt x="385" y="1578"/>
                    <a:pt x="385" y="1577"/>
                  </a:cubicBezTo>
                  <a:lnTo>
                    <a:pt x="393" y="1570"/>
                  </a:lnTo>
                  <a:lnTo>
                    <a:pt x="379" y="1555"/>
                  </a:lnTo>
                  <a:cubicBezTo>
                    <a:pt x="378" y="1555"/>
                    <a:pt x="378" y="1554"/>
                    <a:pt x="378" y="1554"/>
                  </a:cubicBezTo>
                  <a:cubicBezTo>
                    <a:pt x="378" y="1553"/>
                    <a:pt x="378" y="1552"/>
                    <a:pt x="378" y="1551"/>
                  </a:cubicBezTo>
                  <a:cubicBezTo>
                    <a:pt x="379" y="1550"/>
                    <a:pt x="379" y="1549"/>
                    <a:pt x="381" y="1548"/>
                  </a:cubicBezTo>
                  <a:cubicBezTo>
                    <a:pt x="382" y="1547"/>
                    <a:pt x="383" y="1545"/>
                    <a:pt x="385" y="1543"/>
                  </a:cubicBezTo>
                  <a:cubicBezTo>
                    <a:pt x="386" y="1542"/>
                    <a:pt x="388" y="1540"/>
                    <a:pt x="389" y="1539"/>
                  </a:cubicBezTo>
                  <a:cubicBezTo>
                    <a:pt x="391" y="1538"/>
                    <a:pt x="392" y="1537"/>
                    <a:pt x="393" y="1537"/>
                  </a:cubicBezTo>
                  <a:cubicBezTo>
                    <a:pt x="394" y="1537"/>
                    <a:pt x="394" y="1536"/>
                    <a:pt x="395" y="1537"/>
                  </a:cubicBezTo>
                  <a:cubicBezTo>
                    <a:pt x="396" y="1537"/>
                    <a:pt x="396" y="1537"/>
                    <a:pt x="397" y="1537"/>
                  </a:cubicBezTo>
                  <a:lnTo>
                    <a:pt x="411" y="1552"/>
                  </a:lnTo>
                  <a:lnTo>
                    <a:pt x="425" y="1538"/>
                  </a:lnTo>
                  <a:cubicBezTo>
                    <a:pt x="425" y="1537"/>
                    <a:pt x="426" y="1537"/>
                    <a:pt x="427" y="1537"/>
                  </a:cubicBezTo>
                  <a:cubicBezTo>
                    <a:pt x="427" y="1537"/>
                    <a:pt x="428" y="1537"/>
                    <a:pt x="429" y="1537"/>
                  </a:cubicBezTo>
                  <a:cubicBezTo>
                    <a:pt x="429" y="1537"/>
                    <a:pt x="430" y="1538"/>
                    <a:pt x="431" y="1539"/>
                  </a:cubicBezTo>
                  <a:cubicBezTo>
                    <a:pt x="433" y="1540"/>
                    <a:pt x="434" y="1541"/>
                    <a:pt x="435" y="1542"/>
                  </a:cubicBezTo>
                  <a:cubicBezTo>
                    <a:pt x="438" y="1545"/>
                    <a:pt x="439" y="1547"/>
                    <a:pt x="440" y="1549"/>
                  </a:cubicBezTo>
                  <a:cubicBezTo>
                    <a:pt x="441" y="1550"/>
                    <a:pt x="441" y="1551"/>
                    <a:pt x="440" y="1552"/>
                  </a:cubicBezTo>
                  <a:lnTo>
                    <a:pt x="426" y="1566"/>
                  </a:lnTo>
                  <a:lnTo>
                    <a:pt x="456" y="1596"/>
                  </a:lnTo>
                  <a:cubicBezTo>
                    <a:pt x="459" y="1600"/>
                    <a:pt x="462" y="1602"/>
                    <a:pt x="465" y="1603"/>
                  </a:cubicBezTo>
                  <a:cubicBezTo>
                    <a:pt x="468" y="1603"/>
                    <a:pt x="471" y="1602"/>
                    <a:pt x="474" y="1599"/>
                  </a:cubicBezTo>
                  <a:cubicBezTo>
                    <a:pt x="475" y="1598"/>
                    <a:pt x="476" y="1597"/>
                    <a:pt x="476" y="1597"/>
                  </a:cubicBezTo>
                  <a:cubicBezTo>
                    <a:pt x="477" y="1596"/>
                    <a:pt x="477" y="1595"/>
                    <a:pt x="478" y="1594"/>
                  </a:cubicBezTo>
                  <a:cubicBezTo>
                    <a:pt x="478" y="1593"/>
                    <a:pt x="478" y="1592"/>
                    <a:pt x="479" y="1592"/>
                  </a:cubicBezTo>
                  <a:cubicBezTo>
                    <a:pt x="479" y="1591"/>
                    <a:pt x="479" y="1591"/>
                    <a:pt x="479" y="1590"/>
                  </a:cubicBezTo>
                  <a:cubicBezTo>
                    <a:pt x="480" y="1590"/>
                    <a:pt x="480" y="1590"/>
                    <a:pt x="480" y="1590"/>
                  </a:cubicBezTo>
                  <a:cubicBezTo>
                    <a:pt x="481" y="1590"/>
                    <a:pt x="481" y="1590"/>
                    <a:pt x="482" y="1590"/>
                  </a:cubicBezTo>
                  <a:cubicBezTo>
                    <a:pt x="483" y="1591"/>
                    <a:pt x="484" y="1591"/>
                    <a:pt x="485" y="1592"/>
                  </a:cubicBezTo>
                  <a:cubicBezTo>
                    <a:pt x="486" y="1593"/>
                    <a:pt x="487" y="1594"/>
                    <a:pt x="488" y="1595"/>
                  </a:cubicBezTo>
                  <a:close/>
                  <a:moveTo>
                    <a:pt x="545" y="1485"/>
                  </a:moveTo>
                  <a:cubicBezTo>
                    <a:pt x="551" y="1491"/>
                    <a:pt x="555" y="1496"/>
                    <a:pt x="558" y="1502"/>
                  </a:cubicBezTo>
                  <a:cubicBezTo>
                    <a:pt x="561" y="1508"/>
                    <a:pt x="563" y="1514"/>
                    <a:pt x="563" y="1521"/>
                  </a:cubicBezTo>
                  <a:cubicBezTo>
                    <a:pt x="563" y="1527"/>
                    <a:pt x="562" y="1533"/>
                    <a:pt x="560" y="1539"/>
                  </a:cubicBezTo>
                  <a:cubicBezTo>
                    <a:pt x="557" y="1545"/>
                    <a:pt x="553" y="1551"/>
                    <a:pt x="547" y="1557"/>
                  </a:cubicBezTo>
                  <a:cubicBezTo>
                    <a:pt x="541" y="1563"/>
                    <a:pt x="535" y="1567"/>
                    <a:pt x="530" y="1570"/>
                  </a:cubicBezTo>
                  <a:cubicBezTo>
                    <a:pt x="524" y="1572"/>
                    <a:pt x="518" y="1573"/>
                    <a:pt x="512" y="1573"/>
                  </a:cubicBezTo>
                  <a:cubicBezTo>
                    <a:pt x="506" y="1573"/>
                    <a:pt x="501" y="1571"/>
                    <a:pt x="495" y="1568"/>
                  </a:cubicBezTo>
                  <a:cubicBezTo>
                    <a:pt x="489" y="1565"/>
                    <a:pt x="483" y="1561"/>
                    <a:pt x="478" y="1555"/>
                  </a:cubicBezTo>
                  <a:cubicBezTo>
                    <a:pt x="472" y="1550"/>
                    <a:pt x="468" y="1544"/>
                    <a:pt x="465" y="1538"/>
                  </a:cubicBezTo>
                  <a:cubicBezTo>
                    <a:pt x="462" y="1532"/>
                    <a:pt x="460" y="1526"/>
                    <a:pt x="460" y="1520"/>
                  </a:cubicBezTo>
                  <a:cubicBezTo>
                    <a:pt x="460" y="1514"/>
                    <a:pt x="461" y="1508"/>
                    <a:pt x="463" y="1501"/>
                  </a:cubicBezTo>
                  <a:cubicBezTo>
                    <a:pt x="466" y="1495"/>
                    <a:pt x="470" y="1489"/>
                    <a:pt x="476" y="1483"/>
                  </a:cubicBezTo>
                  <a:cubicBezTo>
                    <a:pt x="482" y="1478"/>
                    <a:pt x="488" y="1473"/>
                    <a:pt x="493" y="1471"/>
                  </a:cubicBezTo>
                  <a:cubicBezTo>
                    <a:pt x="499" y="1468"/>
                    <a:pt x="505" y="1467"/>
                    <a:pt x="511" y="1467"/>
                  </a:cubicBezTo>
                  <a:cubicBezTo>
                    <a:pt x="516" y="1467"/>
                    <a:pt x="522" y="1469"/>
                    <a:pt x="528" y="1472"/>
                  </a:cubicBezTo>
                  <a:cubicBezTo>
                    <a:pt x="534" y="1475"/>
                    <a:pt x="539" y="1480"/>
                    <a:pt x="545" y="1485"/>
                  </a:cubicBezTo>
                  <a:close/>
                  <a:moveTo>
                    <a:pt x="527" y="1505"/>
                  </a:moveTo>
                  <a:cubicBezTo>
                    <a:pt x="524" y="1501"/>
                    <a:pt x="521" y="1499"/>
                    <a:pt x="518" y="1497"/>
                  </a:cubicBezTo>
                  <a:cubicBezTo>
                    <a:pt x="515" y="1494"/>
                    <a:pt x="511" y="1493"/>
                    <a:pt x="508" y="1492"/>
                  </a:cubicBezTo>
                  <a:cubicBezTo>
                    <a:pt x="505" y="1491"/>
                    <a:pt x="502" y="1492"/>
                    <a:pt x="499" y="1492"/>
                  </a:cubicBezTo>
                  <a:cubicBezTo>
                    <a:pt x="496" y="1493"/>
                    <a:pt x="493" y="1495"/>
                    <a:pt x="490" y="1498"/>
                  </a:cubicBezTo>
                  <a:cubicBezTo>
                    <a:pt x="487" y="1501"/>
                    <a:pt x="485" y="1504"/>
                    <a:pt x="484" y="1507"/>
                  </a:cubicBezTo>
                  <a:cubicBezTo>
                    <a:pt x="483" y="1510"/>
                    <a:pt x="483" y="1513"/>
                    <a:pt x="484" y="1516"/>
                  </a:cubicBezTo>
                  <a:cubicBezTo>
                    <a:pt x="484" y="1519"/>
                    <a:pt x="485" y="1522"/>
                    <a:pt x="487" y="1526"/>
                  </a:cubicBezTo>
                  <a:cubicBezTo>
                    <a:pt x="489" y="1529"/>
                    <a:pt x="492" y="1532"/>
                    <a:pt x="496" y="1536"/>
                  </a:cubicBezTo>
                  <a:cubicBezTo>
                    <a:pt x="499" y="1539"/>
                    <a:pt x="502" y="1542"/>
                    <a:pt x="505" y="1544"/>
                  </a:cubicBezTo>
                  <a:cubicBezTo>
                    <a:pt x="508" y="1546"/>
                    <a:pt x="511" y="1547"/>
                    <a:pt x="515" y="1548"/>
                  </a:cubicBezTo>
                  <a:cubicBezTo>
                    <a:pt x="518" y="1549"/>
                    <a:pt x="521" y="1549"/>
                    <a:pt x="524" y="1548"/>
                  </a:cubicBezTo>
                  <a:cubicBezTo>
                    <a:pt x="527" y="1547"/>
                    <a:pt x="530" y="1545"/>
                    <a:pt x="533" y="1542"/>
                  </a:cubicBezTo>
                  <a:cubicBezTo>
                    <a:pt x="536" y="1539"/>
                    <a:pt x="538" y="1536"/>
                    <a:pt x="539" y="1533"/>
                  </a:cubicBezTo>
                  <a:cubicBezTo>
                    <a:pt x="540" y="1530"/>
                    <a:pt x="540" y="1527"/>
                    <a:pt x="539" y="1524"/>
                  </a:cubicBezTo>
                  <a:cubicBezTo>
                    <a:pt x="539" y="1521"/>
                    <a:pt x="537" y="1518"/>
                    <a:pt x="535" y="1515"/>
                  </a:cubicBezTo>
                  <a:cubicBezTo>
                    <a:pt x="533" y="1511"/>
                    <a:pt x="531" y="1508"/>
                    <a:pt x="527" y="1505"/>
                  </a:cubicBezTo>
                  <a:close/>
                  <a:moveTo>
                    <a:pt x="575" y="1404"/>
                  </a:moveTo>
                  <a:cubicBezTo>
                    <a:pt x="577" y="1406"/>
                    <a:pt x="578" y="1407"/>
                    <a:pt x="579" y="1409"/>
                  </a:cubicBezTo>
                  <a:cubicBezTo>
                    <a:pt x="580" y="1410"/>
                    <a:pt x="581" y="1411"/>
                    <a:pt x="581" y="1412"/>
                  </a:cubicBezTo>
                  <a:cubicBezTo>
                    <a:pt x="582" y="1412"/>
                    <a:pt x="582" y="1413"/>
                    <a:pt x="582" y="1414"/>
                  </a:cubicBezTo>
                  <a:cubicBezTo>
                    <a:pt x="582" y="1414"/>
                    <a:pt x="582" y="1415"/>
                    <a:pt x="581" y="1415"/>
                  </a:cubicBezTo>
                  <a:cubicBezTo>
                    <a:pt x="581" y="1416"/>
                    <a:pt x="580" y="1416"/>
                    <a:pt x="580" y="1416"/>
                  </a:cubicBezTo>
                  <a:cubicBezTo>
                    <a:pt x="579" y="1417"/>
                    <a:pt x="578" y="1417"/>
                    <a:pt x="577" y="1417"/>
                  </a:cubicBezTo>
                  <a:cubicBezTo>
                    <a:pt x="577" y="1418"/>
                    <a:pt x="576" y="1418"/>
                    <a:pt x="575" y="1419"/>
                  </a:cubicBezTo>
                  <a:cubicBezTo>
                    <a:pt x="574" y="1419"/>
                    <a:pt x="573" y="1420"/>
                    <a:pt x="572" y="1421"/>
                  </a:cubicBezTo>
                  <a:cubicBezTo>
                    <a:pt x="571" y="1422"/>
                    <a:pt x="571" y="1423"/>
                    <a:pt x="570" y="1425"/>
                  </a:cubicBezTo>
                  <a:cubicBezTo>
                    <a:pt x="569" y="1426"/>
                    <a:pt x="569" y="1428"/>
                    <a:pt x="569" y="1430"/>
                  </a:cubicBezTo>
                  <a:cubicBezTo>
                    <a:pt x="569" y="1432"/>
                    <a:pt x="569" y="1434"/>
                    <a:pt x="569" y="1436"/>
                  </a:cubicBezTo>
                  <a:cubicBezTo>
                    <a:pt x="569" y="1439"/>
                    <a:pt x="570" y="1442"/>
                    <a:pt x="570" y="1445"/>
                  </a:cubicBezTo>
                  <a:lnTo>
                    <a:pt x="610" y="1485"/>
                  </a:lnTo>
                  <a:cubicBezTo>
                    <a:pt x="611" y="1486"/>
                    <a:pt x="611" y="1486"/>
                    <a:pt x="611" y="1487"/>
                  </a:cubicBezTo>
                  <a:cubicBezTo>
                    <a:pt x="611" y="1488"/>
                    <a:pt x="611" y="1489"/>
                    <a:pt x="611" y="1489"/>
                  </a:cubicBezTo>
                  <a:cubicBezTo>
                    <a:pt x="610" y="1490"/>
                    <a:pt x="609" y="1492"/>
                    <a:pt x="608" y="1493"/>
                  </a:cubicBezTo>
                  <a:cubicBezTo>
                    <a:pt x="607" y="1494"/>
                    <a:pt x="606" y="1496"/>
                    <a:pt x="604" y="1497"/>
                  </a:cubicBezTo>
                  <a:cubicBezTo>
                    <a:pt x="602" y="1499"/>
                    <a:pt x="601" y="1501"/>
                    <a:pt x="600" y="1502"/>
                  </a:cubicBezTo>
                  <a:cubicBezTo>
                    <a:pt x="598" y="1503"/>
                    <a:pt x="597" y="1503"/>
                    <a:pt x="596" y="1504"/>
                  </a:cubicBezTo>
                  <a:cubicBezTo>
                    <a:pt x="595" y="1504"/>
                    <a:pt x="595" y="1504"/>
                    <a:pt x="594" y="1504"/>
                  </a:cubicBezTo>
                  <a:cubicBezTo>
                    <a:pt x="593" y="1504"/>
                    <a:pt x="593" y="1504"/>
                    <a:pt x="592" y="1504"/>
                  </a:cubicBezTo>
                  <a:lnTo>
                    <a:pt x="528" y="1439"/>
                  </a:lnTo>
                  <a:cubicBezTo>
                    <a:pt x="528" y="1439"/>
                    <a:pt x="527" y="1438"/>
                    <a:pt x="527" y="1438"/>
                  </a:cubicBezTo>
                  <a:cubicBezTo>
                    <a:pt x="527" y="1437"/>
                    <a:pt x="527" y="1437"/>
                    <a:pt x="528" y="1436"/>
                  </a:cubicBezTo>
                  <a:cubicBezTo>
                    <a:pt x="528" y="1435"/>
                    <a:pt x="529" y="1434"/>
                    <a:pt x="529" y="1433"/>
                  </a:cubicBezTo>
                  <a:cubicBezTo>
                    <a:pt x="530" y="1432"/>
                    <a:pt x="532" y="1430"/>
                    <a:pt x="533" y="1429"/>
                  </a:cubicBezTo>
                  <a:cubicBezTo>
                    <a:pt x="535" y="1427"/>
                    <a:pt x="536" y="1426"/>
                    <a:pt x="537" y="1425"/>
                  </a:cubicBezTo>
                  <a:cubicBezTo>
                    <a:pt x="538" y="1424"/>
                    <a:pt x="539" y="1424"/>
                    <a:pt x="540" y="1423"/>
                  </a:cubicBezTo>
                  <a:cubicBezTo>
                    <a:pt x="541" y="1423"/>
                    <a:pt x="541" y="1423"/>
                    <a:pt x="542" y="1423"/>
                  </a:cubicBezTo>
                  <a:cubicBezTo>
                    <a:pt x="543" y="1423"/>
                    <a:pt x="543" y="1424"/>
                    <a:pt x="544" y="1424"/>
                  </a:cubicBezTo>
                  <a:lnTo>
                    <a:pt x="552" y="1432"/>
                  </a:lnTo>
                  <a:cubicBezTo>
                    <a:pt x="551" y="1428"/>
                    <a:pt x="550" y="1424"/>
                    <a:pt x="550" y="1421"/>
                  </a:cubicBezTo>
                  <a:cubicBezTo>
                    <a:pt x="550" y="1418"/>
                    <a:pt x="550" y="1416"/>
                    <a:pt x="551" y="1413"/>
                  </a:cubicBezTo>
                  <a:cubicBezTo>
                    <a:pt x="551" y="1411"/>
                    <a:pt x="552" y="1409"/>
                    <a:pt x="553" y="1407"/>
                  </a:cubicBezTo>
                  <a:cubicBezTo>
                    <a:pt x="554" y="1406"/>
                    <a:pt x="555" y="1404"/>
                    <a:pt x="556" y="1403"/>
                  </a:cubicBezTo>
                  <a:cubicBezTo>
                    <a:pt x="557" y="1402"/>
                    <a:pt x="558" y="1402"/>
                    <a:pt x="559" y="1401"/>
                  </a:cubicBezTo>
                  <a:cubicBezTo>
                    <a:pt x="559" y="1400"/>
                    <a:pt x="560" y="1400"/>
                    <a:pt x="561" y="1399"/>
                  </a:cubicBezTo>
                  <a:cubicBezTo>
                    <a:pt x="562" y="1399"/>
                    <a:pt x="563" y="1398"/>
                    <a:pt x="564" y="1398"/>
                  </a:cubicBezTo>
                  <a:cubicBezTo>
                    <a:pt x="565" y="1397"/>
                    <a:pt x="565" y="1397"/>
                    <a:pt x="566" y="1397"/>
                  </a:cubicBezTo>
                  <a:cubicBezTo>
                    <a:pt x="566" y="1397"/>
                    <a:pt x="567" y="1397"/>
                    <a:pt x="567" y="1397"/>
                  </a:cubicBezTo>
                  <a:cubicBezTo>
                    <a:pt x="567" y="1398"/>
                    <a:pt x="568" y="1398"/>
                    <a:pt x="569" y="1398"/>
                  </a:cubicBezTo>
                  <a:cubicBezTo>
                    <a:pt x="569" y="1399"/>
                    <a:pt x="570" y="1399"/>
                    <a:pt x="571" y="1400"/>
                  </a:cubicBezTo>
                  <a:cubicBezTo>
                    <a:pt x="572" y="1401"/>
                    <a:pt x="574" y="1403"/>
                    <a:pt x="575" y="1404"/>
                  </a:cubicBezTo>
                  <a:close/>
                  <a:moveTo>
                    <a:pt x="679" y="1459"/>
                  </a:moveTo>
                  <a:cubicBezTo>
                    <a:pt x="679" y="1460"/>
                    <a:pt x="679" y="1461"/>
                    <a:pt x="679" y="1461"/>
                  </a:cubicBezTo>
                  <a:cubicBezTo>
                    <a:pt x="679" y="1462"/>
                    <a:pt x="679" y="1463"/>
                    <a:pt x="679" y="1464"/>
                  </a:cubicBezTo>
                  <a:cubicBezTo>
                    <a:pt x="678" y="1465"/>
                    <a:pt x="678" y="1466"/>
                    <a:pt x="677" y="1467"/>
                  </a:cubicBezTo>
                  <a:cubicBezTo>
                    <a:pt x="676" y="1468"/>
                    <a:pt x="675" y="1470"/>
                    <a:pt x="673" y="1471"/>
                  </a:cubicBezTo>
                  <a:cubicBezTo>
                    <a:pt x="671" y="1473"/>
                    <a:pt x="669" y="1475"/>
                    <a:pt x="668" y="1476"/>
                  </a:cubicBezTo>
                  <a:cubicBezTo>
                    <a:pt x="666" y="1477"/>
                    <a:pt x="665" y="1477"/>
                    <a:pt x="664" y="1478"/>
                  </a:cubicBezTo>
                  <a:cubicBezTo>
                    <a:pt x="663" y="1478"/>
                    <a:pt x="662" y="1478"/>
                    <a:pt x="662" y="1477"/>
                  </a:cubicBezTo>
                  <a:cubicBezTo>
                    <a:pt x="661" y="1477"/>
                    <a:pt x="660" y="1476"/>
                    <a:pt x="660" y="1475"/>
                  </a:cubicBezTo>
                  <a:lnTo>
                    <a:pt x="582" y="1311"/>
                  </a:lnTo>
                  <a:cubicBezTo>
                    <a:pt x="582" y="1311"/>
                    <a:pt x="581" y="1310"/>
                    <a:pt x="581" y="1309"/>
                  </a:cubicBezTo>
                  <a:cubicBezTo>
                    <a:pt x="581" y="1308"/>
                    <a:pt x="582" y="1307"/>
                    <a:pt x="582" y="1306"/>
                  </a:cubicBezTo>
                  <a:cubicBezTo>
                    <a:pt x="582" y="1306"/>
                    <a:pt x="583" y="1304"/>
                    <a:pt x="584" y="1303"/>
                  </a:cubicBezTo>
                  <a:cubicBezTo>
                    <a:pt x="585" y="1302"/>
                    <a:pt x="586" y="1301"/>
                    <a:pt x="588" y="1299"/>
                  </a:cubicBezTo>
                  <a:cubicBezTo>
                    <a:pt x="590" y="1297"/>
                    <a:pt x="592" y="1296"/>
                    <a:pt x="593" y="1295"/>
                  </a:cubicBezTo>
                  <a:cubicBezTo>
                    <a:pt x="594" y="1294"/>
                    <a:pt x="596" y="1293"/>
                    <a:pt x="597" y="1293"/>
                  </a:cubicBezTo>
                  <a:cubicBezTo>
                    <a:pt x="598" y="1292"/>
                    <a:pt x="598" y="1293"/>
                    <a:pt x="599" y="1293"/>
                  </a:cubicBezTo>
                  <a:cubicBezTo>
                    <a:pt x="600" y="1294"/>
                    <a:pt x="600" y="1294"/>
                    <a:pt x="601" y="1295"/>
                  </a:cubicBezTo>
                  <a:lnTo>
                    <a:pt x="679" y="1459"/>
                  </a:lnTo>
                  <a:close/>
                  <a:moveTo>
                    <a:pt x="826" y="1270"/>
                  </a:moveTo>
                  <a:cubicBezTo>
                    <a:pt x="826" y="1270"/>
                    <a:pt x="827" y="1271"/>
                    <a:pt x="827" y="1271"/>
                  </a:cubicBezTo>
                  <a:cubicBezTo>
                    <a:pt x="827" y="1272"/>
                    <a:pt x="827" y="1273"/>
                    <a:pt x="826" y="1274"/>
                  </a:cubicBezTo>
                  <a:cubicBezTo>
                    <a:pt x="826" y="1275"/>
                    <a:pt x="825" y="1276"/>
                    <a:pt x="824" y="1277"/>
                  </a:cubicBezTo>
                  <a:cubicBezTo>
                    <a:pt x="823" y="1278"/>
                    <a:pt x="822" y="1280"/>
                    <a:pt x="820" y="1282"/>
                  </a:cubicBezTo>
                  <a:cubicBezTo>
                    <a:pt x="818" y="1283"/>
                    <a:pt x="817" y="1285"/>
                    <a:pt x="815" y="1286"/>
                  </a:cubicBezTo>
                  <a:cubicBezTo>
                    <a:pt x="814" y="1287"/>
                    <a:pt x="813" y="1287"/>
                    <a:pt x="812" y="1288"/>
                  </a:cubicBezTo>
                  <a:cubicBezTo>
                    <a:pt x="811" y="1288"/>
                    <a:pt x="810" y="1288"/>
                    <a:pt x="810" y="1288"/>
                  </a:cubicBezTo>
                  <a:cubicBezTo>
                    <a:pt x="809" y="1288"/>
                    <a:pt x="808" y="1288"/>
                    <a:pt x="808" y="1287"/>
                  </a:cubicBezTo>
                  <a:lnTo>
                    <a:pt x="732" y="1212"/>
                  </a:lnTo>
                  <a:lnTo>
                    <a:pt x="732" y="1212"/>
                  </a:lnTo>
                  <a:lnTo>
                    <a:pt x="781" y="1314"/>
                  </a:lnTo>
                  <a:cubicBezTo>
                    <a:pt x="781" y="1315"/>
                    <a:pt x="781" y="1316"/>
                    <a:pt x="781" y="1317"/>
                  </a:cubicBezTo>
                  <a:cubicBezTo>
                    <a:pt x="781" y="1318"/>
                    <a:pt x="781" y="1319"/>
                    <a:pt x="781" y="1320"/>
                  </a:cubicBezTo>
                  <a:cubicBezTo>
                    <a:pt x="780" y="1321"/>
                    <a:pt x="779" y="1322"/>
                    <a:pt x="778" y="1323"/>
                  </a:cubicBezTo>
                  <a:cubicBezTo>
                    <a:pt x="777" y="1324"/>
                    <a:pt x="776" y="1326"/>
                    <a:pt x="774" y="1327"/>
                  </a:cubicBezTo>
                  <a:cubicBezTo>
                    <a:pt x="773" y="1329"/>
                    <a:pt x="771" y="1330"/>
                    <a:pt x="770" y="1331"/>
                  </a:cubicBezTo>
                  <a:cubicBezTo>
                    <a:pt x="769" y="1332"/>
                    <a:pt x="767" y="1333"/>
                    <a:pt x="766" y="1333"/>
                  </a:cubicBezTo>
                  <a:cubicBezTo>
                    <a:pt x="765" y="1334"/>
                    <a:pt x="765" y="1334"/>
                    <a:pt x="764" y="1334"/>
                  </a:cubicBezTo>
                  <a:cubicBezTo>
                    <a:pt x="763" y="1334"/>
                    <a:pt x="762" y="1334"/>
                    <a:pt x="762" y="1334"/>
                  </a:cubicBezTo>
                  <a:lnTo>
                    <a:pt x="660" y="1284"/>
                  </a:lnTo>
                  <a:lnTo>
                    <a:pt x="660" y="1284"/>
                  </a:lnTo>
                  <a:lnTo>
                    <a:pt x="735" y="1360"/>
                  </a:lnTo>
                  <a:cubicBezTo>
                    <a:pt x="736" y="1360"/>
                    <a:pt x="736" y="1361"/>
                    <a:pt x="736" y="1362"/>
                  </a:cubicBezTo>
                  <a:cubicBezTo>
                    <a:pt x="736" y="1362"/>
                    <a:pt x="736" y="1363"/>
                    <a:pt x="736" y="1364"/>
                  </a:cubicBezTo>
                  <a:cubicBezTo>
                    <a:pt x="735" y="1365"/>
                    <a:pt x="735" y="1366"/>
                    <a:pt x="734" y="1367"/>
                  </a:cubicBezTo>
                  <a:cubicBezTo>
                    <a:pt x="733" y="1369"/>
                    <a:pt x="731" y="1370"/>
                    <a:pt x="729" y="1372"/>
                  </a:cubicBezTo>
                  <a:cubicBezTo>
                    <a:pt x="728" y="1374"/>
                    <a:pt x="726" y="1375"/>
                    <a:pt x="725" y="1376"/>
                  </a:cubicBezTo>
                  <a:cubicBezTo>
                    <a:pt x="724" y="1377"/>
                    <a:pt x="723" y="1378"/>
                    <a:pt x="722" y="1378"/>
                  </a:cubicBezTo>
                  <a:cubicBezTo>
                    <a:pt x="721" y="1379"/>
                    <a:pt x="720" y="1379"/>
                    <a:pt x="719" y="1379"/>
                  </a:cubicBezTo>
                  <a:cubicBezTo>
                    <a:pt x="719" y="1379"/>
                    <a:pt x="718" y="1378"/>
                    <a:pt x="718" y="1378"/>
                  </a:cubicBezTo>
                  <a:lnTo>
                    <a:pt x="635" y="1295"/>
                  </a:lnTo>
                  <a:cubicBezTo>
                    <a:pt x="632" y="1293"/>
                    <a:pt x="631" y="1290"/>
                    <a:pt x="631" y="1288"/>
                  </a:cubicBezTo>
                  <a:cubicBezTo>
                    <a:pt x="631" y="1285"/>
                    <a:pt x="632" y="1283"/>
                    <a:pt x="634" y="1280"/>
                  </a:cubicBezTo>
                  <a:lnTo>
                    <a:pt x="647" y="1268"/>
                  </a:lnTo>
                  <a:cubicBezTo>
                    <a:pt x="649" y="1266"/>
                    <a:pt x="651" y="1264"/>
                    <a:pt x="653" y="1263"/>
                  </a:cubicBezTo>
                  <a:cubicBezTo>
                    <a:pt x="655" y="1262"/>
                    <a:pt x="657" y="1261"/>
                    <a:pt x="659" y="1261"/>
                  </a:cubicBezTo>
                  <a:cubicBezTo>
                    <a:pt x="661" y="1260"/>
                    <a:pt x="663" y="1260"/>
                    <a:pt x="665" y="1261"/>
                  </a:cubicBezTo>
                  <a:cubicBezTo>
                    <a:pt x="667" y="1262"/>
                    <a:pt x="669" y="1263"/>
                    <a:pt x="672" y="1264"/>
                  </a:cubicBezTo>
                  <a:lnTo>
                    <a:pt x="748" y="1299"/>
                  </a:lnTo>
                  <a:lnTo>
                    <a:pt x="748" y="1299"/>
                  </a:lnTo>
                  <a:lnTo>
                    <a:pt x="713" y="1223"/>
                  </a:lnTo>
                  <a:cubicBezTo>
                    <a:pt x="712" y="1220"/>
                    <a:pt x="711" y="1218"/>
                    <a:pt x="710" y="1216"/>
                  </a:cubicBezTo>
                  <a:cubicBezTo>
                    <a:pt x="710" y="1214"/>
                    <a:pt x="709" y="1212"/>
                    <a:pt x="710" y="1210"/>
                  </a:cubicBezTo>
                  <a:cubicBezTo>
                    <a:pt x="710" y="1208"/>
                    <a:pt x="710" y="1206"/>
                    <a:pt x="711" y="1205"/>
                  </a:cubicBezTo>
                  <a:cubicBezTo>
                    <a:pt x="712" y="1203"/>
                    <a:pt x="714" y="1201"/>
                    <a:pt x="715" y="1199"/>
                  </a:cubicBezTo>
                  <a:lnTo>
                    <a:pt x="728" y="1187"/>
                  </a:lnTo>
                  <a:cubicBezTo>
                    <a:pt x="729" y="1185"/>
                    <a:pt x="731" y="1184"/>
                    <a:pt x="732" y="1184"/>
                  </a:cubicBezTo>
                  <a:cubicBezTo>
                    <a:pt x="733" y="1183"/>
                    <a:pt x="734" y="1183"/>
                    <a:pt x="736" y="1183"/>
                  </a:cubicBezTo>
                  <a:cubicBezTo>
                    <a:pt x="737" y="1183"/>
                    <a:pt x="738" y="1183"/>
                    <a:pt x="739" y="1184"/>
                  </a:cubicBezTo>
                  <a:cubicBezTo>
                    <a:pt x="741" y="1185"/>
                    <a:pt x="742" y="1186"/>
                    <a:pt x="743" y="1187"/>
                  </a:cubicBezTo>
                  <a:lnTo>
                    <a:pt x="826" y="1270"/>
                  </a:lnTo>
                  <a:close/>
                  <a:moveTo>
                    <a:pt x="896" y="1200"/>
                  </a:moveTo>
                  <a:cubicBezTo>
                    <a:pt x="897" y="1201"/>
                    <a:pt x="897" y="1202"/>
                    <a:pt x="897" y="1203"/>
                  </a:cubicBezTo>
                  <a:cubicBezTo>
                    <a:pt x="897" y="1203"/>
                    <a:pt x="896" y="1204"/>
                    <a:pt x="895" y="1206"/>
                  </a:cubicBezTo>
                  <a:cubicBezTo>
                    <a:pt x="894" y="1207"/>
                    <a:pt x="893" y="1208"/>
                    <a:pt x="891" y="1210"/>
                  </a:cubicBezTo>
                  <a:cubicBezTo>
                    <a:pt x="889" y="1213"/>
                    <a:pt x="887" y="1214"/>
                    <a:pt x="886" y="1215"/>
                  </a:cubicBezTo>
                  <a:cubicBezTo>
                    <a:pt x="885" y="1216"/>
                    <a:pt x="884" y="1216"/>
                    <a:pt x="883" y="1216"/>
                  </a:cubicBezTo>
                  <a:cubicBezTo>
                    <a:pt x="882" y="1216"/>
                    <a:pt x="882" y="1216"/>
                    <a:pt x="881" y="1215"/>
                  </a:cubicBezTo>
                  <a:lnTo>
                    <a:pt x="876" y="1210"/>
                  </a:lnTo>
                  <a:cubicBezTo>
                    <a:pt x="876" y="1216"/>
                    <a:pt x="875" y="1221"/>
                    <a:pt x="873" y="1226"/>
                  </a:cubicBezTo>
                  <a:cubicBezTo>
                    <a:pt x="872" y="1231"/>
                    <a:pt x="869" y="1235"/>
                    <a:pt x="865" y="1239"/>
                  </a:cubicBezTo>
                  <a:cubicBezTo>
                    <a:pt x="861" y="1243"/>
                    <a:pt x="858" y="1245"/>
                    <a:pt x="854" y="1247"/>
                  </a:cubicBezTo>
                  <a:cubicBezTo>
                    <a:pt x="850" y="1249"/>
                    <a:pt x="846" y="1250"/>
                    <a:pt x="843" y="1251"/>
                  </a:cubicBezTo>
                  <a:cubicBezTo>
                    <a:pt x="839" y="1251"/>
                    <a:pt x="835" y="1251"/>
                    <a:pt x="831" y="1249"/>
                  </a:cubicBezTo>
                  <a:cubicBezTo>
                    <a:pt x="827" y="1248"/>
                    <a:pt x="824" y="1245"/>
                    <a:pt x="820" y="1242"/>
                  </a:cubicBezTo>
                  <a:cubicBezTo>
                    <a:pt x="817" y="1238"/>
                    <a:pt x="814" y="1234"/>
                    <a:pt x="813" y="1230"/>
                  </a:cubicBezTo>
                  <a:cubicBezTo>
                    <a:pt x="812" y="1226"/>
                    <a:pt x="811" y="1221"/>
                    <a:pt x="813" y="1217"/>
                  </a:cubicBezTo>
                  <a:cubicBezTo>
                    <a:pt x="814" y="1212"/>
                    <a:pt x="816" y="1207"/>
                    <a:pt x="819" y="1202"/>
                  </a:cubicBezTo>
                  <a:cubicBezTo>
                    <a:pt x="823" y="1197"/>
                    <a:pt x="827" y="1191"/>
                    <a:pt x="833" y="1185"/>
                  </a:cubicBezTo>
                  <a:lnTo>
                    <a:pt x="839" y="1179"/>
                  </a:lnTo>
                  <a:lnTo>
                    <a:pt x="835" y="1175"/>
                  </a:lnTo>
                  <a:cubicBezTo>
                    <a:pt x="833" y="1173"/>
                    <a:pt x="832" y="1172"/>
                    <a:pt x="830" y="1171"/>
                  </a:cubicBezTo>
                  <a:cubicBezTo>
                    <a:pt x="828" y="1170"/>
                    <a:pt x="826" y="1169"/>
                    <a:pt x="824" y="1169"/>
                  </a:cubicBezTo>
                  <a:cubicBezTo>
                    <a:pt x="822" y="1169"/>
                    <a:pt x="820" y="1169"/>
                    <a:pt x="818" y="1170"/>
                  </a:cubicBezTo>
                  <a:cubicBezTo>
                    <a:pt x="816" y="1171"/>
                    <a:pt x="814" y="1173"/>
                    <a:pt x="811" y="1175"/>
                  </a:cubicBezTo>
                  <a:cubicBezTo>
                    <a:pt x="808" y="1178"/>
                    <a:pt x="806" y="1182"/>
                    <a:pt x="804" y="1185"/>
                  </a:cubicBezTo>
                  <a:cubicBezTo>
                    <a:pt x="803" y="1188"/>
                    <a:pt x="801" y="1190"/>
                    <a:pt x="800" y="1193"/>
                  </a:cubicBezTo>
                  <a:cubicBezTo>
                    <a:pt x="799" y="1196"/>
                    <a:pt x="798" y="1198"/>
                    <a:pt x="798" y="1200"/>
                  </a:cubicBezTo>
                  <a:cubicBezTo>
                    <a:pt x="797" y="1202"/>
                    <a:pt x="797" y="1203"/>
                    <a:pt x="796" y="1204"/>
                  </a:cubicBezTo>
                  <a:cubicBezTo>
                    <a:pt x="795" y="1204"/>
                    <a:pt x="795" y="1205"/>
                    <a:pt x="794" y="1205"/>
                  </a:cubicBezTo>
                  <a:cubicBezTo>
                    <a:pt x="793" y="1205"/>
                    <a:pt x="792" y="1205"/>
                    <a:pt x="792" y="1204"/>
                  </a:cubicBezTo>
                  <a:cubicBezTo>
                    <a:pt x="791" y="1204"/>
                    <a:pt x="790" y="1203"/>
                    <a:pt x="789" y="1203"/>
                  </a:cubicBezTo>
                  <a:cubicBezTo>
                    <a:pt x="788" y="1202"/>
                    <a:pt x="787" y="1201"/>
                    <a:pt x="785" y="1200"/>
                  </a:cubicBezTo>
                  <a:cubicBezTo>
                    <a:pt x="784" y="1198"/>
                    <a:pt x="783" y="1197"/>
                    <a:pt x="782" y="1196"/>
                  </a:cubicBezTo>
                  <a:cubicBezTo>
                    <a:pt x="782" y="1195"/>
                    <a:pt x="781" y="1194"/>
                    <a:pt x="781" y="1192"/>
                  </a:cubicBezTo>
                  <a:cubicBezTo>
                    <a:pt x="781" y="1191"/>
                    <a:pt x="782" y="1189"/>
                    <a:pt x="783" y="1186"/>
                  </a:cubicBezTo>
                  <a:cubicBezTo>
                    <a:pt x="783" y="1184"/>
                    <a:pt x="785" y="1181"/>
                    <a:pt x="786" y="1178"/>
                  </a:cubicBezTo>
                  <a:cubicBezTo>
                    <a:pt x="788" y="1175"/>
                    <a:pt x="789" y="1172"/>
                    <a:pt x="792" y="1169"/>
                  </a:cubicBezTo>
                  <a:cubicBezTo>
                    <a:pt x="794" y="1166"/>
                    <a:pt x="796" y="1163"/>
                    <a:pt x="799" y="1160"/>
                  </a:cubicBezTo>
                  <a:cubicBezTo>
                    <a:pt x="804" y="1155"/>
                    <a:pt x="809" y="1151"/>
                    <a:pt x="814" y="1149"/>
                  </a:cubicBezTo>
                  <a:cubicBezTo>
                    <a:pt x="818" y="1146"/>
                    <a:pt x="823" y="1145"/>
                    <a:pt x="827" y="1144"/>
                  </a:cubicBezTo>
                  <a:cubicBezTo>
                    <a:pt x="831" y="1144"/>
                    <a:pt x="836" y="1145"/>
                    <a:pt x="840" y="1147"/>
                  </a:cubicBezTo>
                  <a:cubicBezTo>
                    <a:pt x="844" y="1149"/>
                    <a:pt x="848" y="1153"/>
                    <a:pt x="853" y="1157"/>
                  </a:cubicBezTo>
                  <a:lnTo>
                    <a:pt x="896" y="1200"/>
                  </a:lnTo>
                  <a:close/>
                  <a:moveTo>
                    <a:pt x="851" y="1191"/>
                  </a:moveTo>
                  <a:lnTo>
                    <a:pt x="844" y="1197"/>
                  </a:lnTo>
                  <a:cubicBezTo>
                    <a:pt x="841" y="1200"/>
                    <a:pt x="839" y="1203"/>
                    <a:pt x="837" y="1206"/>
                  </a:cubicBezTo>
                  <a:cubicBezTo>
                    <a:pt x="835" y="1208"/>
                    <a:pt x="834" y="1210"/>
                    <a:pt x="834" y="1213"/>
                  </a:cubicBezTo>
                  <a:cubicBezTo>
                    <a:pt x="833" y="1215"/>
                    <a:pt x="834" y="1217"/>
                    <a:pt x="834" y="1218"/>
                  </a:cubicBezTo>
                  <a:cubicBezTo>
                    <a:pt x="835" y="1220"/>
                    <a:pt x="836" y="1222"/>
                    <a:pt x="837" y="1224"/>
                  </a:cubicBezTo>
                  <a:cubicBezTo>
                    <a:pt x="840" y="1226"/>
                    <a:pt x="843" y="1228"/>
                    <a:pt x="846" y="1227"/>
                  </a:cubicBezTo>
                  <a:cubicBezTo>
                    <a:pt x="850" y="1227"/>
                    <a:pt x="853" y="1226"/>
                    <a:pt x="856" y="1223"/>
                  </a:cubicBezTo>
                  <a:cubicBezTo>
                    <a:pt x="858" y="1220"/>
                    <a:pt x="860" y="1217"/>
                    <a:pt x="861" y="1214"/>
                  </a:cubicBezTo>
                  <a:cubicBezTo>
                    <a:pt x="862" y="1210"/>
                    <a:pt x="862" y="1206"/>
                    <a:pt x="862" y="1201"/>
                  </a:cubicBezTo>
                  <a:lnTo>
                    <a:pt x="851" y="1191"/>
                  </a:lnTo>
                  <a:close/>
                  <a:moveTo>
                    <a:pt x="927" y="1169"/>
                  </a:moveTo>
                  <a:cubicBezTo>
                    <a:pt x="928" y="1169"/>
                    <a:pt x="928" y="1170"/>
                    <a:pt x="928" y="1170"/>
                  </a:cubicBezTo>
                  <a:cubicBezTo>
                    <a:pt x="928" y="1171"/>
                    <a:pt x="928" y="1172"/>
                    <a:pt x="927" y="1173"/>
                  </a:cubicBezTo>
                  <a:cubicBezTo>
                    <a:pt x="927" y="1174"/>
                    <a:pt x="926" y="1175"/>
                    <a:pt x="925" y="1176"/>
                  </a:cubicBezTo>
                  <a:cubicBezTo>
                    <a:pt x="924" y="1177"/>
                    <a:pt x="923" y="1179"/>
                    <a:pt x="921" y="1181"/>
                  </a:cubicBezTo>
                  <a:cubicBezTo>
                    <a:pt x="919" y="1182"/>
                    <a:pt x="918" y="1184"/>
                    <a:pt x="916" y="1185"/>
                  </a:cubicBezTo>
                  <a:cubicBezTo>
                    <a:pt x="915" y="1186"/>
                    <a:pt x="914" y="1187"/>
                    <a:pt x="913" y="1187"/>
                  </a:cubicBezTo>
                  <a:cubicBezTo>
                    <a:pt x="912" y="1187"/>
                    <a:pt x="911" y="1188"/>
                    <a:pt x="911" y="1188"/>
                  </a:cubicBezTo>
                  <a:cubicBezTo>
                    <a:pt x="910" y="1187"/>
                    <a:pt x="909" y="1187"/>
                    <a:pt x="909" y="1187"/>
                  </a:cubicBezTo>
                  <a:lnTo>
                    <a:pt x="845" y="1123"/>
                  </a:lnTo>
                  <a:cubicBezTo>
                    <a:pt x="845" y="1122"/>
                    <a:pt x="844" y="1122"/>
                    <a:pt x="844" y="1121"/>
                  </a:cubicBezTo>
                  <a:cubicBezTo>
                    <a:pt x="844" y="1120"/>
                    <a:pt x="844" y="1120"/>
                    <a:pt x="845" y="1119"/>
                  </a:cubicBezTo>
                  <a:cubicBezTo>
                    <a:pt x="845" y="1118"/>
                    <a:pt x="846" y="1117"/>
                    <a:pt x="847" y="1115"/>
                  </a:cubicBezTo>
                  <a:cubicBezTo>
                    <a:pt x="848" y="1114"/>
                    <a:pt x="849" y="1113"/>
                    <a:pt x="851" y="1111"/>
                  </a:cubicBezTo>
                  <a:cubicBezTo>
                    <a:pt x="853" y="1109"/>
                    <a:pt x="854" y="1108"/>
                    <a:pt x="856" y="1107"/>
                  </a:cubicBezTo>
                  <a:cubicBezTo>
                    <a:pt x="857" y="1106"/>
                    <a:pt x="858" y="1105"/>
                    <a:pt x="859" y="1104"/>
                  </a:cubicBezTo>
                  <a:cubicBezTo>
                    <a:pt x="860" y="1104"/>
                    <a:pt x="861" y="1104"/>
                    <a:pt x="861" y="1104"/>
                  </a:cubicBezTo>
                  <a:cubicBezTo>
                    <a:pt x="862" y="1104"/>
                    <a:pt x="863" y="1104"/>
                    <a:pt x="863" y="1105"/>
                  </a:cubicBezTo>
                  <a:lnTo>
                    <a:pt x="927" y="1169"/>
                  </a:lnTo>
                  <a:close/>
                  <a:moveTo>
                    <a:pt x="843" y="1082"/>
                  </a:moveTo>
                  <a:cubicBezTo>
                    <a:pt x="846" y="1085"/>
                    <a:pt x="848" y="1088"/>
                    <a:pt x="848" y="1091"/>
                  </a:cubicBezTo>
                  <a:cubicBezTo>
                    <a:pt x="848" y="1094"/>
                    <a:pt x="846" y="1098"/>
                    <a:pt x="842" y="1102"/>
                  </a:cubicBezTo>
                  <a:cubicBezTo>
                    <a:pt x="838" y="1106"/>
                    <a:pt x="834" y="1108"/>
                    <a:pt x="832" y="1108"/>
                  </a:cubicBezTo>
                  <a:cubicBezTo>
                    <a:pt x="829" y="1108"/>
                    <a:pt x="826" y="1106"/>
                    <a:pt x="822" y="1103"/>
                  </a:cubicBezTo>
                  <a:cubicBezTo>
                    <a:pt x="819" y="1099"/>
                    <a:pt x="817" y="1096"/>
                    <a:pt x="817" y="1093"/>
                  </a:cubicBezTo>
                  <a:cubicBezTo>
                    <a:pt x="817" y="1090"/>
                    <a:pt x="819" y="1087"/>
                    <a:pt x="823" y="1083"/>
                  </a:cubicBezTo>
                  <a:cubicBezTo>
                    <a:pt x="827" y="1079"/>
                    <a:pt x="830" y="1076"/>
                    <a:pt x="833" y="1076"/>
                  </a:cubicBezTo>
                  <a:cubicBezTo>
                    <a:pt x="836" y="1076"/>
                    <a:pt x="839" y="1078"/>
                    <a:pt x="843" y="1082"/>
                  </a:cubicBezTo>
                  <a:close/>
                  <a:moveTo>
                    <a:pt x="1004" y="1092"/>
                  </a:moveTo>
                  <a:cubicBezTo>
                    <a:pt x="1005" y="1092"/>
                    <a:pt x="1005" y="1093"/>
                    <a:pt x="1005" y="1093"/>
                  </a:cubicBezTo>
                  <a:cubicBezTo>
                    <a:pt x="1005" y="1094"/>
                    <a:pt x="1005" y="1095"/>
                    <a:pt x="1004" y="1096"/>
                  </a:cubicBezTo>
                  <a:cubicBezTo>
                    <a:pt x="1004" y="1097"/>
                    <a:pt x="1003" y="1098"/>
                    <a:pt x="1002" y="1099"/>
                  </a:cubicBezTo>
                  <a:cubicBezTo>
                    <a:pt x="1001" y="1100"/>
                    <a:pt x="1000" y="1102"/>
                    <a:pt x="998" y="1103"/>
                  </a:cubicBezTo>
                  <a:cubicBezTo>
                    <a:pt x="996" y="1105"/>
                    <a:pt x="995" y="1107"/>
                    <a:pt x="993" y="1108"/>
                  </a:cubicBezTo>
                  <a:cubicBezTo>
                    <a:pt x="992" y="1109"/>
                    <a:pt x="991" y="1109"/>
                    <a:pt x="990" y="1110"/>
                  </a:cubicBezTo>
                  <a:cubicBezTo>
                    <a:pt x="989" y="1110"/>
                    <a:pt x="988" y="1111"/>
                    <a:pt x="988" y="1110"/>
                  </a:cubicBezTo>
                  <a:cubicBezTo>
                    <a:pt x="987" y="1110"/>
                    <a:pt x="987" y="1110"/>
                    <a:pt x="986" y="1110"/>
                  </a:cubicBezTo>
                  <a:lnTo>
                    <a:pt x="950" y="1073"/>
                  </a:lnTo>
                  <a:cubicBezTo>
                    <a:pt x="946" y="1070"/>
                    <a:pt x="944" y="1068"/>
                    <a:pt x="942" y="1066"/>
                  </a:cubicBezTo>
                  <a:cubicBezTo>
                    <a:pt x="939" y="1065"/>
                    <a:pt x="937" y="1064"/>
                    <a:pt x="935" y="1064"/>
                  </a:cubicBezTo>
                  <a:cubicBezTo>
                    <a:pt x="933" y="1063"/>
                    <a:pt x="931" y="1064"/>
                    <a:pt x="929" y="1064"/>
                  </a:cubicBezTo>
                  <a:cubicBezTo>
                    <a:pt x="927" y="1065"/>
                    <a:pt x="925" y="1066"/>
                    <a:pt x="923" y="1068"/>
                  </a:cubicBezTo>
                  <a:cubicBezTo>
                    <a:pt x="921" y="1070"/>
                    <a:pt x="919" y="1073"/>
                    <a:pt x="918" y="1077"/>
                  </a:cubicBezTo>
                  <a:cubicBezTo>
                    <a:pt x="918" y="1081"/>
                    <a:pt x="918" y="1086"/>
                    <a:pt x="918" y="1092"/>
                  </a:cubicBezTo>
                  <a:lnTo>
                    <a:pt x="961" y="1135"/>
                  </a:lnTo>
                  <a:cubicBezTo>
                    <a:pt x="961" y="1135"/>
                    <a:pt x="962" y="1136"/>
                    <a:pt x="962" y="1136"/>
                  </a:cubicBezTo>
                  <a:cubicBezTo>
                    <a:pt x="962" y="1137"/>
                    <a:pt x="962" y="1138"/>
                    <a:pt x="961" y="1139"/>
                  </a:cubicBezTo>
                  <a:cubicBezTo>
                    <a:pt x="961" y="1140"/>
                    <a:pt x="960" y="1141"/>
                    <a:pt x="959" y="1142"/>
                  </a:cubicBezTo>
                  <a:cubicBezTo>
                    <a:pt x="958" y="1143"/>
                    <a:pt x="957" y="1145"/>
                    <a:pt x="955" y="1147"/>
                  </a:cubicBezTo>
                  <a:cubicBezTo>
                    <a:pt x="953" y="1148"/>
                    <a:pt x="952" y="1150"/>
                    <a:pt x="950" y="1151"/>
                  </a:cubicBezTo>
                  <a:cubicBezTo>
                    <a:pt x="949" y="1152"/>
                    <a:pt x="948" y="1153"/>
                    <a:pt x="947" y="1153"/>
                  </a:cubicBezTo>
                  <a:cubicBezTo>
                    <a:pt x="946" y="1154"/>
                    <a:pt x="945" y="1154"/>
                    <a:pt x="945" y="1154"/>
                  </a:cubicBezTo>
                  <a:cubicBezTo>
                    <a:pt x="944" y="1154"/>
                    <a:pt x="943" y="1153"/>
                    <a:pt x="943" y="1153"/>
                  </a:cubicBezTo>
                  <a:lnTo>
                    <a:pt x="879" y="1089"/>
                  </a:lnTo>
                  <a:cubicBezTo>
                    <a:pt x="878" y="1088"/>
                    <a:pt x="878" y="1088"/>
                    <a:pt x="878" y="1087"/>
                  </a:cubicBezTo>
                  <a:cubicBezTo>
                    <a:pt x="878" y="1087"/>
                    <a:pt x="878" y="1086"/>
                    <a:pt x="878" y="1085"/>
                  </a:cubicBezTo>
                  <a:cubicBezTo>
                    <a:pt x="879" y="1084"/>
                    <a:pt x="879" y="1083"/>
                    <a:pt x="880" y="1082"/>
                  </a:cubicBezTo>
                  <a:cubicBezTo>
                    <a:pt x="881" y="1081"/>
                    <a:pt x="882" y="1080"/>
                    <a:pt x="884" y="1078"/>
                  </a:cubicBezTo>
                  <a:cubicBezTo>
                    <a:pt x="885" y="1077"/>
                    <a:pt x="887" y="1075"/>
                    <a:pt x="888" y="1074"/>
                  </a:cubicBezTo>
                  <a:cubicBezTo>
                    <a:pt x="889" y="1074"/>
                    <a:pt x="890" y="1073"/>
                    <a:pt x="891" y="1073"/>
                  </a:cubicBezTo>
                  <a:cubicBezTo>
                    <a:pt x="891" y="1072"/>
                    <a:pt x="892" y="1072"/>
                    <a:pt x="893" y="1072"/>
                  </a:cubicBezTo>
                  <a:cubicBezTo>
                    <a:pt x="893" y="1073"/>
                    <a:pt x="894" y="1073"/>
                    <a:pt x="894" y="1073"/>
                  </a:cubicBezTo>
                  <a:lnTo>
                    <a:pt x="902" y="1081"/>
                  </a:lnTo>
                  <a:cubicBezTo>
                    <a:pt x="901" y="1073"/>
                    <a:pt x="902" y="1067"/>
                    <a:pt x="904" y="1061"/>
                  </a:cubicBezTo>
                  <a:cubicBezTo>
                    <a:pt x="906" y="1056"/>
                    <a:pt x="908" y="1051"/>
                    <a:pt x="912" y="1047"/>
                  </a:cubicBezTo>
                  <a:cubicBezTo>
                    <a:pt x="917" y="1043"/>
                    <a:pt x="921" y="1040"/>
                    <a:pt x="926" y="1038"/>
                  </a:cubicBezTo>
                  <a:cubicBezTo>
                    <a:pt x="930" y="1037"/>
                    <a:pt x="934" y="1036"/>
                    <a:pt x="939" y="1037"/>
                  </a:cubicBezTo>
                  <a:cubicBezTo>
                    <a:pt x="943" y="1037"/>
                    <a:pt x="947" y="1039"/>
                    <a:pt x="951" y="1041"/>
                  </a:cubicBezTo>
                  <a:cubicBezTo>
                    <a:pt x="956" y="1044"/>
                    <a:pt x="960" y="1047"/>
                    <a:pt x="965" y="1052"/>
                  </a:cubicBezTo>
                  <a:lnTo>
                    <a:pt x="1004" y="1092"/>
                  </a:lnTo>
                  <a:close/>
                  <a:moveTo>
                    <a:pt x="1054" y="1029"/>
                  </a:moveTo>
                  <a:cubicBezTo>
                    <a:pt x="1056" y="1031"/>
                    <a:pt x="1057" y="1033"/>
                    <a:pt x="1058" y="1035"/>
                  </a:cubicBezTo>
                  <a:cubicBezTo>
                    <a:pt x="1059" y="1036"/>
                    <a:pt x="1059" y="1037"/>
                    <a:pt x="1059" y="1038"/>
                  </a:cubicBezTo>
                  <a:cubicBezTo>
                    <a:pt x="1060" y="1039"/>
                    <a:pt x="1059" y="1040"/>
                    <a:pt x="1059" y="1041"/>
                  </a:cubicBezTo>
                  <a:cubicBezTo>
                    <a:pt x="1058" y="1042"/>
                    <a:pt x="1058" y="1044"/>
                    <a:pt x="1057" y="1045"/>
                  </a:cubicBezTo>
                  <a:cubicBezTo>
                    <a:pt x="1056" y="1046"/>
                    <a:pt x="1055" y="1048"/>
                    <a:pt x="1054" y="1049"/>
                  </a:cubicBezTo>
                  <a:cubicBezTo>
                    <a:pt x="1053" y="1051"/>
                    <a:pt x="1051" y="1052"/>
                    <a:pt x="1050" y="1053"/>
                  </a:cubicBezTo>
                  <a:cubicBezTo>
                    <a:pt x="1046" y="1057"/>
                    <a:pt x="1043" y="1060"/>
                    <a:pt x="1039" y="1061"/>
                  </a:cubicBezTo>
                  <a:cubicBezTo>
                    <a:pt x="1036" y="1063"/>
                    <a:pt x="1032" y="1064"/>
                    <a:pt x="1029" y="1064"/>
                  </a:cubicBezTo>
                  <a:cubicBezTo>
                    <a:pt x="1025" y="1064"/>
                    <a:pt x="1021" y="1063"/>
                    <a:pt x="1018" y="1060"/>
                  </a:cubicBezTo>
                  <a:cubicBezTo>
                    <a:pt x="1014" y="1058"/>
                    <a:pt x="1010" y="1055"/>
                    <a:pt x="1006" y="1051"/>
                  </a:cubicBezTo>
                  <a:lnTo>
                    <a:pt x="973" y="1019"/>
                  </a:lnTo>
                  <a:lnTo>
                    <a:pt x="966" y="1026"/>
                  </a:lnTo>
                  <a:cubicBezTo>
                    <a:pt x="965" y="1027"/>
                    <a:pt x="963" y="1027"/>
                    <a:pt x="962" y="1027"/>
                  </a:cubicBezTo>
                  <a:cubicBezTo>
                    <a:pt x="960" y="1026"/>
                    <a:pt x="958" y="1024"/>
                    <a:pt x="956" y="1022"/>
                  </a:cubicBezTo>
                  <a:cubicBezTo>
                    <a:pt x="954" y="1020"/>
                    <a:pt x="953" y="1019"/>
                    <a:pt x="952" y="1018"/>
                  </a:cubicBezTo>
                  <a:cubicBezTo>
                    <a:pt x="951" y="1017"/>
                    <a:pt x="951" y="1016"/>
                    <a:pt x="950" y="1015"/>
                  </a:cubicBezTo>
                  <a:cubicBezTo>
                    <a:pt x="950" y="1015"/>
                    <a:pt x="950" y="1014"/>
                    <a:pt x="950" y="1013"/>
                  </a:cubicBezTo>
                  <a:cubicBezTo>
                    <a:pt x="950" y="1013"/>
                    <a:pt x="951" y="1012"/>
                    <a:pt x="951" y="1012"/>
                  </a:cubicBezTo>
                  <a:lnTo>
                    <a:pt x="959" y="1004"/>
                  </a:lnTo>
                  <a:lnTo>
                    <a:pt x="944" y="990"/>
                  </a:lnTo>
                  <a:cubicBezTo>
                    <a:pt x="944" y="989"/>
                    <a:pt x="944" y="989"/>
                    <a:pt x="944" y="988"/>
                  </a:cubicBezTo>
                  <a:cubicBezTo>
                    <a:pt x="943" y="987"/>
                    <a:pt x="944" y="987"/>
                    <a:pt x="944" y="986"/>
                  </a:cubicBezTo>
                  <a:cubicBezTo>
                    <a:pt x="944" y="985"/>
                    <a:pt x="945" y="984"/>
                    <a:pt x="946" y="982"/>
                  </a:cubicBezTo>
                  <a:cubicBezTo>
                    <a:pt x="947" y="981"/>
                    <a:pt x="949" y="979"/>
                    <a:pt x="950" y="978"/>
                  </a:cubicBezTo>
                  <a:cubicBezTo>
                    <a:pt x="952" y="976"/>
                    <a:pt x="954" y="975"/>
                    <a:pt x="955" y="973"/>
                  </a:cubicBezTo>
                  <a:cubicBezTo>
                    <a:pt x="956" y="972"/>
                    <a:pt x="957" y="972"/>
                    <a:pt x="958" y="971"/>
                  </a:cubicBezTo>
                  <a:cubicBezTo>
                    <a:pt x="959" y="971"/>
                    <a:pt x="960" y="971"/>
                    <a:pt x="961" y="971"/>
                  </a:cubicBezTo>
                  <a:cubicBezTo>
                    <a:pt x="961" y="971"/>
                    <a:pt x="962" y="971"/>
                    <a:pt x="962" y="972"/>
                  </a:cubicBezTo>
                  <a:lnTo>
                    <a:pt x="977" y="986"/>
                  </a:lnTo>
                  <a:lnTo>
                    <a:pt x="991" y="972"/>
                  </a:lnTo>
                  <a:cubicBezTo>
                    <a:pt x="991" y="972"/>
                    <a:pt x="992" y="971"/>
                    <a:pt x="992" y="971"/>
                  </a:cubicBezTo>
                  <a:cubicBezTo>
                    <a:pt x="993" y="971"/>
                    <a:pt x="994" y="971"/>
                    <a:pt x="994" y="971"/>
                  </a:cubicBezTo>
                  <a:cubicBezTo>
                    <a:pt x="995" y="972"/>
                    <a:pt x="996" y="972"/>
                    <a:pt x="997" y="973"/>
                  </a:cubicBezTo>
                  <a:cubicBezTo>
                    <a:pt x="998" y="974"/>
                    <a:pt x="999" y="975"/>
                    <a:pt x="1001" y="977"/>
                  </a:cubicBezTo>
                  <a:cubicBezTo>
                    <a:pt x="1003" y="979"/>
                    <a:pt x="1005" y="981"/>
                    <a:pt x="1006" y="983"/>
                  </a:cubicBezTo>
                  <a:cubicBezTo>
                    <a:pt x="1006" y="984"/>
                    <a:pt x="1006" y="986"/>
                    <a:pt x="1005" y="987"/>
                  </a:cubicBezTo>
                  <a:lnTo>
                    <a:pt x="991" y="1001"/>
                  </a:lnTo>
                  <a:lnTo>
                    <a:pt x="1021" y="1031"/>
                  </a:lnTo>
                  <a:cubicBezTo>
                    <a:pt x="1025" y="1034"/>
                    <a:pt x="1028" y="1036"/>
                    <a:pt x="1031" y="1037"/>
                  </a:cubicBezTo>
                  <a:cubicBezTo>
                    <a:pt x="1034" y="1038"/>
                    <a:pt x="1037" y="1036"/>
                    <a:pt x="1039" y="1034"/>
                  </a:cubicBezTo>
                  <a:cubicBezTo>
                    <a:pt x="1040" y="1033"/>
                    <a:pt x="1041" y="1032"/>
                    <a:pt x="1042" y="1031"/>
                  </a:cubicBezTo>
                  <a:cubicBezTo>
                    <a:pt x="1042" y="1030"/>
                    <a:pt x="1043" y="1029"/>
                    <a:pt x="1043" y="1028"/>
                  </a:cubicBezTo>
                  <a:cubicBezTo>
                    <a:pt x="1044" y="1027"/>
                    <a:pt x="1044" y="1027"/>
                    <a:pt x="1044" y="1026"/>
                  </a:cubicBezTo>
                  <a:cubicBezTo>
                    <a:pt x="1044" y="1026"/>
                    <a:pt x="1045" y="1025"/>
                    <a:pt x="1045" y="1025"/>
                  </a:cubicBezTo>
                  <a:cubicBezTo>
                    <a:pt x="1045" y="1024"/>
                    <a:pt x="1046" y="1024"/>
                    <a:pt x="1046" y="1024"/>
                  </a:cubicBezTo>
                  <a:cubicBezTo>
                    <a:pt x="1047" y="1024"/>
                    <a:pt x="1047" y="1024"/>
                    <a:pt x="1048" y="1025"/>
                  </a:cubicBezTo>
                  <a:cubicBezTo>
                    <a:pt x="1048" y="1025"/>
                    <a:pt x="1049" y="1025"/>
                    <a:pt x="1050" y="1026"/>
                  </a:cubicBezTo>
                  <a:cubicBezTo>
                    <a:pt x="1051" y="1027"/>
                    <a:pt x="1052" y="1028"/>
                    <a:pt x="1054" y="1029"/>
                  </a:cubicBezTo>
                  <a:close/>
                  <a:moveTo>
                    <a:pt x="1133" y="963"/>
                  </a:moveTo>
                  <a:cubicBezTo>
                    <a:pt x="1134" y="963"/>
                    <a:pt x="1134" y="964"/>
                    <a:pt x="1134" y="965"/>
                  </a:cubicBezTo>
                  <a:cubicBezTo>
                    <a:pt x="1134" y="966"/>
                    <a:pt x="1134" y="967"/>
                    <a:pt x="1133" y="968"/>
                  </a:cubicBezTo>
                  <a:cubicBezTo>
                    <a:pt x="1132" y="969"/>
                    <a:pt x="1131" y="971"/>
                    <a:pt x="1129" y="973"/>
                  </a:cubicBezTo>
                  <a:cubicBezTo>
                    <a:pt x="1126" y="975"/>
                    <a:pt x="1125" y="977"/>
                    <a:pt x="1124" y="977"/>
                  </a:cubicBezTo>
                  <a:cubicBezTo>
                    <a:pt x="1122" y="978"/>
                    <a:pt x="1122" y="979"/>
                    <a:pt x="1121" y="979"/>
                  </a:cubicBezTo>
                  <a:cubicBezTo>
                    <a:pt x="1120" y="979"/>
                    <a:pt x="1119" y="978"/>
                    <a:pt x="1119" y="978"/>
                  </a:cubicBezTo>
                  <a:lnTo>
                    <a:pt x="1113" y="973"/>
                  </a:lnTo>
                  <a:cubicBezTo>
                    <a:pt x="1114" y="978"/>
                    <a:pt x="1113" y="983"/>
                    <a:pt x="1111" y="988"/>
                  </a:cubicBezTo>
                  <a:cubicBezTo>
                    <a:pt x="1109" y="993"/>
                    <a:pt x="1106" y="998"/>
                    <a:pt x="1102" y="1002"/>
                  </a:cubicBezTo>
                  <a:cubicBezTo>
                    <a:pt x="1099" y="1005"/>
                    <a:pt x="1095" y="1008"/>
                    <a:pt x="1091" y="1010"/>
                  </a:cubicBezTo>
                  <a:cubicBezTo>
                    <a:pt x="1088" y="1012"/>
                    <a:pt x="1084" y="1013"/>
                    <a:pt x="1080" y="1013"/>
                  </a:cubicBezTo>
                  <a:cubicBezTo>
                    <a:pt x="1076" y="1014"/>
                    <a:pt x="1072" y="1013"/>
                    <a:pt x="1069" y="1012"/>
                  </a:cubicBezTo>
                  <a:cubicBezTo>
                    <a:pt x="1065" y="1010"/>
                    <a:pt x="1061" y="1008"/>
                    <a:pt x="1058" y="1004"/>
                  </a:cubicBezTo>
                  <a:cubicBezTo>
                    <a:pt x="1054" y="1001"/>
                    <a:pt x="1052" y="997"/>
                    <a:pt x="1050" y="992"/>
                  </a:cubicBezTo>
                  <a:cubicBezTo>
                    <a:pt x="1049" y="988"/>
                    <a:pt x="1049" y="984"/>
                    <a:pt x="1050" y="979"/>
                  </a:cubicBezTo>
                  <a:cubicBezTo>
                    <a:pt x="1051" y="974"/>
                    <a:pt x="1054" y="969"/>
                    <a:pt x="1057" y="964"/>
                  </a:cubicBezTo>
                  <a:cubicBezTo>
                    <a:pt x="1060" y="959"/>
                    <a:pt x="1065" y="954"/>
                    <a:pt x="1071" y="948"/>
                  </a:cubicBezTo>
                  <a:lnTo>
                    <a:pt x="1077" y="942"/>
                  </a:lnTo>
                  <a:lnTo>
                    <a:pt x="1073" y="938"/>
                  </a:lnTo>
                  <a:cubicBezTo>
                    <a:pt x="1071" y="936"/>
                    <a:pt x="1069" y="934"/>
                    <a:pt x="1067" y="933"/>
                  </a:cubicBezTo>
                  <a:cubicBezTo>
                    <a:pt x="1065" y="932"/>
                    <a:pt x="1063" y="931"/>
                    <a:pt x="1061" y="931"/>
                  </a:cubicBezTo>
                  <a:cubicBezTo>
                    <a:pt x="1059" y="931"/>
                    <a:pt x="1057" y="932"/>
                    <a:pt x="1055" y="933"/>
                  </a:cubicBezTo>
                  <a:cubicBezTo>
                    <a:pt x="1053" y="934"/>
                    <a:pt x="1051" y="936"/>
                    <a:pt x="1049" y="938"/>
                  </a:cubicBezTo>
                  <a:cubicBezTo>
                    <a:pt x="1046" y="941"/>
                    <a:pt x="1044" y="944"/>
                    <a:pt x="1042" y="947"/>
                  </a:cubicBezTo>
                  <a:cubicBezTo>
                    <a:pt x="1040" y="950"/>
                    <a:pt x="1039" y="953"/>
                    <a:pt x="1038" y="955"/>
                  </a:cubicBezTo>
                  <a:cubicBezTo>
                    <a:pt x="1037" y="958"/>
                    <a:pt x="1036" y="960"/>
                    <a:pt x="1035" y="962"/>
                  </a:cubicBezTo>
                  <a:cubicBezTo>
                    <a:pt x="1035" y="964"/>
                    <a:pt x="1034" y="965"/>
                    <a:pt x="1034" y="966"/>
                  </a:cubicBezTo>
                  <a:cubicBezTo>
                    <a:pt x="1033" y="967"/>
                    <a:pt x="1032" y="967"/>
                    <a:pt x="1032" y="967"/>
                  </a:cubicBezTo>
                  <a:cubicBezTo>
                    <a:pt x="1031" y="967"/>
                    <a:pt x="1030" y="967"/>
                    <a:pt x="1029" y="967"/>
                  </a:cubicBezTo>
                  <a:cubicBezTo>
                    <a:pt x="1028" y="966"/>
                    <a:pt x="1027" y="966"/>
                    <a:pt x="1026" y="965"/>
                  </a:cubicBezTo>
                  <a:cubicBezTo>
                    <a:pt x="1025" y="964"/>
                    <a:pt x="1024" y="963"/>
                    <a:pt x="1023" y="962"/>
                  </a:cubicBezTo>
                  <a:cubicBezTo>
                    <a:pt x="1022" y="961"/>
                    <a:pt x="1020" y="959"/>
                    <a:pt x="1020" y="958"/>
                  </a:cubicBezTo>
                  <a:cubicBezTo>
                    <a:pt x="1019" y="957"/>
                    <a:pt x="1019" y="956"/>
                    <a:pt x="1019" y="955"/>
                  </a:cubicBezTo>
                  <a:cubicBezTo>
                    <a:pt x="1019" y="953"/>
                    <a:pt x="1019" y="951"/>
                    <a:pt x="1020" y="949"/>
                  </a:cubicBezTo>
                  <a:cubicBezTo>
                    <a:pt x="1021" y="946"/>
                    <a:pt x="1022" y="944"/>
                    <a:pt x="1024" y="941"/>
                  </a:cubicBezTo>
                  <a:cubicBezTo>
                    <a:pt x="1025" y="938"/>
                    <a:pt x="1027" y="935"/>
                    <a:pt x="1029" y="932"/>
                  </a:cubicBezTo>
                  <a:cubicBezTo>
                    <a:pt x="1031" y="928"/>
                    <a:pt x="1034" y="925"/>
                    <a:pt x="1037" y="923"/>
                  </a:cubicBezTo>
                  <a:cubicBezTo>
                    <a:pt x="1042" y="918"/>
                    <a:pt x="1047" y="914"/>
                    <a:pt x="1051" y="911"/>
                  </a:cubicBezTo>
                  <a:cubicBezTo>
                    <a:pt x="1056" y="909"/>
                    <a:pt x="1060" y="907"/>
                    <a:pt x="1064" y="907"/>
                  </a:cubicBezTo>
                  <a:cubicBezTo>
                    <a:pt x="1069" y="907"/>
                    <a:pt x="1073" y="908"/>
                    <a:pt x="1077" y="910"/>
                  </a:cubicBezTo>
                  <a:cubicBezTo>
                    <a:pt x="1082" y="912"/>
                    <a:pt x="1086" y="915"/>
                    <a:pt x="1090" y="920"/>
                  </a:cubicBezTo>
                  <a:lnTo>
                    <a:pt x="1133" y="963"/>
                  </a:lnTo>
                  <a:close/>
                  <a:moveTo>
                    <a:pt x="1088" y="953"/>
                  </a:moveTo>
                  <a:lnTo>
                    <a:pt x="1081" y="960"/>
                  </a:lnTo>
                  <a:cubicBezTo>
                    <a:pt x="1078" y="963"/>
                    <a:pt x="1076" y="965"/>
                    <a:pt x="1075" y="968"/>
                  </a:cubicBezTo>
                  <a:cubicBezTo>
                    <a:pt x="1073" y="970"/>
                    <a:pt x="1072" y="973"/>
                    <a:pt x="1071" y="975"/>
                  </a:cubicBezTo>
                  <a:cubicBezTo>
                    <a:pt x="1071" y="977"/>
                    <a:pt x="1071" y="979"/>
                    <a:pt x="1072" y="981"/>
                  </a:cubicBezTo>
                  <a:cubicBezTo>
                    <a:pt x="1072" y="983"/>
                    <a:pt x="1074" y="984"/>
                    <a:pt x="1075" y="986"/>
                  </a:cubicBezTo>
                  <a:cubicBezTo>
                    <a:pt x="1078" y="989"/>
                    <a:pt x="1081" y="990"/>
                    <a:pt x="1084" y="990"/>
                  </a:cubicBezTo>
                  <a:cubicBezTo>
                    <a:pt x="1087" y="990"/>
                    <a:pt x="1090" y="988"/>
                    <a:pt x="1093" y="985"/>
                  </a:cubicBezTo>
                  <a:cubicBezTo>
                    <a:pt x="1096" y="982"/>
                    <a:pt x="1098" y="979"/>
                    <a:pt x="1098" y="976"/>
                  </a:cubicBezTo>
                  <a:cubicBezTo>
                    <a:pt x="1099" y="973"/>
                    <a:pt x="1099" y="969"/>
                    <a:pt x="1099" y="964"/>
                  </a:cubicBezTo>
                  <a:lnTo>
                    <a:pt x="1088" y="953"/>
                  </a:lnTo>
                  <a:close/>
                  <a:moveTo>
                    <a:pt x="1165" y="931"/>
                  </a:moveTo>
                  <a:cubicBezTo>
                    <a:pt x="1165" y="932"/>
                    <a:pt x="1165" y="932"/>
                    <a:pt x="1165" y="933"/>
                  </a:cubicBezTo>
                  <a:cubicBezTo>
                    <a:pt x="1166" y="933"/>
                    <a:pt x="1165" y="934"/>
                    <a:pt x="1165" y="935"/>
                  </a:cubicBezTo>
                  <a:cubicBezTo>
                    <a:pt x="1164" y="936"/>
                    <a:pt x="1164" y="937"/>
                    <a:pt x="1163" y="938"/>
                  </a:cubicBezTo>
                  <a:cubicBezTo>
                    <a:pt x="1162" y="940"/>
                    <a:pt x="1160" y="941"/>
                    <a:pt x="1158" y="943"/>
                  </a:cubicBezTo>
                  <a:cubicBezTo>
                    <a:pt x="1157" y="945"/>
                    <a:pt x="1155" y="946"/>
                    <a:pt x="1154" y="947"/>
                  </a:cubicBezTo>
                  <a:cubicBezTo>
                    <a:pt x="1153" y="948"/>
                    <a:pt x="1152" y="949"/>
                    <a:pt x="1151" y="949"/>
                  </a:cubicBezTo>
                  <a:cubicBezTo>
                    <a:pt x="1150" y="950"/>
                    <a:pt x="1149" y="950"/>
                    <a:pt x="1148" y="950"/>
                  </a:cubicBezTo>
                  <a:cubicBezTo>
                    <a:pt x="1148" y="950"/>
                    <a:pt x="1147" y="950"/>
                    <a:pt x="1147" y="949"/>
                  </a:cubicBezTo>
                  <a:lnTo>
                    <a:pt x="1083" y="885"/>
                  </a:lnTo>
                  <a:cubicBezTo>
                    <a:pt x="1082" y="885"/>
                    <a:pt x="1082" y="884"/>
                    <a:pt x="1082" y="884"/>
                  </a:cubicBezTo>
                  <a:cubicBezTo>
                    <a:pt x="1082" y="883"/>
                    <a:pt x="1082" y="882"/>
                    <a:pt x="1082" y="881"/>
                  </a:cubicBezTo>
                  <a:cubicBezTo>
                    <a:pt x="1083" y="880"/>
                    <a:pt x="1084" y="879"/>
                    <a:pt x="1085" y="878"/>
                  </a:cubicBezTo>
                  <a:cubicBezTo>
                    <a:pt x="1086" y="876"/>
                    <a:pt x="1087" y="875"/>
                    <a:pt x="1089" y="873"/>
                  </a:cubicBezTo>
                  <a:cubicBezTo>
                    <a:pt x="1090" y="871"/>
                    <a:pt x="1092" y="870"/>
                    <a:pt x="1093" y="869"/>
                  </a:cubicBezTo>
                  <a:cubicBezTo>
                    <a:pt x="1095" y="868"/>
                    <a:pt x="1096" y="867"/>
                    <a:pt x="1097" y="867"/>
                  </a:cubicBezTo>
                  <a:cubicBezTo>
                    <a:pt x="1098" y="866"/>
                    <a:pt x="1098" y="866"/>
                    <a:pt x="1099" y="866"/>
                  </a:cubicBezTo>
                  <a:cubicBezTo>
                    <a:pt x="1100" y="866"/>
                    <a:pt x="1100" y="867"/>
                    <a:pt x="1101" y="867"/>
                  </a:cubicBezTo>
                  <a:lnTo>
                    <a:pt x="1165" y="931"/>
                  </a:lnTo>
                  <a:close/>
                  <a:moveTo>
                    <a:pt x="1080" y="844"/>
                  </a:moveTo>
                  <a:cubicBezTo>
                    <a:pt x="1084" y="848"/>
                    <a:pt x="1086" y="851"/>
                    <a:pt x="1086" y="854"/>
                  </a:cubicBezTo>
                  <a:cubicBezTo>
                    <a:pt x="1085" y="857"/>
                    <a:pt x="1083" y="860"/>
                    <a:pt x="1079" y="864"/>
                  </a:cubicBezTo>
                  <a:cubicBezTo>
                    <a:pt x="1075" y="868"/>
                    <a:pt x="1072" y="870"/>
                    <a:pt x="1069" y="870"/>
                  </a:cubicBezTo>
                  <a:cubicBezTo>
                    <a:pt x="1066" y="870"/>
                    <a:pt x="1063" y="869"/>
                    <a:pt x="1060" y="865"/>
                  </a:cubicBezTo>
                  <a:cubicBezTo>
                    <a:pt x="1056" y="861"/>
                    <a:pt x="1054" y="858"/>
                    <a:pt x="1054" y="855"/>
                  </a:cubicBezTo>
                  <a:cubicBezTo>
                    <a:pt x="1054" y="852"/>
                    <a:pt x="1057" y="849"/>
                    <a:pt x="1061" y="845"/>
                  </a:cubicBezTo>
                  <a:cubicBezTo>
                    <a:pt x="1065" y="841"/>
                    <a:pt x="1068" y="839"/>
                    <a:pt x="1071" y="839"/>
                  </a:cubicBezTo>
                  <a:cubicBezTo>
                    <a:pt x="1074" y="839"/>
                    <a:pt x="1077" y="840"/>
                    <a:pt x="1080" y="844"/>
                  </a:cubicBezTo>
                  <a:close/>
                  <a:moveTo>
                    <a:pt x="1242" y="854"/>
                  </a:moveTo>
                  <a:cubicBezTo>
                    <a:pt x="1242" y="855"/>
                    <a:pt x="1242" y="855"/>
                    <a:pt x="1243" y="856"/>
                  </a:cubicBezTo>
                  <a:cubicBezTo>
                    <a:pt x="1243" y="856"/>
                    <a:pt x="1242" y="857"/>
                    <a:pt x="1242" y="858"/>
                  </a:cubicBezTo>
                  <a:cubicBezTo>
                    <a:pt x="1242" y="859"/>
                    <a:pt x="1241" y="860"/>
                    <a:pt x="1240" y="861"/>
                  </a:cubicBezTo>
                  <a:cubicBezTo>
                    <a:pt x="1239" y="863"/>
                    <a:pt x="1237" y="864"/>
                    <a:pt x="1236" y="866"/>
                  </a:cubicBezTo>
                  <a:cubicBezTo>
                    <a:pt x="1234" y="868"/>
                    <a:pt x="1232" y="869"/>
                    <a:pt x="1231" y="870"/>
                  </a:cubicBezTo>
                  <a:cubicBezTo>
                    <a:pt x="1230" y="871"/>
                    <a:pt x="1229" y="872"/>
                    <a:pt x="1228" y="872"/>
                  </a:cubicBezTo>
                  <a:cubicBezTo>
                    <a:pt x="1227" y="873"/>
                    <a:pt x="1226" y="873"/>
                    <a:pt x="1225" y="873"/>
                  </a:cubicBezTo>
                  <a:cubicBezTo>
                    <a:pt x="1225" y="873"/>
                    <a:pt x="1224" y="873"/>
                    <a:pt x="1224" y="872"/>
                  </a:cubicBezTo>
                  <a:lnTo>
                    <a:pt x="1187" y="835"/>
                  </a:lnTo>
                  <a:cubicBezTo>
                    <a:pt x="1184" y="832"/>
                    <a:pt x="1181" y="830"/>
                    <a:pt x="1179" y="829"/>
                  </a:cubicBezTo>
                  <a:cubicBezTo>
                    <a:pt x="1177" y="828"/>
                    <a:pt x="1175" y="827"/>
                    <a:pt x="1173" y="826"/>
                  </a:cubicBezTo>
                  <a:cubicBezTo>
                    <a:pt x="1170" y="826"/>
                    <a:pt x="1168" y="826"/>
                    <a:pt x="1166" y="827"/>
                  </a:cubicBezTo>
                  <a:cubicBezTo>
                    <a:pt x="1164" y="827"/>
                    <a:pt x="1162" y="829"/>
                    <a:pt x="1160" y="830"/>
                  </a:cubicBezTo>
                  <a:cubicBezTo>
                    <a:pt x="1158" y="833"/>
                    <a:pt x="1157" y="836"/>
                    <a:pt x="1156" y="840"/>
                  </a:cubicBezTo>
                  <a:cubicBezTo>
                    <a:pt x="1155" y="844"/>
                    <a:pt x="1155" y="849"/>
                    <a:pt x="1156" y="855"/>
                  </a:cubicBezTo>
                  <a:lnTo>
                    <a:pt x="1199" y="897"/>
                  </a:lnTo>
                  <a:cubicBezTo>
                    <a:pt x="1199" y="898"/>
                    <a:pt x="1199" y="898"/>
                    <a:pt x="1199" y="899"/>
                  </a:cubicBezTo>
                  <a:cubicBezTo>
                    <a:pt x="1199" y="899"/>
                    <a:pt x="1199" y="900"/>
                    <a:pt x="1199" y="901"/>
                  </a:cubicBezTo>
                  <a:cubicBezTo>
                    <a:pt x="1198" y="902"/>
                    <a:pt x="1198" y="903"/>
                    <a:pt x="1197" y="904"/>
                  </a:cubicBezTo>
                  <a:cubicBezTo>
                    <a:pt x="1196" y="906"/>
                    <a:pt x="1194" y="907"/>
                    <a:pt x="1192" y="909"/>
                  </a:cubicBezTo>
                  <a:cubicBezTo>
                    <a:pt x="1191" y="911"/>
                    <a:pt x="1189" y="912"/>
                    <a:pt x="1188" y="913"/>
                  </a:cubicBezTo>
                  <a:cubicBezTo>
                    <a:pt x="1187" y="914"/>
                    <a:pt x="1185" y="915"/>
                    <a:pt x="1185" y="915"/>
                  </a:cubicBezTo>
                  <a:cubicBezTo>
                    <a:pt x="1184" y="916"/>
                    <a:pt x="1183" y="916"/>
                    <a:pt x="1182" y="916"/>
                  </a:cubicBezTo>
                  <a:cubicBezTo>
                    <a:pt x="1182" y="916"/>
                    <a:pt x="1181" y="916"/>
                    <a:pt x="1180" y="915"/>
                  </a:cubicBezTo>
                  <a:lnTo>
                    <a:pt x="1116" y="851"/>
                  </a:lnTo>
                  <a:cubicBezTo>
                    <a:pt x="1116" y="851"/>
                    <a:pt x="1116" y="850"/>
                    <a:pt x="1116" y="850"/>
                  </a:cubicBezTo>
                  <a:cubicBezTo>
                    <a:pt x="1115" y="849"/>
                    <a:pt x="1116" y="848"/>
                    <a:pt x="1116" y="847"/>
                  </a:cubicBezTo>
                  <a:cubicBezTo>
                    <a:pt x="1116" y="846"/>
                    <a:pt x="1117" y="846"/>
                    <a:pt x="1118" y="844"/>
                  </a:cubicBezTo>
                  <a:cubicBezTo>
                    <a:pt x="1119" y="843"/>
                    <a:pt x="1120" y="842"/>
                    <a:pt x="1121" y="841"/>
                  </a:cubicBezTo>
                  <a:cubicBezTo>
                    <a:pt x="1123" y="839"/>
                    <a:pt x="1124" y="838"/>
                    <a:pt x="1125" y="837"/>
                  </a:cubicBezTo>
                  <a:cubicBezTo>
                    <a:pt x="1126" y="836"/>
                    <a:pt x="1127" y="835"/>
                    <a:pt x="1128" y="835"/>
                  </a:cubicBezTo>
                  <a:cubicBezTo>
                    <a:pt x="1129" y="835"/>
                    <a:pt x="1130" y="835"/>
                    <a:pt x="1130" y="835"/>
                  </a:cubicBezTo>
                  <a:cubicBezTo>
                    <a:pt x="1131" y="835"/>
                    <a:pt x="1131" y="835"/>
                    <a:pt x="1132" y="836"/>
                  </a:cubicBezTo>
                  <a:lnTo>
                    <a:pt x="1139" y="843"/>
                  </a:lnTo>
                  <a:cubicBezTo>
                    <a:pt x="1139" y="836"/>
                    <a:pt x="1140" y="829"/>
                    <a:pt x="1141" y="824"/>
                  </a:cubicBezTo>
                  <a:cubicBezTo>
                    <a:pt x="1143" y="818"/>
                    <a:pt x="1146" y="813"/>
                    <a:pt x="1150" y="809"/>
                  </a:cubicBezTo>
                  <a:cubicBezTo>
                    <a:pt x="1154" y="805"/>
                    <a:pt x="1159" y="802"/>
                    <a:pt x="1163" y="800"/>
                  </a:cubicBezTo>
                  <a:cubicBezTo>
                    <a:pt x="1168" y="799"/>
                    <a:pt x="1172" y="798"/>
                    <a:pt x="1176" y="799"/>
                  </a:cubicBezTo>
                  <a:cubicBezTo>
                    <a:pt x="1181" y="800"/>
                    <a:pt x="1185" y="801"/>
                    <a:pt x="1189" y="804"/>
                  </a:cubicBezTo>
                  <a:cubicBezTo>
                    <a:pt x="1193" y="806"/>
                    <a:pt x="1197" y="810"/>
                    <a:pt x="1202" y="814"/>
                  </a:cubicBezTo>
                  <a:lnTo>
                    <a:pt x="1242" y="854"/>
                  </a:lnTo>
                  <a:close/>
                  <a:moveTo>
                    <a:pt x="1285" y="743"/>
                  </a:moveTo>
                  <a:cubicBezTo>
                    <a:pt x="1287" y="745"/>
                    <a:pt x="1288" y="747"/>
                    <a:pt x="1288" y="749"/>
                  </a:cubicBezTo>
                  <a:cubicBezTo>
                    <a:pt x="1288" y="751"/>
                    <a:pt x="1288" y="753"/>
                    <a:pt x="1286" y="755"/>
                  </a:cubicBezTo>
                  <a:lnTo>
                    <a:pt x="1247" y="794"/>
                  </a:lnTo>
                  <a:cubicBezTo>
                    <a:pt x="1250" y="797"/>
                    <a:pt x="1252" y="799"/>
                    <a:pt x="1255" y="800"/>
                  </a:cubicBezTo>
                  <a:cubicBezTo>
                    <a:pt x="1258" y="802"/>
                    <a:pt x="1261" y="803"/>
                    <a:pt x="1264" y="803"/>
                  </a:cubicBezTo>
                  <a:cubicBezTo>
                    <a:pt x="1267" y="803"/>
                    <a:pt x="1270" y="802"/>
                    <a:pt x="1273" y="801"/>
                  </a:cubicBezTo>
                  <a:cubicBezTo>
                    <a:pt x="1276" y="800"/>
                    <a:pt x="1279" y="797"/>
                    <a:pt x="1282" y="794"/>
                  </a:cubicBezTo>
                  <a:cubicBezTo>
                    <a:pt x="1285" y="791"/>
                    <a:pt x="1288" y="788"/>
                    <a:pt x="1290" y="785"/>
                  </a:cubicBezTo>
                  <a:cubicBezTo>
                    <a:pt x="1292" y="782"/>
                    <a:pt x="1293" y="780"/>
                    <a:pt x="1295" y="778"/>
                  </a:cubicBezTo>
                  <a:cubicBezTo>
                    <a:pt x="1296" y="775"/>
                    <a:pt x="1297" y="773"/>
                    <a:pt x="1298" y="772"/>
                  </a:cubicBezTo>
                  <a:cubicBezTo>
                    <a:pt x="1298" y="770"/>
                    <a:pt x="1299" y="769"/>
                    <a:pt x="1300" y="768"/>
                  </a:cubicBezTo>
                  <a:cubicBezTo>
                    <a:pt x="1300" y="768"/>
                    <a:pt x="1300" y="768"/>
                    <a:pt x="1301" y="767"/>
                  </a:cubicBezTo>
                  <a:cubicBezTo>
                    <a:pt x="1301" y="767"/>
                    <a:pt x="1302" y="767"/>
                    <a:pt x="1303" y="768"/>
                  </a:cubicBezTo>
                  <a:cubicBezTo>
                    <a:pt x="1303" y="768"/>
                    <a:pt x="1304" y="768"/>
                    <a:pt x="1305" y="769"/>
                  </a:cubicBezTo>
                  <a:cubicBezTo>
                    <a:pt x="1306" y="770"/>
                    <a:pt x="1307" y="771"/>
                    <a:pt x="1308" y="772"/>
                  </a:cubicBezTo>
                  <a:cubicBezTo>
                    <a:pt x="1309" y="773"/>
                    <a:pt x="1310" y="774"/>
                    <a:pt x="1311" y="775"/>
                  </a:cubicBezTo>
                  <a:cubicBezTo>
                    <a:pt x="1311" y="775"/>
                    <a:pt x="1312" y="776"/>
                    <a:pt x="1312" y="777"/>
                  </a:cubicBezTo>
                  <a:cubicBezTo>
                    <a:pt x="1313" y="777"/>
                    <a:pt x="1313" y="778"/>
                    <a:pt x="1313" y="779"/>
                  </a:cubicBezTo>
                  <a:cubicBezTo>
                    <a:pt x="1313" y="779"/>
                    <a:pt x="1313" y="780"/>
                    <a:pt x="1313" y="780"/>
                  </a:cubicBezTo>
                  <a:cubicBezTo>
                    <a:pt x="1313" y="781"/>
                    <a:pt x="1313" y="782"/>
                    <a:pt x="1312" y="784"/>
                  </a:cubicBezTo>
                  <a:cubicBezTo>
                    <a:pt x="1311" y="786"/>
                    <a:pt x="1310" y="789"/>
                    <a:pt x="1309" y="791"/>
                  </a:cubicBezTo>
                  <a:cubicBezTo>
                    <a:pt x="1307" y="794"/>
                    <a:pt x="1305" y="797"/>
                    <a:pt x="1303" y="800"/>
                  </a:cubicBezTo>
                  <a:cubicBezTo>
                    <a:pt x="1300" y="803"/>
                    <a:pt x="1297" y="806"/>
                    <a:pt x="1294" y="810"/>
                  </a:cubicBezTo>
                  <a:cubicBezTo>
                    <a:pt x="1289" y="815"/>
                    <a:pt x="1283" y="820"/>
                    <a:pt x="1277" y="822"/>
                  </a:cubicBezTo>
                  <a:cubicBezTo>
                    <a:pt x="1271" y="825"/>
                    <a:pt x="1266" y="827"/>
                    <a:pt x="1260" y="827"/>
                  </a:cubicBezTo>
                  <a:cubicBezTo>
                    <a:pt x="1254" y="827"/>
                    <a:pt x="1248" y="825"/>
                    <a:pt x="1242" y="822"/>
                  </a:cubicBezTo>
                  <a:cubicBezTo>
                    <a:pt x="1237" y="819"/>
                    <a:pt x="1231" y="814"/>
                    <a:pt x="1225" y="808"/>
                  </a:cubicBezTo>
                  <a:cubicBezTo>
                    <a:pt x="1219" y="803"/>
                    <a:pt x="1215" y="797"/>
                    <a:pt x="1211" y="791"/>
                  </a:cubicBezTo>
                  <a:cubicBezTo>
                    <a:pt x="1208" y="785"/>
                    <a:pt x="1207" y="779"/>
                    <a:pt x="1206" y="773"/>
                  </a:cubicBezTo>
                  <a:cubicBezTo>
                    <a:pt x="1206" y="767"/>
                    <a:pt x="1207" y="761"/>
                    <a:pt x="1209" y="755"/>
                  </a:cubicBezTo>
                  <a:cubicBezTo>
                    <a:pt x="1212" y="749"/>
                    <a:pt x="1215" y="744"/>
                    <a:pt x="1220" y="739"/>
                  </a:cubicBezTo>
                  <a:cubicBezTo>
                    <a:pt x="1226" y="734"/>
                    <a:pt x="1231" y="730"/>
                    <a:pt x="1237" y="728"/>
                  </a:cubicBezTo>
                  <a:cubicBezTo>
                    <a:pt x="1242" y="725"/>
                    <a:pt x="1247" y="724"/>
                    <a:pt x="1253" y="725"/>
                  </a:cubicBezTo>
                  <a:cubicBezTo>
                    <a:pt x="1258" y="725"/>
                    <a:pt x="1263" y="727"/>
                    <a:pt x="1268" y="729"/>
                  </a:cubicBezTo>
                  <a:cubicBezTo>
                    <a:pt x="1273" y="732"/>
                    <a:pt x="1278" y="736"/>
                    <a:pt x="1282" y="740"/>
                  </a:cubicBezTo>
                  <a:lnTo>
                    <a:pt x="1285" y="743"/>
                  </a:lnTo>
                  <a:close/>
                  <a:moveTo>
                    <a:pt x="1262" y="755"/>
                  </a:moveTo>
                  <a:cubicBezTo>
                    <a:pt x="1257" y="750"/>
                    <a:pt x="1252" y="747"/>
                    <a:pt x="1247" y="746"/>
                  </a:cubicBezTo>
                  <a:cubicBezTo>
                    <a:pt x="1242" y="746"/>
                    <a:pt x="1237" y="748"/>
                    <a:pt x="1233" y="752"/>
                  </a:cubicBezTo>
                  <a:cubicBezTo>
                    <a:pt x="1231" y="754"/>
                    <a:pt x="1229" y="757"/>
                    <a:pt x="1228" y="759"/>
                  </a:cubicBezTo>
                  <a:cubicBezTo>
                    <a:pt x="1227" y="762"/>
                    <a:pt x="1227" y="765"/>
                    <a:pt x="1227" y="767"/>
                  </a:cubicBezTo>
                  <a:cubicBezTo>
                    <a:pt x="1228" y="770"/>
                    <a:pt x="1229" y="772"/>
                    <a:pt x="1230" y="775"/>
                  </a:cubicBezTo>
                  <a:cubicBezTo>
                    <a:pt x="1231" y="777"/>
                    <a:pt x="1233" y="780"/>
                    <a:pt x="1235" y="782"/>
                  </a:cubicBezTo>
                  <a:lnTo>
                    <a:pt x="1262" y="755"/>
                  </a:lnTo>
                  <a:close/>
                  <a:moveTo>
                    <a:pt x="1322" y="658"/>
                  </a:moveTo>
                  <a:cubicBezTo>
                    <a:pt x="1324" y="659"/>
                    <a:pt x="1325" y="661"/>
                    <a:pt x="1326" y="662"/>
                  </a:cubicBezTo>
                  <a:cubicBezTo>
                    <a:pt x="1327" y="663"/>
                    <a:pt x="1328" y="664"/>
                    <a:pt x="1328" y="665"/>
                  </a:cubicBezTo>
                  <a:cubicBezTo>
                    <a:pt x="1329" y="666"/>
                    <a:pt x="1329" y="666"/>
                    <a:pt x="1329" y="667"/>
                  </a:cubicBezTo>
                  <a:cubicBezTo>
                    <a:pt x="1329" y="668"/>
                    <a:pt x="1328" y="668"/>
                    <a:pt x="1328" y="669"/>
                  </a:cubicBezTo>
                  <a:cubicBezTo>
                    <a:pt x="1328" y="669"/>
                    <a:pt x="1327" y="669"/>
                    <a:pt x="1326" y="670"/>
                  </a:cubicBezTo>
                  <a:cubicBezTo>
                    <a:pt x="1326" y="670"/>
                    <a:pt x="1325" y="670"/>
                    <a:pt x="1324" y="671"/>
                  </a:cubicBezTo>
                  <a:cubicBezTo>
                    <a:pt x="1323" y="671"/>
                    <a:pt x="1323" y="672"/>
                    <a:pt x="1322" y="672"/>
                  </a:cubicBezTo>
                  <a:cubicBezTo>
                    <a:pt x="1321" y="673"/>
                    <a:pt x="1320" y="673"/>
                    <a:pt x="1319" y="674"/>
                  </a:cubicBezTo>
                  <a:cubicBezTo>
                    <a:pt x="1318" y="675"/>
                    <a:pt x="1317" y="676"/>
                    <a:pt x="1317" y="678"/>
                  </a:cubicBezTo>
                  <a:cubicBezTo>
                    <a:pt x="1316" y="679"/>
                    <a:pt x="1316" y="681"/>
                    <a:pt x="1315" y="683"/>
                  </a:cubicBezTo>
                  <a:cubicBezTo>
                    <a:pt x="1315" y="685"/>
                    <a:pt x="1315" y="687"/>
                    <a:pt x="1316" y="690"/>
                  </a:cubicBezTo>
                  <a:cubicBezTo>
                    <a:pt x="1316" y="692"/>
                    <a:pt x="1316" y="695"/>
                    <a:pt x="1317" y="699"/>
                  </a:cubicBezTo>
                  <a:lnTo>
                    <a:pt x="1357" y="739"/>
                  </a:lnTo>
                  <a:cubicBezTo>
                    <a:pt x="1357" y="739"/>
                    <a:pt x="1358" y="740"/>
                    <a:pt x="1358" y="740"/>
                  </a:cubicBezTo>
                  <a:cubicBezTo>
                    <a:pt x="1358" y="741"/>
                    <a:pt x="1358" y="742"/>
                    <a:pt x="1357" y="743"/>
                  </a:cubicBezTo>
                  <a:cubicBezTo>
                    <a:pt x="1357" y="744"/>
                    <a:pt x="1356" y="745"/>
                    <a:pt x="1355" y="746"/>
                  </a:cubicBezTo>
                  <a:cubicBezTo>
                    <a:pt x="1354" y="747"/>
                    <a:pt x="1353" y="749"/>
                    <a:pt x="1351" y="751"/>
                  </a:cubicBezTo>
                  <a:cubicBezTo>
                    <a:pt x="1349" y="752"/>
                    <a:pt x="1348" y="754"/>
                    <a:pt x="1346" y="755"/>
                  </a:cubicBezTo>
                  <a:cubicBezTo>
                    <a:pt x="1345" y="756"/>
                    <a:pt x="1344" y="757"/>
                    <a:pt x="1343" y="757"/>
                  </a:cubicBezTo>
                  <a:cubicBezTo>
                    <a:pt x="1342" y="758"/>
                    <a:pt x="1341" y="758"/>
                    <a:pt x="1341" y="758"/>
                  </a:cubicBezTo>
                  <a:cubicBezTo>
                    <a:pt x="1340" y="758"/>
                    <a:pt x="1339" y="757"/>
                    <a:pt x="1339" y="757"/>
                  </a:cubicBezTo>
                  <a:lnTo>
                    <a:pt x="1275" y="693"/>
                  </a:lnTo>
                  <a:cubicBezTo>
                    <a:pt x="1274" y="692"/>
                    <a:pt x="1274" y="692"/>
                    <a:pt x="1274" y="691"/>
                  </a:cubicBezTo>
                  <a:cubicBezTo>
                    <a:pt x="1274" y="691"/>
                    <a:pt x="1274" y="690"/>
                    <a:pt x="1274" y="689"/>
                  </a:cubicBezTo>
                  <a:cubicBezTo>
                    <a:pt x="1275" y="688"/>
                    <a:pt x="1275" y="687"/>
                    <a:pt x="1276" y="686"/>
                  </a:cubicBezTo>
                  <a:cubicBezTo>
                    <a:pt x="1277" y="685"/>
                    <a:pt x="1278" y="684"/>
                    <a:pt x="1280" y="682"/>
                  </a:cubicBezTo>
                  <a:cubicBezTo>
                    <a:pt x="1281" y="681"/>
                    <a:pt x="1283" y="679"/>
                    <a:pt x="1284" y="679"/>
                  </a:cubicBezTo>
                  <a:cubicBezTo>
                    <a:pt x="1285" y="678"/>
                    <a:pt x="1286" y="677"/>
                    <a:pt x="1287" y="677"/>
                  </a:cubicBezTo>
                  <a:cubicBezTo>
                    <a:pt x="1287" y="676"/>
                    <a:pt x="1288" y="676"/>
                    <a:pt x="1289" y="676"/>
                  </a:cubicBezTo>
                  <a:cubicBezTo>
                    <a:pt x="1289" y="677"/>
                    <a:pt x="1290" y="677"/>
                    <a:pt x="1290" y="677"/>
                  </a:cubicBezTo>
                  <a:lnTo>
                    <a:pt x="1298" y="685"/>
                  </a:lnTo>
                  <a:cubicBezTo>
                    <a:pt x="1298" y="681"/>
                    <a:pt x="1297" y="678"/>
                    <a:pt x="1297" y="675"/>
                  </a:cubicBezTo>
                  <a:cubicBezTo>
                    <a:pt x="1297" y="672"/>
                    <a:pt x="1297" y="669"/>
                    <a:pt x="1298" y="667"/>
                  </a:cubicBezTo>
                  <a:cubicBezTo>
                    <a:pt x="1298" y="664"/>
                    <a:pt x="1299" y="662"/>
                    <a:pt x="1300" y="661"/>
                  </a:cubicBezTo>
                  <a:cubicBezTo>
                    <a:pt x="1301" y="659"/>
                    <a:pt x="1302" y="658"/>
                    <a:pt x="1303" y="656"/>
                  </a:cubicBezTo>
                  <a:cubicBezTo>
                    <a:pt x="1304" y="656"/>
                    <a:pt x="1305" y="655"/>
                    <a:pt x="1305" y="654"/>
                  </a:cubicBezTo>
                  <a:cubicBezTo>
                    <a:pt x="1306" y="654"/>
                    <a:pt x="1307" y="653"/>
                    <a:pt x="1308" y="652"/>
                  </a:cubicBezTo>
                  <a:cubicBezTo>
                    <a:pt x="1309" y="652"/>
                    <a:pt x="1310" y="651"/>
                    <a:pt x="1310" y="651"/>
                  </a:cubicBezTo>
                  <a:cubicBezTo>
                    <a:pt x="1311" y="651"/>
                    <a:pt x="1312" y="650"/>
                    <a:pt x="1312" y="650"/>
                  </a:cubicBezTo>
                  <a:cubicBezTo>
                    <a:pt x="1313" y="650"/>
                    <a:pt x="1313" y="650"/>
                    <a:pt x="1314" y="651"/>
                  </a:cubicBezTo>
                  <a:cubicBezTo>
                    <a:pt x="1314" y="651"/>
                    <a:pt x="1315" y="651"/>
                    <a:pt x="1315" y="652"/>
                  </a:cubicBezTo>
                  <a:cubicBezTo>
                    <a:pt x="1316" y="652"/>
                    <a:pt x="1317" y="653"/>
                    <a:pt x="1318" y="654"/>
                  </a:cubicBezTo>
                  <a:cubicBezTo>
                    <a:pt x="1319" y="655"/>
                    <a:pt x="1320" y="656"/>
                    <a:pt x="1322" y="658"/>
                  </a:cubicBezTo>
                  <a:close/>
                  <a:moveTo>
                    <a:pt x="1481" y="605"/>
                  </a:moveTo>
                  <a:cubicBezTo>
                    <a:pt x="1482" y="607"/>
                    <a:pt x="1483" y="608"/>
                    <a:pt x="1484" y="609"/>
                  </a:cubicBezTo>
                  <a:cubicBezTo>
                    <a:pt x="1485" y="610"/>
                    <a:pt x="1485" y="611"/>
                    <a:pt x="1486" y="612"/>
                  </a:cubicBezTo>
                  <a:cubicBezTo>
                    <a:pt x="1486" y="612"/>
                    <a:pt x="1486" y="613"/>
                    <a:pt x="1486" y="614"/>
                  </a:cubicBezTo>
                  <a:cubicBezTo>
                    <a:pt x="1486" y="614"/>
                    <a:pt x="1486" y="615"/>
                    <a:pt x="1485" y="615"/>
                  </a:cubicBezTo>
                  <a:lnTo>
                    <a:pt x="1439" y="662"/>
                  </a:lnTo>
                  <a:cubicBezTo>
                    <a:pt x="1437" y="664"/>
                    <a:pt x="1435" y="665"/>
                    <a:pt x="1433" y="665"/>
                  </a:cubicBezTo>
                  <a:cubicBezTo>
                    <a:pt x="1431" y="665"/>
                    <a:pt x="1429" y="664"/>
                    <a:pt x="1427" y="662"/>
                  </a:cubicBezTo>
                  <a:lnTo>
                    <a:pt x="1346" y="581"/>
                  </a:lnTo>
                  <a:cubicBezTo>
                    <a:pt x="1344" y="579"/>
                    <a:pt x="1343" y="577"/>
                    <a:pt x="1343" y="575"/>
                  </a:cubicBezTo>
                  <a:cubicBezTo>
                    <a:pt x="1343" y="573"/>
                    <a:pt x="1344" y="571"/>
                    <a:pt x="1346" y="569"/>
                  </a:cubicBezTo>
                  <a:lnTo>
                    <a:pt x="1392" y="523"/>
                  </a:lnTo>
                  <a:cubicBezTo>
                    <a:pt x="1392" y="522"/>
                    <a:pt x="1393" y="522"/>
                    <a:pt x="1393" y="522"/>
                  </a:cubicBezTo>
                  <a:cubicBezTo>
                    <a:pt x="1394" y="522"/>
                    <a:pt x="1395" y="522"/>
                    <a:pt x="1396" y="522"/>
                  </a:cubicBezTo>
                  <a:cubicBezTo>
                    <a:pt x="1396" y="523"/>
                    <a:pt x="1397" y="523"/>
                    <a:pt x="1398" y="524"/>
                  </a:cubicBezTo>
                  <a:cubicBezTo>
                    <a:pt x="1399" y="525"/>
                    <a:pt x="1401" y="526"/>
                    <a:pt x="1402" y="527"/>
                  </a:cubicBezTo>
                  <a:cubicBezTo>
                    <a:pt x="1404" y="529"/>
                    <a:pt x="1405" y="530"/>
                    <a:pt x="1405" y="531"/>
                  </a:cubicBezTo>
                  <a:cubicBezTo>
                    <a:pt x="1406" y="532"/>
                    <a:pt x="1407" y="533"/>
                    <a:pt x="1407" y="534"/>
                  </a:cubicBezTo>
                  <a:cubicBezTo>
                    <a:pt x="1407" y="535"/>
                    <a:pt x="1408" y="535"/>
                    <a:pt x="1408" y="536"/>
                  </a:cubicBezTo>
                  <a:cubicBezTo>
                    <a:pt x="1407" y="537"/>
                    <a:pt x="1407" y="537"/>
                    <a:pt x="1407" y="538"/>
                  </a:cubicBezTo>
                  <a:lnTo>
                    <a:pt x="1374" y="571"/>
                  </a:lnTo>
                  <a:lnTo>
                    <a:pt x="1396" y="593"/>
                  </a:lnTo>
                  <a:lnTo>
                    <a:pt x="1424" y="565"/>
                  </a:lnTo>
                  <a:cubicBezTo>
                    <a:pt x="1425" y="565"/>
                    <a:pt x="1425" y="565"/>
                    <a:pt x="1426" y="565"/>
                  </a:cubicBezTo>
                  <a:cubicBezTo>
                    <a:pt x="1427" y="564"/>
                    <a:pt x="1427" y="565"/>
                    <a:pt x="1428" y="565"/>
                  </a:cubicBezTo>
                  <a:cubicBezTo>
                    <a:pt x="1429" y="565"/>
                    <a:pt x="1430" y="566"/>
                    <a:pt x="1431" y="567"/>
                  </a:cubicBezTo>
                  <a:cubicBezTo>
                    <a:pt x="1432" y="567"/>
                    <a:pt x="1433" y="568"/>
                    <a:pt x="1434" y="570"/>
                  </a:cubicBezTo>
                  <a:cubicBezTo>
                    <a:pt x="1436" y="571"/>
                    <a:pt x="1437" y="572"/>
                    <a:pt x="1438" y="573"/>
                  </a:cubicBezTo>
                  <a:cubicBezTo>
                    <a:pt x="1438" y="574"/>
                    <a:pt x="1439" y="575"/>
                    <a:pt x="1439" y="576"/>
                  </a:cubicBezTo>
                  <a:cubicBezTo>
                    <a:pt x="1440" y="577"/>
                    <a:pt x="1440" y="578"/>
                    <a:pt x="1440" y="578"/>
                  </a:cubicBezTo>
                  <a:cubicBezTo>
                    <a:pt x="1440" y="579"/>
                    <a:pt x="1439" y="579"/>
                    <a:pt x="1439" y="580"/>
                  </a:cubicBezTo>
                  <a:lnTo>
                    <a:pt x="1411" y="608"/>
                  </a:lnTo>
                  <a:lnTo>
                    <a:pt x="1437" y="634"/>
                  </a:lnTo>
                  <a:lnTo>
                    <a:pt x="1470" y="601"/>
                  </a:lnTo>
                  <a:cubicBezTo>
                    <a:pt x="1471" y="600"/>
                    <a:pt x="1471" y="600"/>
                    <a:pt x="1472" y="600"/>
                  </a:cubicBezTo>
                  <a:cubicBezTo>
                    <a:pt x="1473" y="600"/>
                    <a:pt x="1473" y="600"/>
                    <a:pt x="1474" y="600"/>
                  </a:cubicBezTo>
                  <a:cubicBezTo>
                    <a:pt x="1475" y="601"/>
                    <a:pt x="1476" y="601"/>
                    <a:pt x="1477" y="602"/>
                  </a:cubicBezTo>
                  <a:cubicBezTo>
                    <a:pt x="1478" y="603"/>
                    <a:pt x="1479" y="604"/>
                    <a:pt x="1481" y="605"/>
                  </a:cubicBezTo>
                  <a:close/>
                  <a:moveTo>
                    <a:pt x="1480" y="499"/>
                  </a:moveTo>
                  <a:cubicBezTo>
                    <a:pt x="1482" y="501"/>
                    <a:pt x="1483" y="502"/>
                    <a:pt x="1484" y="504"/>
                  </a:cubicBezTo>
                  <a:cubicBezTo>
                    <a:pt x="1485" y="505"/>
                    <a:pt x="1486" y="506"/>
                    <a:pt x="1487" y="507"/>
                  </a:cubicBezTo>
                  <a:cubicBezTo>
                    <a:pt x="1487" y="507"/>
                    <a:pt x="1487" y="508"/>
                    <a:pt x="1487" y="509"/>
                  </a:cubicBezTo>
                  <a:cubicBezTo>
                    <a:pt x="1487" y="509"/>
                    <a:pt x="1487" y="510"/>
                    <a:pt x="1486" y="510"/>
                  </a:cubicBezTo>
                  <a:cubicBezTo>
                    <a:pt x="1486" y="511"/>
                    <a:pt x="1485" y="511"/>
                    <a:pt x="1485" y="511"/>
                  </a:cubicBezTo>
                  <a:cubicBezTo>
                    <a:pt x="1484" y="512"/>
                    <a:pt x="1483" y="512"/>
                    <a:pt x="1483" y="512"/>
                  </a:cubicBezTo>
                  <a:cubicBezTo>
                    <a:pt x="1482" y="513"/>
                    <a:pt x="1481" y="513"/>
                    <a:pt x="1480" y="514"/>
                  </a:cubicBezTo>
                  <a:cubicBezTo>
                    <a:pt x="1479" y="514"/>
                    <a:pt x="1478" y="515"/>
                    <a:pt x="1477" y="516"/>
                  </a:cubicBezTo>
                  <a:cubicBezTo>
                    <a:pt x="1476" y="517"/>
                    <a:pt x="1476" y="518"/>
                    <a:pt x="1475" y="519"/>
                  </a:cubicBezTo>
                  <a:cubicBezTo>
                    <a:pt x="1474" y="521"/>
                    <a:pt x="1474" y="523"/>
                    <a:pt x="1474" y="524"/>
                  </a:cubicBezTo>
                  <a:cubicBezTo>
                    <a:pt x="1474" y="526"/>
                    <a:pt x="1474" y="529"/>
                    <a:pt x="1474" y="531"/>
                  </a:cubicBezTo>
                  <a:cubicBezTo>
                    <a:pt x="1474" y="534"/>
                    <a:pt x="1475" y="537"/>
                    <a:pt x="1475" y="540"/>
                  </a:cubicBezTo>
                  <a:lnTo>
                    <a:pt x="1515" y="580"/>
                  </a:lnTo>
                  <a:cubicBezTo>
                    <a:pt x="1516" y="581"/>
                    <a:pt x="1516" y="581"/>
                    <a:pt x="1516" y="582"/>
                  </a:cubicBezTo>
                  <a:cubicBezTo>
                    <a:pt x="1516" y="583"/>
                    <a:pt x="1516" y="583"/>
                    <a:pt x="1516" y="584"/>
                  </a:cubicBezTo>
                  <a:cubicBezTo>
                    <a:pt x="1515" y="585"/>
                    <a:pt x="1514" y="586"/>
                    <a:pt x="1513" y="588"/>
                  </a:cubicBezTo>
                  <a:cubicBezTo>
                    <a:pt x="1512" y="589"/>
                    <a:pt x="1511" y="590"/>
                    <a:pt x="1509" y="592"/>
                  </a:cubicBezTo>
                  <a:cubicBezTo>
                    <a:pt x="1507" y="594"/>
                    <a:pt x="1506" y="595"/>
                    <a:pt x="1505" y="596"/>
                  </a:cubicBezTo>
                  <a:cubicBezTo>
                    <a:pt x="1503" y="597"/>
                    <a:pt x="1502" y="598"/>
                    <a:pt x="1501" y="599"/>
                  </a:cubicBezTo>
                  <a:cubicBezTo>
                    <a:pt x="1500" y="599"/>
                    <a:pt x="1500" y="599"/>
                    <a:pt x="1499" y="599"/>
                  </a:cubicBezTo>
                  <a:cubicBezTo>
                    <a:pt x="1498" y="599"/>
                    <a:pt x="1498" y="599"/>
                    <a:pt x="1497" y="598"/>
                  </a:cubicBezTo>
                  <a:lnTo>
                    <a:pt x="1433" y="534"/>
                  </a:lnTo>
                  <a:cubicBezTo>
                    <a:pt x="1433" y="534"/>
                    <a:pt x="1432" y="533"/>
                    <a:pt x="1432" y="533"/>
                  </a:cubicBezTo>
                  <a:cubicBezTo>
                    <a:pt x="1432" y="532"/>
                    <a:pt x="1432" y="531"/>
                    <a:pt x="1433" y="531"/>
                  </a:cubicBezTo>
                  <a:cubicBezTo>
                    <a:pt x="1433" y="530"/>
                    <a:pt x="1434" y="529"/>
                    <a:pt x="1435" y="528"/>
                  </a:cubicBezTo>
                  <a:cubicBezTo>
                    <a:pt x="1435" y="527"/>
                    <a:pt x="1437" y="525"/>
                    <a:pt x="1438" y="524"/>
                  </a:cubicBezTo>
                  <a:cubicBezTo>
                    <a:pt x="1440" y="522"/>
                    <a:pt x="1441" y="521"/>
                    <a:pt x="1442" y="520"/>
                  </a:cubicBezTo>
                  <a:cubicBezTo>
                    <a:pt x="1443" y="519"/>
                    <a:pt x="1444" y="519"/>
                    <a:pt x="1445" y="518"/>
                  </a:cubicBezTo>
                  <a:cubicBezTo>
                    <a:pt x="1446" y="518"/>
                    <a:pt x="1446" y="518"/>
                    <a:pt x="1447" y="518"/>
                  </a:cubicBezTo>
                  <a:cubicBezTo>
                    <a:pt x="1448" y="518"/>
                    <a:pt x="1448" y="518"/>
                    <a:pt x="1449" y="519"/>
                  </a:cubicBezTo>
                  <a:lnTo>
                    <a:pt x="1457" y="527"/>
                  </a:lnTo>
                  <a:cubicBezTo>
                    <a:pt x="1456" y="523"/>
                    <a:pt x="1456" y="519"/>
                    <a:pt x="1455" y="516"/>
                  </a:cubicBezTo>
                  <a:cubicBezTo>
                    <a:pt x="1455" y="513"/>
                    <a:pt x="1456" y="511"/>
                    <a:pt x="1456" y="508"/>
                  </a:cubicBezTo>
                  <a:cubicBezTo>
                    <a:pt x="1456" y="506"/>
                    <a:pt x="1457" y="504"/>
                    <a:pt x="1458" y="502"/>
                  </a:cubicBezTo>
                  <a:cubicBezTo>
                    <a:pt x="1459" y="501"/>
                    <a:pt x="1460" y="499"/>
                    <a:pt x="1462" y="498"/>
                  </a:cubicBezTo>
                  <a:cubicBezTo>
                    <a:pt x="1462" y="497"/>
                    <a:pt x="1463" y="497"/>
                    <a:pt x="1464" y="496"/>
                  </a:cubicBezTo>
                  <a:cubicBezTo>
                    <a:pt x="1464" y="495"/>
                    <a:pt x="1465" y="495"/>
                    <a:pt x="1466" y="494"/>
                  </a:cubicBezTo>
                  <a:cubicBezTo>
                    <a:pt x="1467" y="493"/>
                    <a:pt x="1468" y="493"/>
                    <a:pt x="1469" y="493"/>
                  </a:cubicBezTo>
                  <a:cubicBezTo>
                    <a:pt x="1470" y="492"/>
                    <a:pt x="1470" y="492"/>
                    <a:pt x="1471" y="492"/>
                  </a:cubicBezTo>
                  <a:cubicBezTo>
                    <a:pt x="1471" y="492"/>
                    <a:pt x="1472" y="492"/>
                    <a:pt x="1472" y="492"/>
                  </a:cubicBezTo>
                  <a:cubicBezTo>
                    <a:pt x="1473" y="492"/>
                    <a:pt x="1473" y="493"/>
                    <a:pt x="1474" y="493"/>
                  </a:cubicBezTo>
                  <a:cubicBezTo>
                    <a:pt x="1474" y="494"/>
                    <a:pt x="1475" y="494"/>
                    <a:pt x="1476" y="495"/>
                  </a:cubicBezTo>
                  <a:cubicBezTo>
                    <a:pt x="1477" y="496"/>
                    <a:pt x="1479" y="497"/>
                    <a:pt x="1480" y="499"/>
                  </a:cubicBezTo>
                  <a:close/>
                  <a:moveTo>
                    <a:pt x="1537" y="443"/>
                  </a:moveTo>
                  <a:cubicBezTo>
                    <a:pt x="1539" y="444"/>
                    <a:pt x="1540" y="446"/>
                    <a:pt x="1541" y="447"/>
                  </a:cubicBezTo>
                  <a:cubicBezTo>
                    <a:pt x="1542" y="448"/>
                    <a:pt x="1543" y="449"/>
                    <a:pt x="1543" y="450"/>
                  </a:cubicBezTo>
                  <a:cubicBezTo>
                    <a:pt x="1544" y="451"/>
                    <a:pt x="1544" y="452"/>
                    <a:pt x="1544" y="452"/>
                  </a:cubicBezTo>
                  <a:cubicBezTo>
                    <a:pt x="1544" y="453"/>
                    <a:pt x="1543" y="453"/>
                    <a:pt x="1543" y="454"/>
                  </a:cubicBezTo>
                  <a:cubicBezTo>
                    <a:pt x="1542" y="454"/>
                    <a:pt x="1542" y="454"/>
                    <a:pt x="1541" y="455"/>
                  </a:cubicBezTo>
                  <a:cubicBezTo>
                    <a:pt x="1541" y="455"/>
                    <a:pt x="1540" y="455"/>
                    <a:pt x="1539" y="456"/>
                  </a:cubicBezTo>
                  <a:cubicBezTo>
                    <a:pt x="1538" y="456"/>
                    <a:pt x="1538" y="457"/>
                    <a:pt x="1537" y="457"/>
                  </a:cubicBezTo>
                  <a:cubicBezTo>
                    <a:pt x="1536" y="458"/>
                    <a:pt x="1535" y="458"/>
                    <a:pt x="1534" y="459"/>
                  </a:cubicBezTo>
                  <a:cubicBezTo>
                    <a:pt x="1533" y="460"/>
                    <a:pt x="1532" y="461"/>
                    <a:pt x="1532" y="463"/>
                  </a:cubicBezTo>
                  <a:cubicBezTo>
                    <a:pt x="1531" y="464"/>
                    <a:pt x="1531" y="466"/>
                    <a:pt x="1530" y="468"/>
                  </a:cubicBezTo>
                  <a:cubicBezTo>
                    <a:pt x="1530" y="470"/>
                    <a:pt x="1530" y="472"/>
                    <a:pt x="1530" y="475"/>
                  </a:cubicBezTo>
                  <a:cubicBezTo>
                    <a:pt x="1531" y="477"/>
                    <a:pt x="1531" y="480"/>
                    <a:pt x="1532" y="484"/>
                  </a:cubicBezTo>
                  <a:lnTo>
                    <a:pt x="1572" y="524"/>
                  </a:lnTo>
                  <a:cubicBezTo>
                    <a:pt x="1572" y="524"/>
                    <a:pt x="1573" y="525"/>
                    <a:pt x="1573" y="525"/>
                  </a:cubicBezTo>
                  <a:cubicBezTo>
                    <a:pt x="1573" y="526"/>
                    <a:pt x="1573" y="527"/>
                    <a:pt x="1572" y="528"/>
                  </a:cubicBezTo>
                  <a:cubicBezTo>
                    <a:pt x="1572" y="529"/>
                    <a:pt x="1571" y="530"/>
                    <a:pt x="1570" y="531"/>
                  </a:cubicBezTo>
                  <a:cubicBezTo>
                    <a:pt x="1569" y="532"/>
                    <a:pt x="1568" y="534"/>
                    <a:pt x="1566" y="536"/>
                  </a:cubicBezTo>
                  <a:cubicBezTo>
                    <a:pt x="1564" y="537"/>
                    <a:pt x="1562" y="539"/>
                    <a:pt x="1561" y="540"/>
                  </a:cubicBezTo>
                  <a:cubicBezTo>
                    <a:pt x="1560" y="541"/>
                    <a:pt x="1559" y="542"/>
                    <a:pt x="1558" y="542"/>
                  </a:cubicBezTo>
                  <a:cubicBezTo>
                    <a:pt x="1557" y="543"/>
                    <a:pt x="1556" y="543"/>
                    <a:pt x="1556" y="543"/>
                  </a:cubicBezTo>
                  <a:cubicBezTo>
                    <a:pt x="1555" y="543"/>
                    <a:pt x="1554" y="542"/>
                    <a:pt x="1554" y="542"/>
                  </a:cubicBezTo>
                  <a:lnTo>
                    <a:pt x="1490" y="478"/>
                  </a:lnTo>
                  <a:cubicBezTo>
                    <a:pt x="1489" y="477"/>
                    <a:pt x="1489" y="477"/>
                    <a:pt x="1489" y="476"/>
                  </a:cubicBezTo>
                  <a:cubicBezTo>
                    <a:pt x="1489" y="476"/>
                    <a:pt x="1489" y="475"/>
                    <a:pt x="1489" y="474"/>
                  </a:cubicBezTo>
                  <a:cubicBezTo>
                    <a:pt x="1490" y="473"/>
                    <a:pt x="1490" y="472"/>
                    <a:pt x="1491" y="471"/>
                  </a:cubicBezTo>
                  <a:cubicBezTo>
                    <a:pt x="1492" y="470"/>
                    <a:pt x="1493" y="469"/>
                    <a:pt x="1495" y="467"/>
                  </a:cubicBezTo>
                  <a:cubicBezTo>
                    <a:pt x="1496" y="466"/>
                    <a:pt x="1498" y="464"/>
                    <a:pt x="1499" y="464"/>
                  </a:cubicBezTo>
                  <a:cubicBezTo>
                    <a:pt x="1500" y="463"/>
                    <a:pt x="1501" y="462"/>
                    <a:pt x="1502" y="462"/>
                  </a:cubicBezTo>
                  <a:cubicBezTo>
                    <a:pt x="1502" y="461"/>
                    <a:pt x="1503" y="461"/>
                    <a:pt x="1504" y="461"/>
                  </a:cubicBezTo>
                  <a:cubicBezTo>
                    <a:pt x="1504" y="462"/>
                    <a:pt x="1505" y="462"/>
                    <a:pt x="1505" y="462"/>
                  </a:cubicBezTo>
                  <a:lnTo>
                    <a:pt x="1513" y="470"/>
                  </a:lnTo>
                  <a:cubicBezTo>
                    <a:pt x="1512" y="466"/>
                    <a:pt x="1512" y="463"/>
                    <a:pt x="1512" y="460"/>
                  </a:cubicBezTo>
                  <a:cubicBezTo>
                    <a:pt x="1512" y="457"/>
                    <a:pt x="1512" y="454"/>
                    <a:pt x="1513" y="452"/>
                  </a:cubicBezTo>
                  <a:cubicBezTo>
                    <a:pt x="1513" y="449"/>
                    <a:pt x="1514" y="448"/>
                    <a:pt x="1515" y="446"/>
                  </a:cubicBezTo>
                  <a:cubicBezTo>
                    <a:pt x="1516" y="444"/>
                    <a:pt x="1517" y="443"/>
                    <a:pt x="1518" y="441"/>
                  </a:cubicBezTo>
                  <a:cubicBezTo>
                    <a:pt x="1519" y="441"/>
                    <a:pt x="1519" y="440"/>
                    <a:pt x="1520" y="439"/>
                  </a:cubicBezTo>
                  <a:cubicBezTo>
                    <a:pt x="1521" y="439"/>
                    <a:pt x="1522" y="438"/>
                    <a:pt x="1523" y="437"/>
                  </a:cubicBezTo>
                  <a:cubicBezTo>
                    <a:pt x="1524" y="437"/>
                    <a:pt x="1525" y="436"/>
                    <a:pt x="1525" y="436"/>
                  </a:cubicBezTo>
                  <a:cubicBezTo>
                    <a:pt x="1526" y="436"/>
                    <a:pt x="1527" y="435"/>
                    <a:pt x="1527" y="435"/>
                  </a:cubicBezTo>
                  <a:cubicBezTo>
                    <a:pt x="1528" y="435"/>
                    <a:pt x="1528" y="436"/>
                    <a:pt x="1529" y="436"/>
                  </a:cubicBezTo>
                  <a:cubicBezTo>
                    <a:pt x="1529" y="436"/>
                    <a:pt x="1530" y="436"/>
                    <a:pt x="1530" y="437"/>
                  </a:cubicBezTo>
                  <a:cubicBezTo>
                    <a:pt x="1531" y="437"/>
                    <a:pt x="1532" y="438"/>
                    <a:pt x="1533" y="439"/>
                  </a:cubicBezTo>
                  <a:cubicBezTo>
                    <a:pt x="1534" y="440"/>
                    <a:pt x="1535" y="441"/>
                    <a:pt x="1537" y="443"/>
                  </a:cubicBezTo>
                  <a:close/>
                  <a:moveTo>
                    <a:pt x="1643" y="388"/>
                  </a:moveTo>
                  <a:cubicBezTo>
                    <a:pt x="1648" y="393"/>
                    <a:pt x="1652" y="399"/>
                    <a:pt x="1655" y="405"/>
                  </a:cubicBezTo>
                  <a:cubicBezTo>
                    <a:pt x="1658" y="411"/>
                    <a:pt x="1660" y="417"/>
                    <a:pt x="1660" y="423"/>
                  </a:cubicBezTo>
                  <a:cubicBezTo>
                    <a:pt x="1661" y="429"/>
                    <a:pt x="1660" y="435"/>
                    <a:pt x="1657" y="442"/>
                  </a:cubicBezTo>
                  <a:cubicBezTo>
                    <a:pt x="1654" y="448"/>
                    <a:pt x="1650" y="454"/>
                    <a:pt x="1644" y="460"/>
                  </a:cubicBezTo>
                  <a:cubicBezTo>
                    <a:pt x="1638" y="465"/>
                    <a:pt x="1633" y="470"/>
                    <a:pt x="1627" y="472"/>
                  </a:cubicBezTo>
                  <a:cubicBezTo>
                    <a:pt x="1621" y="475"/>
                    <a:pt x="1615" y="476"/>
                    <a:pt x="1610" y="476"/>
                  </a:cubicBezTo>
                  <a:cubicBezTo>
                    <a:pt x="1604" y="476"/>
                    <a:pt x="1598" y="474"/>
                    <a:pt x="1592" y="471"/>
                  </a:cubicBezTo>
                  <a:cubicBezTo>
                    <a:pt x="1587" y="468"/>
                    <a:pt x="1581" y="463"/>
                    <a:pt x="1575" y="458"/>
                  </a:cubicBezTo>
                  <a:cubicBezTo>
                    <a:pt x="1570" y="452"/>
                    <a:pt x="1565" y="447"/>
                    <a:pt x="1562" y="441"/>
                  </a:cubicBezTo>
                  <a:cubicBezTo>
                    <a:pt x="1559" y="435"/>
                    <a:pt x="1558" y="429"/>
                    <a:pt x="1557" y="422"/>
                  </a:cubicBezTo>
                  <a:cubicBezTo>
                    <a:pt x="1557" y="416"/>
                    <a:pt x="1558" y="410"/>
                    <a:pt x="1561" y="404"/>
                  </a:cubicBezTo>
                  <a:cubicBezTo>
                    <a:pt x="1563" y="398"/>
                    <a:pt x="1568" y="392"/>
                    <a:pt x="1574" y="386"/>
                  </a:cubicBezTo>
                  <a:cubicBezTo>
                    <a:pt x="1579" y="380"/>
                    <a:pt x="1585" y="376"/>
                    <a:pt x="1591" y="373"/>
                  </a:cubicBezTo>
                  <a:cubicBezTo>
                    <a:pt x="1597" y="371"/>
                    <a:pt x="1602" y="369"/>
                    <a:pt x="1608" y="370"/>
                  </a:cubicBezTo>
                  <a:cubicBezTo>
                    <a:pt x="1614" y="370"/>
                    <a:pt x="1620" y="372"/>
                    <a:pt x="1625" y="375"/>
                  </a:cubicBezTo>
                  <a:cubicBezTo>
                    <a:pt x="1631" y="378"/>
                    <a:pt x="1637" y="382"/>
                    <a:pt x="1643" y="388"/>
                  </a:cubicBezTo>
                  <a:close/>
                  <a:moveTo>
                    <a:pt x="1625" y="407"/>
                  </a:moveTo>
                  <a:cubicBezTo>
                    <a:pt x="1621" y="404"/>
                    <a:pt x="1618" y="401"/>
                    <a:pt x="1615" y="399"/>
                  </a:cubicBezTo>
                  <a:cubicBezTo>
                    <a:pt x="1612" y="397"/>
                    <a:pt x="1609" y="396"/>
                    <a:pt x="1606" y="395"/>
                  </a:cubicBezTo>
                  <a:cubicBezTo>
                    <a:pt x="1603" y="394"/>
                    <a:pt x="1599" y="394"/>
                    <a:pt x="1596" y="395"/>
                  </a:cubicBezTo>
                  <a:cubicBezTo>
                    <a:pt x="1593" y="396"/>
                    <a:pt x="1590" y="398"/>
                    <a:pt x="1587" y="401"/>
                  </a:cubicBezTo>
                  <a:cubicBezTo>
                    <a:pt x="1584" y="404"/>
                    <a:pt x="1583" y="406"/>
                    <a:pt x="1582" y="409"/>
                  </a:cubicBezTo>
                  <a:cubicBezTo>
                    <a:pt x="1581" y="412"/>
                    <a:pt x="1580" y="415"/>
                    <a:pt x="1581" y="419"/>
                  </a:cubicBezTo>
                  <a:cubicBezTo>
                    <a:pt x="1582" y="422"/>
                    <a:pt x="1583" y="425"/>
                    <a:pt x="1585" y="428"/>
                  </a:cubicBezTo>
                  <a:cubicBezTo>
                    <a:pt x="1587" y="432"/>
                    <a:pt x="1590" y="435"/>
                    <a:pt x="1593" y="438"/>
                  </a:cubicBezTo>
                  <a:cubicBezTo>
                    <a:pt x="1596" y="442"/>
                    <a:pt x="1599" y="444"/>
                    <a:pt x="1602" y="446"/>
                  </a:cubicBezTo>
                  <a:cubicBezTo>
                    <a:pt x="1606" y="448"/>
                    <a:pt x="1609" y="450"/>
                    <a:pt x="1612" y="451"/>
                  </a:cubicBezTo>
                  <a:cubicBezTo>
                    <a:pt x="1615" y="452"/>
                    <a:pt x="1618" y="451"/>
                    <a:pt x="1621" y="450"/>
                  </a:cubicBezTo>
                  <a:cubicBezTo>
                    <a:pt x="1624" y="450"/>
                    <a:pt x="1627" y="448"/>
                    <a:pt x="1630" y="445"/>
                  </a:cubicBezTo>
                  <a:cubicBezTo>
                    <a:pt x="1633" y="442"/>
                    <a:pt x="1635" y="439"/>
                    <a:pt x="1636" y="436"/>
                  </a:cubicBezTo>
                  <a:cubicBezTo>
                    <a:pt x="1637" y="433"/>
                    <a:pt x="1637" y="430"/>
                    <a:pt x="1637" y="427"/>
                  </a:cubicBezTo>
                  <a:cubicBezTo>
                    <a:pt x="1636" y="424"/>
                    <a:pt x="1635" y="420"/>
                    <a:pt x="1633" y="417"/>
                  </a:cubicBezTo>
                  <a:cubicBezTo>
                    <a:pt x="1631" y="414"/>
                    <a:pt x="1628" y="411"/>
                    <a:pt x="1625" y="407"/>
                  </a:cubicBezTo>
                  <a:close/>
                  <a:moveTo>
                    <a:pt x="1673" y="307"/>
                  </a:moveTo>
                  <a:cubicBezTo>
                    <a:pt x="1674" y="309"/>
                    <a:pt x="1676" y="310"/>
                    <a:pt x="1677" y="311"/>
                  </a:cubicBezTo>
                  <a:cubicBezTo>
                    <a:pt x="1678" y="312"/>
                    <a:pt x="1678" y="313"/>
                    <a:pt x="1679" y="314"/>
                  </a:cubicBezTo>
                  <a:cubicBezTo>
                    <a:pt x="1679" y="315"/>
                    <a:pt x="1680" y="316"/>
                    <a:pt x="1679" y="316"/>
                  </a:cubicBezTo>
                  <a:cubicBezTo>
                    <a:pt x="1679" y="317"/>
                    <a:pt x="1679" y="317"/>
                    <a:pt x="1679" y="318"/>
                  </a:cubicBezTo>
                  <a:cubicBezTo>
                    <a:pt x="1678" y="318"/>
                    <a:pt x="1678" y="319"/>
                    <a:pt x="1677" y="319"/>
                  </a:cubicBezTo>
                  <a:cubicBezTo>
                    <a:pt x="1676" y="319"/>
                    <a:pt x="1676" y="320"/>
                    <a:pt x="1675" y="320"/>
                  </a:cubicBezTo>
                  <a:cubicBezTo>
                    <a:pt x="1674" y="320"/>
                    <a:pt x="1673" y="321"/>
                    <a:pt x="1672" y="321"/>
                  </a:cubicBezTo>
                  <a:cubicBezTo>
                    <a:pt x="1672" y="322"/>
                    <a:pt x="1671" y="323"/>
                    <a:pt x="1670" y="324"/>
                  </a:cubicBezTo>
                  <a:cubicBezTo>
                    <a:pt x="1669" y="325"/>
                    <a:pt x="1668" y="326"/>
                    <a:pt x="1667" y="327"/>
                  </a:cubicBezTo>
                  <a:cubicBezTo>
                    <a:pt x="1667" y="329"/>
                    <a:pt x="1666" y="330"/>
                    <a:pt x="1666" y="332"/>
                  </a:cubicBezTo>
                  <a:cubicBezTo>
                    <a:pt x="1666" y="334"/>
                    <a:pt x="1666" y="336"/>
                    <a:pt x="1666" y="339"/>
                  </a:cubicBezTo>
                  <a:cubicBezTo>
                    <a:pt x="1667" y="342"/>
                    <a:pt x="1667" y="345"/>
                    <a:pt x="1668" y="348"/>
                  </a:cubicBezTo>
                  <a:lnTo>
                    <a:pt x="1708" y="388"/>
                  </a:lnTo>
                  <a:cubicBezTo>
                    <a:pt x="1708" y="388"/>
                    <a:pt x="1708" y="389"/>
                    <a:pt x="1709" y="390"/>
                  </a:cubicBezTo>
                  <a:cubicBezTo>
                    <a:pt x="1709" y="390"/>
                    <a:pt x="1708" y="391"/>
                    <a:pt x="1708" y="392"/>
                  </a:cubicBezTo>
                  <a:cubicBezTo>
                    <a:pt x="1708" y="393"/>
                    <a:pt x="1707" y="394"/>
                    <a:pt x="1706" y="395"/>
                  </a:cubicBezTo>
                  <a:cubicBezTo>
                    <a:pt x="1705" y="397"/>
                    <a:pt x="1703" y="398"/>
                    <a:pt x="1702" y="400"/>
                  </a:cubicBezTo>
                  <a:cubicBezTo>
                    <a:pt x="1700" y="402"/>
                    <a:pt x="1698" y="403"/>
                    <a:pt x="1697" y="404"/>
                  </a:cubicBezTo>
                  <a:cubicBezTo>
                    <a:pt x="1696" y="405"/>
                    <a:pt x="1695" y="406"/>
                    <a:pt x="1694" y="406"/>
                  </a:cubicBezTo>
                  <a:cubicBezTo>
                    <a:pt x="1693" y="407"/>
                    <a:pt x="1692" y="407"/>
                    <a:pt x="1691" y="407"/>
                  </a:cubicBezTo>
                  <a:cubicBezTo>
                    <a:pt x="1691" y="407"/>
                    <a:pt x="1690" y="407"/>
                    <a:pt x="1690" y="406"/>
                  </a:cubicBezTo>
                  <a:lnTo>
                    <a:pt x="1626" y="342"/>
                  </a:lnTo>
                  <a:cubicBezTo>
                    <a:pt x="1625" y="342"/>
                    <a:pt x="1625" y="341"/>
                    <a:pt x="1625" y="340"/>
                  </a:cubicBezTo>
                  <a:cubicBezTo>
                    <a:pt x="1625" y="340"/>
                    <a:pt x="1625" y="339"/>
                    <a:pt x="1625" y="338"/>
                  </a:cubicBezTo>
                  <a:cubicBezTo>
                    <a:pt x="1625" y="337"/>
                    <a:pt x="1626" y="336"/>
                    <a:pt x="1627" y="335"/>
                  </a:cubicBezTo>
                  <a:cubicBezTo>
                    <a:pt x="1628" y="334"/>
                    <a:pt x="1629" y="333"/>
                    <a:pt x="1630" y="331"/>
                  </a:cubicBezTo>
                  <a:cubicBezTo>
                    <a:pt x="1632" y="330"/>
                    <a:pt x="1633" y="329"/>
                    <a:pt x="1634" y="328"/>
                  </a:cubicBezTo>
                  <a:cubicBezTo>
                    <a:pt x="1636" y="327"/>
                    <a:pt x="1637" y="326"/>
                    <a:pt x="1637" y="326"/>
                  </a:cubicBezTo>
                  <a:cubicBezTo>
                    <a:pt x="1638" y="326"/>
                    <a:pt x="1639" y="326"/>
                    <a:pt x="1639" y="326"/>
                  </a:cubicBezTo>
                  <a:cubicBezTo>
                    <a:pt x="1640" y="326"/>
                    <a:pt x="1641" y="326"/>
                    <a:pt x="1641" y="327"/>
                  </a:cubicBezTo>
                  <a:lnTo>
                    <a:pt x="1649" y="335"/>
                  </a:lnTo>
                  <a:cubicBezTo>
                    <a:pt x="1648" y="330"/>
                    <a:pt x="1648" y="327"/>
                    <a:pt x="1648" y="324"/>
                  </a:cubicBezTo>
                  <a:cubicBezTo>
                    <a:pt x="1648" y="321"/>
                    <a:pt x="1648" y="318"/>
                    <a:pt x="1648" y="316"/>
                  </a:cubicBezTo>
                  <a:cubicBezTo>
                    <a:pt x="1649" y="314"/>
                    <a:pt x="1649" y="312"/>
                    <a:pt x="1650" y="310"/>
                  </a:cubicBezTo>
                  <a:cubicBezTo>
                    <a:pt x="1651" y="308"/>
                    <a:pt x="1653" y="307"/>
                    <a:pt x="1654" y="305"/>
                  </a:cubicBezTo>
                  <a:cubicBezTo>
                    <a:pt x="1655" y="305"/>
                    <a:pt x="1655" y="304"/>
                    <a:pt x="1656" y="304"/>
                  </a:cubicBezTo>
                  <a:cubicBezTo>
                    <a:pt x="1657" y="303"/>
                    <a:pt x="1658" y="302"/>
                    <a:pt x="1659" y="302"/>
                  </a:cubicBezTo>
                  <a:cubicBezTo>
                    <a:pt x="1660" y="301"/>
                    <a:pt x="1660" y="301"/>
                    <a:pt x="1661" y="300"/>
                  </a:cubicBezTo>
                  <a:cubicBezTo>
                    <a:pt x="1662" y="300"/>
                    <a:pt x="1663" y="300"/>
                    <a:pt x="1663" y="300"/>
                  </a:cubicBezTo>
                  <a:cubicBezTo>
                    <a:pt x="1664" y="300"/>
                    <a:pt x="1664" y="300"/>
                    <a:pt x="1665" y="300"/>
                  </a:cubicBezTo>
                  <a:cubicBezTo>
                    <a:pt x="1665" y="300"/>
                    <a:pt x="1665" y="300"/>
                    <a:pt x="1666" y="301"/>
                  </a:cubicBezTo>
                  <a:cubicBezTo>
                    <a:pt x="1667" y="301"/>
                    <a:pt x="1667" y="302"/>
                    <a:pt x="1668" y="303"/>
                  </a:cubicBezTo>
                  <a:cubicBezTo>
                    <a:pt x="1670" y="304"/>
                    <a:pt x="1671" y="305"/>
                    <a:pt x="1673" y="307"/>
                  </a:cubicBezTo>
                  <a:close/>
                  <a:moveTo>
                    <a:pt x="1714" y="190"/>
                  </a:moveTo>
                  <a:cubicBezTo>
                    <a:pt x="1719" y="204"/>
                    <a:pt x="1726" y="216"/>
                    <a:pt x="1733" y="228"/>
                  </a:cubicBezTo>
                  <a:cubicBezTo>
                    <a:pt x="1741" y="240"/>
                    <a:pt x="1751" y="252"/>
                    <a:pt x="1761" y="262"/>
                  </a:cubicBezTo>
                  <a:cubicBezTo>
                    <a:pt x="1771" y="273"/>
                    <a:pt x="1783" y="282"/>
                    <a:pt x="1795" y="290"/>
                  </a:cubicBezTo>
                  <a:cubicBezTo>
                    <a:pt x="1807" y="297"/>
                    <a:pt x="1819" y="304"/>
                    <a:pt x="1833" y="310"/>
                  </a:cubicBezTo>
                  <a:cubicBezTo>
                    <a:pt x="1834" y="310"/>
                    <a:pt x="1835" y="311"/>
                    <a:pt x="1835" y="311"/>
                  </a:cubicBezTo>
                  <a:cubicBezTo>
                    <a:pt x="1836" y="312"/>
                    <a:pt x="1836" y="312"/>
                    <a:pt x="1836" y="313"/>
                  </a:cubicBezTo>
                  <a:cubicBezTo>
                    <a:pt x="1836" y="314"/>
                    <a:pt x="1835" y="315"/>
                    <a:pt x="1834" y="317"/>
                  </a:cubicBezTo>
                  <a:cubicBezTo>
                    <a:pt x="1833" y="318"/>
                    <a:pt x="1832" y="319"/>
                    <a:pt x="1830" y="321"/>
                  </a:cubicBezTo>
                  <a:cubicBezTo>
                    <a:pt x="1829" y="323"/>
                    <a:pt x="1827" y="324"/>
                    <a:pt x="1826" y="325"/>
                  </a:cubicBezTo>
                  <a:cubicBezTo>
                    <a:pt x="1825" y="325"/>
                    <a:pt x="1824" y="326"/>
                    <a:pt x="1824" y="327"/>
                  </a:cubicBezTo>
                  <a:cubicBezTo>
                    <a:pt x="1823" y="327"/>
                    <a:pt x="1822" y="327"/>
                    <a:pt x="1821" y="328"/>
                  </a:cubicBezTo>
                  <a:cubicBezTo>
                    <a:pt x="1821" y="328"/>
                    <a:pt x="1820" y="328"/>
                    <a:pt x="1820" y="327"/>
                  </a:cubicBezTo>
                  <a:cubicBezTo>
                    <a:pt x="1812" y="325"/>
                    <a:pt x="1805" y="322"/>
                    <a:pt x="1798" y="319"/>
                  </a:cubicBezTo>
                  <a:cubicBezTo>
                    <a:pt x="1791" y="316"/>
                    <a:pt x="1784" y="312"/>
                    <a:pt x="1778" y="309"/>
                  </a:cubicBezTo>
                  <a:cubicBezTo>
                    <a:pt x="1771" y="305"/>
                    <a:pt x="1765" y="300"/>
                    <a:pt x="1759" y="296"/>
                  </a:cubicBezTo>
                  <a:cubicBezTo>
                    <a:pt x="1754" y="291"/>
                    <a:pt x="1748" y="286"/>
                    <a:pt x="1743" y="281"/>
                  </a:cubicBezTo>
                  <a:cubicBezTo>
                    <a:pt x="1737" y="275"/>
                    <a:pt x="1732" y="270"/>
                    <a:pt x="1728" y="264"/>
                  </a:cubicBezTo>
                  <a:cubicBezTo>
                    <a:pt x="1723" y="258"/>
                    <a:pt x="1719" y="252"/>
                    <a:pt x="1715" y="245"/>
                  </a:cubicBezTo>
                  <a:cubicBezTo>
                    <a:pt x="1711" y="239"/>
                    <a:pt x="1708" y="232"/>
                    <a:pt x="1704" y="225"/>
                  </a:cubicBezTo>
                  <a:cubicBezTo>
                    <a:pt x="1701" y="218"/>
                    <a:pt x="1698" y="211"/>
                    <a:pt x="1696" y="203"/>
                  </a:cubicBezTo>
                  <a:cubicBezTo>
                    <a:pt x="1696" y="203"/>
                    <a:pt x="1696" y="203"/>
                    <a:pt x="1696" y="202"/>
                  </a:cubicBezTo>
                  <a:cubicBezTo>
                    <a:pt x="1696" y="202"/>
                    <a:pt x="1696" y="201"/>
                    <a:pt x="1697" y="200"/>
                  </a:cubicBezTo>
                  <a:cubicBezTo>
                    <a:pt x="1697" y="200"/>
                    <a:pt x="1698" y="199"/>
                    <a:pt x="1699" y="198"/>
                  </a:cubicBezTo>
                  <a:cubicBezTo>
                    <a:pt x="1699" y="197"/>
                    <a:pt x="1701" y="195"/>
                    <a:pt x="1702" y="194"/>
                  </a:cubicBezTo>
                  <a:cubicBezTo>
                    <a:pt x="1704" y="192"/>
                    <a:pt x="1705" y="191"/>
                    <a:pt x="1707" y="190"/>
                  </a:cubicBezTo>
                  <a:cubicBezTo>
                    <a:pt x="1708" y="189"/>
                    <a:pt x="1709" y="188"/>
                    <a:pt x="1710" y="188"/>
                  </a:cubicBezTo>
                  <a:cubicBezTo>
                    <a:pt x="1711" y="188"/>
                    <a:pt x="1712" y="188"/>
                    <a:pt x="1712" y="188"/>
                  </a:cubicBezTo>
                  <a:cubicBezTo>
                    <a:pt x="1713" y="189"/>
                    <a:pt x="1713" y="190"/>
                    <a:pt x="1714" y="190"/>
                  </a:cubicBezTo>
                  <a:close/>
                  <a:moveTo>
                    <a:pt x="1857" y="173"/>
                  </a:moveTo>
                  <a:cubicBezTo>
                    <a:pt x="1863" y="178"/>
                    <a:pt x="1867" y="184"/>
                    <a:pt x="1870" y="190"/>
                  </a:cubicBezTo>
                  <a:cubicBezTo>
                    <a:pt x="1873" y="196"/>
                    <a:pt x="1875" y="202"/>
                    <a:pt x="1875" y="208"/>
                  </a:cubicBezTo>
                  <a:cubicBezTo>
                    <a:pt x="1876" y="214"/>
                    <a:pt x="1875" y="220"/>
                    <a:pt x="1872" y="227"/>
                  </a:cubicBezTo>
                  <a:cubicBezTo>
                    <a:pt x="1869" y="233"/>
                    <a:pt x="1865" y="239"/>
                    <a:pt x="1859" y="245"/>
                  </a:cubicBezTo>
                  <a:cubicBezTo>
                    <a:pt x="1853" y="250"/>
                    <a:pt x="1848" y="255"/>
                    <a:pt x="1842" y="257"/>
                  </a:cubicBezTo>
                  <a:cubicBezTo>
                    <a:pt x="1836" y="260"/>
                    <a:pt x="1830" y="261"/>
                    <a:pt x="1825" y="261"/>
                  </a:cubicBezTo>
                  <a:cubicBezTo>
                    <a:pt x="1819" y="261"/>
                    <a:pt x="1813" y="259"/>
                    <a:pt x="1807" y="256"/>
                  </a:cubicBezTo>
                  <a:cubicBezTo>
                    <a:pt x="1801" y="253"/>
                    <a:pt x="1796" y="248"/>
                    <a:pt x="1790" y="243"/>
                  </a:cubicBezTo>
                  <a:cubicBezTo>
                    <a:pt x="1785" y="237"/>
                    <a:pt x="1780" y="232"/>
                    <a:pt x="1777" y="226"/>
                  </a:cubicBezTo>
                  <a:cubicBezTo>
                    <a:pt x="1774" y="220"/>
                    <a:pt x="1773" y="214"/>
                    <a:pt x="1772" y="207"/>
                  </a:cubicBezTo>
                  <a:cubicBezTo>
                    <a:pt x="1772" y="201"/>
                    <a:pt x="1773" y="195"/>
                    <a:pt x="1776" y="189"/>
                  </a:cubicBezTo>
                  <a:cubicBezTo>
                    <a:pt x="1778" y="183"/>
                    <a:pt x="1783" y="177"/>
                    <a:pt x="1788" y="171"/>
                  </a:cubicBezTo>
                  <a:cubicBezTo>
                    <a:pt x="1794" y="165"/>
                    <a:pt x="1800" y="161"/>
                    <a:pt x="1806" y="158"/>
                  </a:cubicBezTo>
                  <a:cubicBezTo>
                    <a:pt x="1812" y="156"/>
                    <a:pt x="1817" y="154"/>
                    <a:pt x="1823" y="155"/>
                  </a:cubicBezTo>
                  <a:cubicBezTo>
                    <a:pt x="1829" y="155"/>
                    <a:pt x="1835" y="157"/>
                    <a:pt x="1840" y="160"/>
                  </a:cubicBezTo>
                  <a:cubicBezTo>
                    <a:pt x="1846" y="163"/>
                    <a:pt x="1852" y="167"/>
                    <a:pt x="1857" y="173"/>
                  </a:cubicBezTo>
                  <a:close/>
                  <a:moveTo>
                    <a:pt x="1840" y="192"/>
                  </a:moveTo>
                  <a:cubicBezTo>
                    <a:pt x="1836" y="189"/>
                    <a:pt x="1833" y="186"/>
                    <a:pt x="1830" y="184"/>
                  </a:cubicBezTo>
                  <a:cubicBezTo>
                    <a:pt x="1827" y="182"/>
                    <a:pt x="1824" y="181"/>
                    <a:pt x="1821" y="180"/>
                  </a:cubicBezTo>
                  <a:cubicBezTo>
                    <a:pt x="1817" y="179"/>
                    <a:pt x="1814" y="179"/>
                    <a:pt x="1811" y="180"/>
                  </a:cubicBezTo>
                  <a:cubicBezTo>
                    <a:pt x="1808" y="181"/>
                    <a:pt x="1805" y="183"/>
                    <a:pt x="1802" y="186"/>
                  </a:cubicBezTo>
                  <a:cubicBezTo>
                    <a:pt x="1799" y="189"/>
                    <a:pt x="1798" y="191"/>
                    <a:pt x="1797" y="194"/>
                  </a:cubicBezTo>
                  <a:cubicBezTo>
                    <a:pt x="1796" y="197"/>
                    <a:pt x="1795" y="200"/>
                    <a:pt x="1796" y="204"/>
                  </a:cubicBezTo>
                  <a:cubicBezTo>
                    <a:pt x="1796" y="207"/>
                    <a:pt x="1798" y="210"/>
                    <a:pt x="1800" y="213"/>
                  </a:cubicBezTo>
                  <a:cubicBezTo>
                    <a:pt x="1802" y="217"/>
                    <a:pt x="1805" y="220"/>
                    <a:pt x="1808" y="223"/>
                  </a:cubicBezTo>
                  <a:cubicBezTo>
                    <a:pt x="1811" y="227"/>
                    <a:pt x="1814" y="229"/>
                    <a:pt x="1817" y="231"/>
                  </a:cubicBezTo>
                  <a:cubicBezTo>
                    <a:pt x="1821" y="234"/>
                    <a:pt x="1824" y="235"/>
                    <a:pt x="1827" y="236"/>
                  </a:cubicBezTo>
                  <a:cubicBezTo>
                    <a:pt x="1830" y="237"/>
                    <a:pt x="1833" y="236"/>
                    <a:pt x="1836" y="236"/>
                  </a:cubicBezTo>
                  <a:cubicBezTo>
                    <a:pt x="1839" y="235"/>
                    <a:pt x="1842" y="233"/>
                    <a:pt x="1845" y="230"/>
                  </a:cubicBezTo>
                  <a:cubicBezTo>
                    <a:pt x="1848" y="227"/>
                    <a:pt x="1850" y="224"/>
                    <a:pt x="1851" y="221"/>
                  </a:cubicBezTo>
                  <a:cubicBezTo>
                    <a:pt x="1852" y="218"/>
                    <a:pt x="1852" y="215"/>
                    <a:pt x="1852" y="212"/>
                  </a:cubicBezTo>
                  <a:cubicBezTo>
                    <a:pt x="1851" y="209"/>
                    <a:pt x="1850" y="205"/>
                    <a:pt x="1848" y="202"/>
                  </a:cubicBezTo>
                  <a:cubicBezTo>
                    <a:pt x="1846" y="199"/>
                    <a:pt x="1843" y="196"/>
                    <a:pt x="1840" y="192"/>
                  </a:cubicBezTo>
                  <a:close/>
                  <a:moveTo>
                    <a:pt x="1930" y="98"/>
                  </a:moveTo>
                  <a:cubicBezTo>
                    <a:pt x="1932" y="100"/>
                    <a:pt x="1933" y="102"/>
                    <a:pt x="1933" y="104"/>
                  </a:cubicBezTo>
                  <a:cubicBezTo>
                    <a:pt x="1933" y="106"/>
                    <a:pt x="1933" y="108"/>
                    <a:pt x="1931" y="110"/>
                  </a:cubicBezTo>
                  <a:lnTo>
                    <a:pt x="1892" y="149"/>
                  </a:lnTo>
                  <a:cubicBezTo>
                    <a:pt x="1895" y="152"/>
                    <a:pt x="1897" y="154"/>
                    <a:pt x="1900" y="156"/>
                  </a:cubicBezTo>
                  <a:cubicBezTo>
                    <a:pt x="1903" y="157"/>
                    <a:pt x="1906" y="158"/>
                    <a:pt x="1909" y="158"/>
                  </a:cubicBezTo>
                  <a:cubicBezTo>
                    <a:pt x="1912" y="158"/>
                    <a:pt x="1915" y="158"/>
                    <a:pt x="1918" y="156"/>
                  </a:cubicBezTo>
                  <a:cubicBezTo>
                    <a:pt x="1921" y="155"/>
                    <a:pt x="1924" y="153"/>
                    <a:pt x="1927" y="149"/>
                  </a:cubicBezTo>
                  <a:cubicBezTo>
                    <a:pt x="1930" y="146"/>
                    <a:pt x="1933" y="143"/>
                    <a:pt x="1935" y="140"/>
                  </a:cubicBezTo>
                  <a:cubicBezTo>
                    <a:pt x="1937" y="138"/>
                    <a:pt x="1938" y="135"/>
                    <a:pt x="1940" y="133"/>
                  </a:cubicBezTo>
                  <a:cubicBezTo>
                    <a:pt x="1941" y="130"/>
                    <a:pt x="1942" y="128"/>
                    <a:pt x="1942" y="127"/>
                  </a:cubicBezTo>
                  <a:cubicBezTo>
                    <a:pt x="1943" y="125"/>
                    <a:pt x="1944" y="124"/>
                    <a:pt x="1945" y="123"/>
                  </a:cubicBezTo>
                  <a:cubicBezTo>
                    <a:pt x="1945" y="123"/>
                    <a:pt x="1945" y="123"/>
                    <a:pt x="1946" y="123"/>
                  </a:cubicBezTo>
                  <a:cubicBezTo>
                    <a:pt x="1946" y="122"/>
                    <a:pt x="1947" y="122"/>
                    <a:pt x="1947" y="123"/>
                  </a:cubicBezTo>
                  <a:cubicBezTo>
                    <a:pt x="1948" y="123"/>
                    <a:pt x="1949" y="123"/>
                    <a:pt x="1950" y="124"/>
                  </a:cubicBezTo>
                  <a:cubicBezTo>
                    <a:pt x="1951" y="125"/>
                    <a:pt x="1952" y="126"/>
                    <a:pt x="1953" y="127"/>
                  </a:cubicBezTo>
                  <a:cubicBezTo>
                    <a:pt x="1954" y="128"/>
                    <a:pt x="1955" y="129"/>
                    <a:pt x="1955" y="130"/>
                  </a:cubicBezTo>
                  <a:cubicBezTo>
                    <a:pt x="1956" y="131"/>
                    <a:pt x="1957" y="131"/>
                    <a:pt x="1957" y="132"/>
                  </a:cubicBezTo>
                  <a:cubicBezTo>
                    <a:pt x="1958" y="133"/>
                    <a:pt x="1958" y="133"/>
                    <a:pt x="1958" y="134"/>
                  </a:cubicBezTo>
                  <a:cubicBezTo>
                    <a:pt x="1958" y="134"/>
                    <a:pt x="1958" y="135"/>
                    <a:pt x="1958" y="135"/>
                  </a:cubicBezTo>
                  <a:cubicBezTo>
                    <a:pt x="1958" y="136"/>
                    <a:pt x="1958" y="137"/>
                    <a:pt x="1957" y="139"/>
                  </a:cubicBezTo>
                  <a:cubicBezTo>
                    <a:pt x="1956" y="141"/>
                    <a:pt x="1955" y="144"/>
                    <a:pt x="1953" y="146"/>
                  </a:cubicBezTo>
                  <a:cubicBezTo>
                    <a:pt x="1952" y="149"/>
                    <a:pt x="1950" y="152"/>
                    <a:pt x="1947" y="155"/>
                  </a:cubicBezTo>
                  <a:cubicBezTo>
                    <a:pt x="1945" y="158"/>
                    <a:pt x="1942" y="162"/>
                    <a:pt x="1939" y="165"/>
                  </a:cubicBezTo>
                  <a:cubicBezTo>
                    <a:pt x="1933" y="170"/>
                    <a:pt x="1928" y="175"/>
                    <a:pt x="1922" y="178"/>
                  </a:cubicBezTo>
                  <a:cubicBezTo>
                    <a:pt x="1916" y="180"/>
                    <a:pt x="1911" y="182"/>
                    <a:pt x="1905" y="182"/>
                  </a:cubicBezTo>
                  <a:cubicBezTo>
                    <a:pt x="1899" y="182"/>
                    <a:pt x="1893" y="180"/>
                    <a:pt x="1887" y="177"/>
                  </a:cubicBezTo>
                  <a:cubicBezTo>
                    <a:pt x="1881" y="174"/>
                    <a:pt x="1876" y="170"/>
                    <a:pt x="1870" y="164"/>
                  </a:cubicBezTo>
                  <a:cubicBezTo>
                    <a:pt x="1864" y="158"/>
                    <a:pt x="1859" y="152"/>
                    <a:pt x="1856" y="146"/>
                  </a:cubicBezTo>
                  <a:cubicBezTo>
                    <a:pt x="1853" y="140"/>
                    <a:pt x="1852" y="134"/>
                    <a:pt x="1851" y="128"/>
                  </a:cubicBezTo>
                  <a:cubicBezTo>
                    <a:pt x="1851" y="122"/>
                    <a:pt x="1852" y="116"/>
                    <a:pt x="1854" y="110"/>
                  </a:cubicBezTo>
                  <a:cubicBezTo>
                    <a:pt x="1857" y="105"/>
                    <a:pt x="1860" y="99"/>
                    <a:pt x="1865" y="94"/>
                  </a:cubicBezTo>
                  <a:cubicBezTo>
                    <a:pt x="1871" y="89"/>
                    <a:pt x="1876" y="85"/>
                    <a:pt x="1881" y="83"/>
                  </a:cubicBezTo>
                  <a:cubicBezTo>
                    <a:pt x="1887" y="80"/>
                    <a:pt x="1892" y="79"/>
                    <a:pt x="1897" y="80"/>
                  </a:cubicBezTo>
                  <a:cubicBezTo>
                    <a:pt x="1903" y="80"/>
                    <a:pt x="1908" y="82"/>
                    <a:pt x="1913" y="84"/>
                  </a:cubicBezTo>
                  <a:cubicBezTo>
                    <a:pt x="1918" y="87"/>
                    <a:pt x="1922" y="91"/>
                    <a:pt x="1927" y="95"/>
                  </a:cubicBezTo>
                  <a:lnTo>
                    <a:pt x="1930" y="98"/>
                  </a:lnTo>
                  <a:close/>
                  <a:moveTo>
                    <a:pt x="1907" y="110"/>
                  </a:moveTo>
                  <a:cubicBezTo>
                    <a:pt x="1902" y="105"/>
                    <a:pt x="1897" y="102"/>
                    <a:pt x="1892" y="102"/>
                  </a:cubicBezTo>
                  <a:cubicBezTo>
                    <a:pt x="1887" y="101"/>
                    <a:pt x="1882" y="103"/>
                    <a:pt x="1878" y="107"/>
                  </a:cubicBezTo>
                  <a:cubicBezTo>
                    <a:pt x="1875" y="110"/>
                    <a:pt x="1874" y="112"/>
                    <a:pt x="1873" y="115"/>
                  </a:cubicBezTo>
                  <a:cubicBezTo>
                    <a:pt x="1872" y="117"/>
                    <a:pt x="1872" y="120"/>
                    <a:pt x="1872" y="122"/>
                  </a:cubicBezTo>
                  <a:cubicBezTo>
                    <a:pt x="1873" y="125"/>
                    <a:pt x="1873" y="127"/>
                    <a:pt x="1875" y="130"/>
                  </a:cubicBezTo>
                  <a:cubicBezTo>
                    <a:pt x="1876" y="133"/>
                    <a:pt x="1878" y="135"/>
                    <a:pt x="1880" y="137"/>
                  </a:cubicBezTo>
                  <a:lnTo>
                    <a:pt x="1907" y="110"/>
                  </a:lnTo>
                  <a:close/>
                  <a:moveTo>
                    <a:pt x="1977" y="47"/>
                  </a:moveTo>
                  <a:cubicBezTo>
                    <a:pt x="1982" y="52"/>
                    <a:pt x="1987" y="58"/>
                    <a:pt x="1992" y="64"/>
                  </a:cubicBezTo>
                  <a:cubicBezTo>
                    <a:pt x="1996" y="70"/>
                    <a:pt x="2001" y="76"/>
                    <a:pt x="2004" y="82"/>
                  </a:cubicBezTo>
                  <a:cubicBezTo>
                    <a:pt x="2008" y="88"/>
                    <a:pt x="2012" y="95"/>
                    <a:pt x="2015" y="102"/>
                  </a:cubicBezTo>
                  <a:cubicBezTo>
                    <a:pt x="2018" y="109"/>
                    <a:pt x="2021" y="116"/>
                    <a:pt x="2023" y="124"/>
                  </a:cubicBezTo>
                  <a:cubicBezTo>
                    <a:pt x="2023" y="124"/>
                    <a:pt x="2024" y="125"/>
                    <a:pt x="2023" y="126"/>
                  </a:cubicBezTo>
                  <a:cubicBezTo>
                    <a:pt x="2023" y="126"/>
                    <a:pt x="2023" y="127"/>
                    <a:pt x="2023" y="128"/>
                  </a:cubicBezTo>
                  <a:cubicBezTo>
                    <a:pt x="2022" y="128"/>
                    <a:pt x="2021" y="129"/>
                    <a:pt x="2021" y="130"/>
                  </a:cubicBezTo>
                  <a:cubicBezTo>
                    <a:pt x="2020" y="132"/>
                    <a:pt x="2019" y="133"/>
                    <a:pt x="2017" y="134"/>
                  </a:cubicBezTo>
                  <a:cubicBezTo>
                    <a:pt x="2015" y="136"/>
                    <a:pt x="2014" y="137"/>
                    <a:pt x="2012" y="138"/>
                  </a:cubicBezTo>
                  <a:cubicBezTo>
                    <a:pt x="2011" y="139"/>
                    <a:pt x="2010" y="140"/>
                    <a:pt x="2009" y="140"/>
                  </a:cubicBezTo>
                  <a:cubicBezTo>
                    <a:pt x="2008" y="140"/>
                    <a:pt x="2007" y="140"/>
                    <a:pt x="2007" y="139"/>
                  </a:cubicBezTo>
                  <a:cubicBezTo>
                    <a:pt x="2006" y="139"/>
                    <a:pt x="2006" y="138"/>
                    <a:pt x="2005" y="137"/>
                  </a:cubicBezTo>
                  <a:cubicBezTo>
                    <a:pt x="2000" y="124"/>
                    <a:pt x="1993" y="111"/>
                    <a:pt x="1985" y="99"/>
                  </a:cubicBezTo>
                  <a:cubicBezTo>
                    <a:pt x="1978" y="87"/>
                    <a:pt x="1968" y="76"/>
                    <a:pt x="1958" y="65"/>
                  </a:cubicBezTo>
                  <a:cubicBezTo>
                    <a:pt x="1948" y="55"/>
                    <a:pt x="1936" y="45"/>
                    <a:pt x="1924" y="38"/>
                  </a:cubicBezTo>
                  <a:cubicBezTo>
                    <a:pt x="1912" y="30"/>
                    <a:pt x="1900" y="23"/>
                    <a:pt x="1886" y="18"/>
                  </a:cubicBezTo>
                  <a:cubicBezTo>
                    <a:pt x="1885" y="17"/>
                    <a:pt x="1885" y="17"/>
                    <a:pt x="1884" y="16"/>
                  </a:cubicBezTo>
                  <a:cubicBezTo>
                    <a:pt x="1884" y="16"/>
                    <a:pt x="1884" y="15"/>
                    <a:pt x="1884" y="14"/>
                  </a:cubicBezTo>
                  <a:cubicBezTo>
                    <a:pt x="1884" y="13"/>
                    <a:pt x="1885" y="12"/>
                    <a:pt x="1886" y="11"/>
                  </a:cubicBezTo>
                  <a:cubicBezTo>
                    <a:pt x="1887" y="10"/>
                    <a:pt x="1888" y="8"/>
                    <a:pt x="1890" y="6"/>
                  </a:cubicBezTo>
                  <a:cubicBezTo>
                    <a:pt x="1891" y="5"/>
                    <a:pt x="1893" y="4"/>
                    <a:pt x="1894" y="3"/>
                  </a:cubicBezTo>
                  <a:cubicBezTo>
                    <a:pt x="1895" y="2"/>
                    <a:pt x="1895" y="1"/>
                    <a:pt x="1896" y="1"/>
                  </a:cubicBezTo>
                  <a:cubicBezTo>
                    <a:pt x="1897" y="0"/>
                    <a:pt x="1898" y="0"/>
                    <a:pt x="1898" y="0"/>
                  </a:cubicBezTo>
                  <a:cubicBezTo>
                    <a:pt x="1899" y="0"/>
                    <a:pt x="1899" y="0"/>
                    <a:pt x="1899" y="0"/>
                  </a:cubicBezTo>
                  <a:cubicBezTo>
                    <a:pt x="1914" y="5"/>
                    <a:pt x="1928" y="11"/>
                    <a:pt x="1941" y="19"/>
                  </a:cubicBezTo>
                  <a:cubicBezTo>
                    <a:pt x="1954" y="27"/>
                    <a:pt x="1966" y="36"/>
                    <a:pt x="1977"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noEditPoints="1"/>
            </p:cNvSpPr>
            <p:nvPr/>
          </p:nvSpPr>
          <p:spPr bwMode="auto">
            <a:xfrm>
              <a:off x="3869" y="3363"/>
              <a:ext cx="159" cy="160"/>
            </a:xfrm>
            <a:custGeom>
              <a:avLst/>
              <a:gdLst/>
              <a:ahLst/>
              <a:cxnLst>
                <a:cxn ang="0">
                  <a:pos x="83" y="635"/>
                </a:cxn>
                <a:cxn ang="0">
                  <a:pos x="66" y="638"/>
                </a:cxn>
                <a:cxn ang="0">
                  <a:pos x="59" y="623"/>
                </a:cxn>
                <a:cxn ang="0">
                  <a:pos x="70" y="604"/>
                </a:cxn>
                <a:cxn ang="0">
                  <a:pos x="8" y="522"/>
                </a:cxn>
                <a:cxn ang="0">
                  <a:pos x="196" y="506"/>
                </a:cxn>
                <a:cxn ang="0">
                  <a:pos x="187" y="529"/>
                </a:cxn>
                <a:cxn ang="0">
                  <a:pos x="135" y="578"/>
                </a:cxn>
                <a:cxn ang="0">
                  <a:pos x="116" y="594"/>
                </a:cxn>
                <a:cxn ang="0">
                  <a:pos x="68" y="462"/>
                </a:cxn>
                <a:cxn ang="0">
                  <a:pos x="86" y="480"/>
                </a:cxn>
                <a:cxn ang="0">
                  <a:pos x="235" y="479"/>
                </a:cxn>
                <a:cxn ang="0">
                  <a:pos x="217" y="497"/>
                </a:cxn>
                <a:cxn ang="0">
                  <a:pos x="134" y="396"/>
                </a:cxn>
                <a:cxn ang="0">
                  <a:pos x="313" y="375"/>
                </a:cxn>
                <a:cxn ang="0">
                  <a:pos x="315" y="398"/>
                </a:cxn>
                <a:cxn ang="0">
                  <a:pos x="213" y="412"/>
                </a:cxn>
                <a:cxn ang="0">
                  <a:pos x="224" y="308"/>
                </a:cxn>
                <a:cxn ang="0">
                  <a:pos x="249" y="311"/>
                </a:cxn>
                <a:cxn ang="0">
                  <a:pos x="243" y="324"/>
                </a:cxn>
                <a:cxn ang="0">
                  <a:pos x="233" y="391"/>
                </a:cxn>
                <a:cxn ang="0">
                  <a:pos x="300" y="380"/>
                </a:cxn>
                <a:cxn ang="0">
                  <a:pos x="313" y="375"/>
                </a:cxn>
                <a:cxn ang="0">
                  <a:pos x="416" y="345"/>
                </a:cxn>
                <a:cxn ang="0">
                  <a:pos x="403" y="362"/>
                </a:cxn>
                <a:cxn ang="0">
                  <a:pos x="309" y="298"/>
                </a:cxn>
                <a:cxn ang="0">
                  <a:pos x="280" y="232"/>
                </a:cxn>
                <a:cxn ang="0">
                  <a:pos x="428" y="287"/>
                </a:cxn>
                <a:cxn ang="0">
                  <a:pos x="424" y="342"/>
                </a:cxn>
                <a:cxn ang="0">
                  <a:pos x="410" y="331"/>
                </a:cxn>
                <a:cxn ang="0">
                  <a:pos x="418" y="316"/>
                </a:cxn>
                <a:cxn ang="0">
                  <a:pos x="346" y="232"/>
                </a:cxn>
                <a:cxn ang="0">
                  <a:pos x="428" y="287"/>
                </a:cxn>
                <a:cxn ang="0">
                  <a:pos x="316" y="210"/>
                </a:cxn>
                <a:cxn ang="0">
                  <a:pos x="495" y="222"/>
                </a:cxn>
                <a:cxn ang="0">
                  <a:pos x="473" y="242"/>
                </a:cxn>
                <a:cxn ang="0">
                  <a:pos x="412" y="246"/>
                </a:cxn>
                <a:cxn ang="0">
                  <a:pos x="429" y="187"/>
                </a:cxn>
                <a:cxn ang="0">
                  <a:pos x="397" y="216"/>
                </a:cxn>
                <a:cxn ang="0">
                  <a:pos x="382" y="212"/>
                </a:cxn>
                <a:cxn ang="0">
                  <a:pos x="413" y="165"/>
                </a:cxn>
                <a:cxn ang="0">
                  <a:pos x="443" y="214"/>
                </a:cxn>
                <a:cxn ang="0">
                  <a:pos x="455" y="239"/>
                </a:cxn>
                <a:cxn ang="0">
                  <a:pos x="527" y="189"/>
                </a:cxn>
                <a:cxn ang="0">
                  <a:pos x="508" y="203"/>
                </a:cxn>
                <a:cxn ang="0">
                  <a:pos x="455" y="123"/>
                </a:cxn>
                <a:cxn ang="0">
                  <a:pos x="447" y="107"/>
                </a:cxn>
                <a:cxn ang="0">
                  <a:pos x="433" y="93"/>
                </a:cxn>
                <a:cxn ang="0">
                  <a:pos x="587" y="120"/>
                </a:cxn>
                <a:cxn ang="0">
                  <a:pos x="541" y="160"/>
                </a:cxn>
                <a:cxn ang="0">
                  <a:pos x="503" y="72"/>
                </a:cxn>
                <a:cxn ang="0">
                  <a:pos x="530" y="61"/>
                </a:cxn>
                <a:cxn ang="0">
                  <a:pos x="532" y="79"/>
                </a:cxn>
                <a:cxn ang="0">
                  <a:pos x="544" y="134"/>
                </a:cxn>
                <a:cxn ang="0">
                  <a:pos x="570" y="105"/>
                </a:cxn>
                <a:cxn ang="0">
                  <a:pos x="607" y="64"/>
                </a:cxn>
                <a:cxn ang="0">
                  <a:pos x="636" y="131"/>
                </a:cxn>
                <a:cxn ang="0">
                  <a:pos x="601" y="99"/>
                </a:cxn>
                <a:cxn ang="0">
                  <a:pos x="501" y="11"/>
                </a:cxn>
                <a:cxn ang="0">
                  <a:pos x="556" y="20"/>
                </a:cxn>
              </a:cxnLst>
              <a:rect l="0" t="0" r="r" b="b"/>
              <a:pathLst>
                <a:path w="639" h="641">
                  <a:moveTo>
                    <a:pt x="85" y="580"/>
                  </a:moveTo>
                  <a:cubicBezTo>
                    <a:pt x="89" y="584"/>
                    <a:pt x="92" y="588"/>
                    <a:pt x="95" y="592"/>
                  </a:cubicBezTo>
                  <a:cubicBezTo>
                    <a:pt x="98" y="596"/>
                    <a:pt x="99" y="601"/>
                    <a:pt x="100" y="605"/>
                  </a:cubicBezTo>
                  <a:cubicBezTo>
                    <a:pt x="100" y="609"/>
                    <a:pt x="99" y="613"/>
                    <a:pt x="98" y="618"/>
                  </a:cubicBezTo>
                  <a:cubicBezTo>
                    <a:pt x="96" y="622"/>
                    <a:pt x="93" y="627"/>
                    <a:pt x="88" y="631"/>
                  </a:cubicBezTo>
                  <a:cubicBezTo>
                    <a:pt x="87" y="632"/>
                    <a:pt x="85" y="634"/>
                    <a:pt x="83" y="635"/>
                  </a:cubicBezTo>
                  <a:cubicBezTo>
                    <a:pt x="82" y="636"/>
                    <a:pt x="80" y="637"/>
                    <a:pt x="79" y="638"/>
                  </a:cubicBezTo>
                  <a:cubicBezTo>
                    <a:pt x="77" y="639"/>
                    <a:pt x="76" y="640"/>
                    <a:pt x="75" y="640"/>
                  </a:cubicBezTo>
                  <a:cubicBezTo>
                    <a:pt x="73" y="640"/>
                    <a:pt x="72" y="641"/>
                    <a:pt x="72" y="641"/>
                  </a:cubicBezTo>
                  <a:cubicBezTo>
                    <a:pt x="71" y="641"/>
                    <a:pt x="71" y="641"/>
                    <a:pt x="70" y="640"/>
                  </a:cubicBezTo>
                  <a:cubicBezTo>
                    <a:pt x="70" y="640"/>
                    <a:pt x="69" y="640"/>
                    <a:pt x="68" y="640"/>
                  </a:cubicBezTo>
                  <a:cubicBezTo>
                    <a:pt x="68" y="639"/>
                    <a:pt x="67" y="639"/>
                    <a:pt x="66" y="638"/>
                  </a:cubicBezTo>
                  <a:cubicBezTo>
                    <a:pt x="65" y="637"/>
                    <a:pt x="64" y="636"/>
                    <a:pt x="63" y="635"/>
                  </a:cubicBezTo>
                  <a:cubicBezTo>
                    <a:pt x="61" y="633"/>
                    <a:pt x="60" y="632"/>
                    <a:pt x="59" y="631"/>
                  </a:cubicBezTo>
                  <a:cubicBezTo>
                    <a:pt x="58" y="629"/>
                    <a:pt x="57" y="628"/>
                    <a:pt x="57" y="628"/>
                  </a:cubicBezTo>
                  <a:cubicBezTo>
                    <a:pt x="56" y="627"/>
                    <a:pt x="56" y="626"/>
                    <a:pt x="56" y="625"/>
                  </a:cubicBezTo>
                  <a:cubicBezTo>
                    <a:pt x="56" y="625"/>
                    <a:pt x="56" y="624"/>
                    <a:pt x="57" y="624"/>
                  </a:cubicBezTo>
                  <a:cubicBezTo>
                    <a:pt x="57" y="623"/>
                    <a:pt x="58" y="623"/>
                    <a:pt x="59" y="623"/>
                  </a:cubicBezTo>
                  <a:cubicBezTo>
                    <a:pt x="60" y="623"/>
                    <a:pt x="60" y="622"/>
                    <a:pt x="62" y="622"/>
                  </a:cubicBezTo>
                  <a:cubicBezTo>
                    <a:pt x="63" y="622"/>
                    <a:pt x="64" y="621"/>
                    <a:pt x="65" y="620"/>
                  </a:cubicBezTo>
                  <a:cubicBezTo>
                    <a:pt x="66" y="620"/>
                    <a:pt x="68" y="619"/>
                    <a:pt x="69" y="617"/>
                  </a:cubicBezTo>
                  <a:cubicBezTo>
                    <a:pt x="70" y="616"/>
                    <a:pt x="71" y="615"/>
                    <a:pt x="72" y="613"/>
                  </a:cubicBezTo>
                  <a:cubicBezTo>
                    <a:pt x="72" y="612"/>
                    <a:pt x="73" y="611"/>
                    <a:pt x="72" y="609"/>
                  </a:cubicBezTo>
                  <a:cubicBezTo>
                    <a:pt x="72" y="608"/>
                    <a:pt x="71" y="606"/>
                    <a:pt x="70" y="604"/>
                  </a:cubicBezTo>
                  <a:cubicBezTo>
                    <a:pt x="69" y="602"/>
                    <a:pt x="67" y="600"/>
                    <a:pt x="65" y="598"/>
                  </a:cubicBezTo>
                  <a:lnTo>
                    <a:pt x="1" y="534"/>
                  </a:lnTo>
                  <a:cubicBezTo>
                    <a:pt x="1" y="534"/>
                    <a:pt x="0" y="533"/>
                    <a:pt x="0" y="532"/>
                  </a:cubicBezTo>
                  <a:cubicBezTo>
                    <a:pt x="0" y="532"/>
                    <a:pt x="0" y="531"/>
                    <a:pt x="1" y="530"/>
                  </a:cubicBezTo>
                  <a:cubicBezTo>
                    <a:pt x="1" y="529"/>
                    <a:pt x="2" y="528"/>
                    <a:pt x="3" y="526"/>
                  </a:cubicBezTo>
                  <a:cubicBezTo>
                    <a:pt x="4" y="525"/>
                    <a:pt x="6" y="524"/>
                    <a:pt x="8" y="522"/>
                  </a:cubicBezTo>
                  <a:cubicBezTo>
                    <a:pt x="10" y="520"/>
                    <a:pt x="11" y="518"/>
                    <a:pt x="12" y="517"/>
                  </a:cubicBezTo>
                  <a:cubicBezTo>
                    <a:pt x="14" y="516"/>
                    <a:pt x="15" y="515"/>
                    <a:pt x="16" y="515"/>
                  </a:cubicBezTo>
                  <a:cubicBezTo>
                    <a:pt x="17" y="514"/>
                    <a:pt x="18" y="514"/>
                    <a:pt x="18" y="514"/>
                  </a:cubicBezTo>
                  <a:cubicBezTo>
                    <a:pt x="19" y="514"/>
                    <a:pt x="20" y="515"/>
                    <a:pt x="20" y="515"/>
                  </a:cubicBezTo>
                  <a:lnTo>
                    <a:pt x="85" y="580"/>
                  </a:lnTo>
                  <a:close/>
                  <a:moveTo>
                    <a:pt x="196" y="506"/>
                  </a:moveTo>
                  <a:cubicBezTo>
                    <a:pt x="199" y="507"/>
                    <a:pt x="200" y="508"/>
                    <a:pt x="202" y="509"/>
                  </a:cubicBezTo>
                  <a:cubicBezTo>
                    <a:pt x="203" y="510"/>
                    <a:pt x="203" y="511"/>
                    <a:pt x="203" y="512"/>
                  </a:cubicBezTo>
                  <a:cubicBezTo>
                    <a:pt x="203" y="513"/>
                    <a:pt x="203" y="514"/>
                    <a:pt x="201" y="515"/>
                  </a:cubicBezTo>
                  <a:cubicBezTo>
                    <a:pt x="200" y="517"/>
                    <a:pt x="198" y="519"/>
                    <a:pt x="196" y="521"/>
                  </a:cubicBezTo>
                  <a:cubicBezTo>
                    <a:pt x="194" y="523"/>
                    <a:pt x="192" y="525"/>
                    <a:pt x="190" y="527"/>
                  </a:cubicBezTo>
                  <a:cubicBezTo>
                    <a:pt x="189" y="528"/>
                    <a:pt x="188" y="529"/>
                    <a:pt x="187" y="529"/>
                  </a:cubicBezTo>
                  <a:cubicBezTo>
                    <a:pt x="186" y="530"/>
                    <a:pt x="185" y="530"/>
                    <a:pt x="184" y="530"/>
                  </a:cubicBezTo>
                  <a:cubicBezTo>
                    <a:pt x="184" y="530"/>
                    <a:pt x="183" y="530"/>
                    <a:pt x="182" y="529"/>
                  </a:cubicBezTo>
                  <a:lnTo>
                    <a:pt x="157" y="517"/>
                  </a:lnTo>
                  <a:lnTo>
                    <a:pt x="122" y="552"/>
                  </a:lnTo>
                  <a:lnTo>
                    <a:pt x="134" y="576"/>
                  </a:lnTo>
                  <a:cubicBezTo>
                    <a:pt x="135" y="577"/>
                    <a:pt x="135" y="577"/>
                    <a:pt x="135" y="578"/>
                  </a:cubicBezTo>
                  <a:cubicBezTo>
                    <a:pt x="136" y="579"/>
                    <a:pt x="135" y="580"/>
                    <a:pt x="135" y="581"/>
                  </a:cubicBezTo>
                  <a:cubicBezTo>
                    <a:pt x="135" y="582"/>
                    <a:pt x="134" y="583"/>
                    <a:pt x="133" y="584"/>
                  </a:cubicBezTo>
                  <a:cubicBezTo>
                    <a:pt x="131" y="586"/>
                    <a:pt x="130" y="587"/>
                    <a:pt x="128" y="589"/>
                  </a:cubicBezTo>
                  <a:cubicBezTo>
                    <a:pt x="125" y="592"/>
                    <a:pt x="124" y="593"/>
                    <a:pt x="122" y="594"/>
                  </a:cubicBezTo>
                  <a:cubicBezTo>
                    <a:pt x="121" y="595"/>
                    <a:pt x="120" y="596"/>
                    <a:pt x="119" y="596"/>
                  </a:cubicBezTo>
                  <a:cubicBezTo>
                    <a:pt x="118" y="596"/>
                    <a:pt x="117" y="595"/>
                    <a:pt x="116" y="594"/>
                  </a:cubicBezTo>
                  <a:cubicBezTo>
                    <a:pt x="115" y="593"/>
                    <a:pt x="114" y="591"/>
                    <a:pt x="113" y="589"/>
                  </a:cubicBezTo>
                  <a:lnTo>
                    <a:pt x="59" y="478"/>
                  </a:lnTo>
                  <a:cubicBezTo>
                    <a:pt x="59" y="477"/>
                    <a:pt x="58" y="476"/>
                    <a:pt x="58" y="475"/>
                  </a:cubicBezTo>
                  <a:cubicBezTo>
                    <a:pt x="58" y="474"/>
                    <a:pt x="58" y="473"/>
                    <a:pt x="59" y="472"/>
                  </a:cubicBezTo>
                  <a:cubicBezTo>
                    <a:pt x="59" y="471"/>
                    <a:pt x="60" y="469"/>
                    <a:pt x="62" y="468"/>
                  </a:cubicBezTo>
                  <a:cubicBezTo>
                    <a:pt x="63" y="466"/>
                    <a:pt x="65" y="464"/>
                    <a:pt x="68" y="462"/>
                  </a:cubicBezTo>
                  <a:cubicBezTo>
                    <a:pt x="70" y="459"/>
                    <a:pt x="73" y="457"/>
                    <a:pt x="74" y="455"/>
                  </a:cubicBezTo>
                  <a:cubicBezTo>
                    <a:pt x="76" y="454"/>
                    <a:pt x="78" y="452"/>
                    <a:pt x="79" y="452"/>
                  </a:cubicBezTo>
                  <a:cubicBezTo>
                    <a:pt x="80" y="451"/>
                    <a:pt x="81" y="451"/>
                    <a:pt x="82" y="451"/>
                  </a:cubicBezTo>
                  <a:cubicBezTo>
                    <a:pt x="83" y="451"/>
                    <a:pt x="84" y="451"/>
                    <a:pt x="85" y="452"/>
                  </a:cubicBezTo>
                  <a:lnTo>
                    <a:pt x="196" y="506"/>
                  </a:lnTo>
                  <a:close/>
                  <a:moveTo>
                    <a:pt x="86" y="480"/>
                  </a:moveTo>
                  <a:lnTo>
                    <a:pt x="85" y="480"/>
                  </a:lnTo>
                  <a:lnTo>
                    <a:pt x="112" y="533"/>
                  </a:lnTo>
                  <a:lnTo>
                    <a:pt x="138" y="507"/>
                  </a:lnTo>
                  <a:lnTo>
                    <a:pt x="86" y="480"/>
                  </a:lnTo>
                  <a:close/>
                  <a:moveTo>
                    <a:pt x="234" y="477"/>
                  </a:moveTo>
                  <a:cubicBezTo>
                    <a:pt x="235" y="477"/>
                    <a:pt x="235" y="478"/>
                    <a:pt x="235" y="479"/>
                  </a:cubicBezTo>
                  <a:cubicBezTo>
                    <a:pt x="235" y="479"/>
                    <a:pt x="235" y="480"/>
                    <a:pt x="234" y="481"/>
                  </a:cubicBezTo>
                  <a:cubicBezTo>
                    <a:pt x="234" y="482"/>
                    <a:pt x="233" y="483"/>
                    <a:pt x="232" y="485"/>
                  </a:cubicBezTo>
                  <a:cubicBezTo>
                    <a:pt x="231" y="486"/>
                    <a:pt x="230" y="487"/>
                    <a:pt x="228" y="489"/>
                  </a:cubicBezTo>
                  <a:cubicBezTo>
                    <a:pt x="226" y="491"/>
                    <a:pt x="224" y="493"/>
                    <a:pt x="223" y="494"/>
                  </a:cubicBezTo>
                  <a:cubicBezTo>
                    <a:pt x="222" y="495"/>
                    <a:pt x="220" y="496"/>
                    <a:pt x="219" y="496"/>
                  </a:cubicBezTo>
                  <a:cubicBezTo>
                    <a:pt x="218" y="497"/>
                    <a:pt x="218" y="497"/>
                    <a:pt x="217" y="497"/>
                  </a:cubicBezTo>
                  <a:cubicBezTo>
                    <a:pt x="216" y="497"/>
                    <a:pt x="216" y="496"/>
                    <a:pt x="215" y="496"/>
                  </a:cubicBezTo>
                  <a:lnTo>
                    <a:pt x="127" y="408"/>
                  </a:lnTo>
                  <a:cubicBezTo>
                    <a:pt x="127" y="408"/>
                    <a:pt x="127" y="407"/>
                    <a:pt x="127" y="406"/>
                  </a:cubicBezTo>
                  <a:cubicBezTo>
                    <a:pt x="127" y="406"/>
                    <a:pt x="127" y="405"/>
                    <a:pt x="127" y="404"/>
                  </a:cubicBezTo>
                  <a:cubicBezTo>
                    <a:pt x="128" y="403"/>
                    <a:pt x="129" y="402"/>
                    <a:pt x="130" y="400"/>
                  </a:cubicBezTo>
                  <a:cubicBezTo>
                    <a:pt x="131" y="399"/>
                    <a:pt x="132" y="397"/>
                    <a:pt x="134" y="396"/>
                  </a:cubicBezTo>
                  <a:cubicBezTo>
                    <a:pt x="136" y="394"/>
                    <a:pt x="137" y="392"/>
                    <a:pt x="139" y="391"/>
                  </a:cubicBezTo>
                  <a:cubicBezTo>
                    <a:pt x="140" y="390"/>
                    <a:pt x="141" y="389"/>
                    <a:pt x="142" y="389"/>
                  </a:cubicBezTo>
                  <a:cubicBezTo>
                    <a:pt x="143" y="388"/>
                    <a:pt x="144" y="388"/>
                    <a:pt x="145" y="388"/>
                  </a:cubicBezTo>
                  <a:cubicBezTo>
                    <a:pt x="145" y="388"/>
                    <a:pt x="146" y="389"/>
                    <a:pt x="146" y="389"/>
                  </a:cubicBezTo>
                  <a:lnTo>
                    <a:pt x="234" y="477"/>
                  </a:lnTo>
                  <a:close/>
                  <a:moveTo>
                    <a:pt x="313" y="375"/>
                  </a:moveTo>
                  <a:cubicBezTo>
                    <a:pt x="314" y="376"/>
                    <a:pt x="315" y="377"/>
                    <a:pt x="316" y="378"/>
                  </a:cubicBezTo>
                  <a:cubicBezTo>
                    <a:pt x="317" y="379"/>
                    <a:pt x="318" y="380"/>
                    <a:pt x="318" y="380"/>
                  </a:cubicBezTo>
                  <a:cubicBezTo>
                    <a:pt x="318" y="381"/>
                    <a:pt x="319" y="382"/>
                    <a:pt x="319" y="383"/>
                  </a:cubicBezTo>
                  <a:cubicBezTo>
                    <a:pt x="319" y="383"/>
                    <a:pt x="319" y="384"/>
                    <a:pt x="319" y="385"/>
                  </a:cubicBezTo>
                  <a:cubicBezTo>
                    <a:pt x="319" y="386"/>
                    <a:pt x="319" y="388"/>
                    <a:pt x="318" y="390"/>
                  </a:cubicBezTo>
                  <a:cubicBezTo>
                    <a:pt x="318" y="393"/>
                    <a:pt x="317" y="395"/>
                    <a:pt x="315" y="398"/>
                  </a:cubicBezTo>
                  <a:cubicBezTo>
                    <a:pt x="314" y="401"/>
                    <a:pt x="312" y="404"/>
                    <a:pt x="310" y="408"/>
                  </a:cubicBezTo>
                  <a:cubicBezTo>
                    <a:pt x="308" y="411"/>
                    <a:pt x="305" y="414"/>
                    <a:pt x="302" y="418"/>
                  </a:cubicBezTo>
                  <a:cubicBezTo>
                    <a:pt x="295" y="424"/>
                    <a:pt x="288" y="429"/>
                    <a:pt x="281" y="432"/>
                  </a:cubicBezTo>
                  <a:cubicBezTo>
                    <a:pt x="274" y="435"/>
                    <a:pt x="267" y="437"/>
                    <a:pt x="259" y="436"/>
                  </a:cubicBezTo>
                  <a:cubicBezTo>
                    <a:pt x="252" y="436"/>
                    <a:pt x="244" y="434"/>
                    <a:pt x="237" y="430"/>
                  </a:cubicBezTo>
                  <a:cubicBezTo>
                    <a:pt x="229" y="426"/>
                    <a:pt x="221" y="420"/>
                    <a:pt x="213" y="412"/>
                  </a:cubicBezTo>
                  <a:cubicBezTo>
                    <a:pt x="205" y="404"/>
                    <a:pt x="199" y="396"/>
                    <a:pt x="195" y="388"/>
                  </a:cubicBezTo>
                  <a:cubicBezTo>
                    <a:pt x="191" y="380"/>
                    <a:pt x="189" y="372"/>
                    <a:pt x="189" y="364"/>
                  </a:cubicBezTo>
                  <a:cubicBezTo>
                    <a:pt x="188" y="356"/>
                    <a:pt x="190" y="348"/>
                    <a:pt x="193" y="341"/>
                  </a:cubicBezTo>
                  <a:cubicBezTo>
                    <a:pt x="196" y="333"/>
                    <a:pt x="201" y="326"/>
                    <a:pt x="207" y="320"/>
                  </a:cubicBezTo>
                  <a:cubicBezTo>
                    <a:pt x="210" y="317"/>
                    <a:pt x="213" y="315"/>
                    <a:pt x="215" y="313"/>
                  </a:cubicBezTo>
                  <a:cubicBezTo>
                    <a:pt x="218" y="311"/>
                    <a:pt x="221" y="310"/>
                    <a:pt x="224" y="308"/>
                  </a:cubicBezTo>
                  <a:cubicBezTo>
                    <a:pt x="226" y="307"/>
                    <a:pt x="229" y="306"/>
                    <a:pt x="232" y="305"/>
                  </a:cubicBezTo>
                  <a:cubicBezTo>
                    <a:pt x="234" y="304"/>
                    <a:pt x="236" y="304"/>
                    <a:pt x="237" y="304"/>
                  </a:cubicBezTo>
                  <a:cubicBezTo>
                    <a:pt x="239" y="304"/>
                    <a:pt x="240" y="304"/>
                    <a:pt x="240" y="304"/>
                  </a:cubicBezTo>
                  <a:cubicBezTo>
                    <a:pt x="241" y="305"/>
                    <a:pt x="242" y="305"/>
                    <a:pt x="242" y="305"/>
                  </a:cubicBezTo>
                  <a:cubicBezTo>
                    <a:pt x="243" y="306"/>
                    <a:pt x="244" y="307"/>
                    <a:pt x="245" y="308"/>
                  </a:cubicBezTo>
                  <a:cubicBezTo>
                    <a:pt x="246" y="308"/>
                    <a:pt x="247" y="309"/>
                    <a:pt x="249" y="311"/>
                  </a:cubicBezTo>
                  <a:cubicBezTo>
                    <a:pt x="250" y="312"/>
                    <a:pt x="251" y="314"/>
                    <a:pt x="252" y="315"/>
                  </a:cubicBezTo>
                  <a:cubicBezTo>
                    <a:pt x="253" y="316"/>
                    <a:pt x="254" y="317"/>
                    <a:pt x="254" y="318"/>
                  </a:cubicBezTo>
                  <a:cubicBezTo>
                    <a:pt x="254" y="318"/>
                    <a:pt x="255" y="319"/>
                    <a:pt x="255" y="320"/>
                  </a:cubicBezTo>
                  <a:cubicBezTo>
                    <a:pt x="255" y="320"/>
                    <a:pt x="254" y="321"/>
                    <a:pt x="254" y="321"/>
                  </a:cubicBezTo>
                  <a:cubicBezTo>
                    <a:pt x="253" y="322"/>
                    <a:pt x="252" y="323"/>
                    <a:pt x="250" y="323"/>
                  </a:cubicBezTo>
                  <a:cubicBezTo>
                    <a:pt x="248" y="323"/>
                    <a:pt x="246" y="324"/>
                    <a:pt x="243" y="324"/>
                  </a:cubicBezTo>
                  <a:cubicBezTo>
                    <a:pt x="240" y="325"/>
                    <a:pt x="237" y="326"/>
                    <a:pt x="234" y="328"/>
                  </a:cubicBezTo>
                  <a:cubicBezTo>
                    <a:pt x="231" y="329"/>
                    <a:pt x="227" y="332"/>
                    <a:pt x="224" y="335"/>
                  </a:cubicBezTo>
                  <a:cubicBezTo>
                    <a:pt x="220" y="339"/>
                    <a:pt x="218" y="343"/>
                    <a:pt x="216" y="347"/>
                  </a:cubicBezTo>
                  <a:cubicBezTo>
                    <a:pt x="215" y="352"/>
                    <a:pt x="215" y="356"/>
                    <a:pt x="215" y="361"/>
                  </a:cubicBezTo>
                  <a:cubicBezTo>
                    <a:pt x="216" y="366"/>
                    <a:pt x="218" y="371"/>
                    <a:pt x="221" y="376"/>
                  </a:cubicBezTo>
                  <a:cubicBezTo>
                    <a:pt x="224" y="381"/>
                    <a:pt x="228" y="386"/>
                    <a:pt x="233" y="391"/>
                  </a:cubicBezTo>
                  <a:cubicBezTo>
                    <a:pt x="238" y="396"/>
                    <a:pt x="243" y="401"/>
                    <a:pt x="249" y="403"/>
                  </a:cubicBezTo>
                  <a:cubicBezTo>
                    <a:pt x="254" y="406"/>
                    <a:pt x="259" y="408"/>
                    <a:pt x="263" y="409"/>
                  </a:cubicBezTo>
                  <a:cubicBezTo>
                    <a:pt x="268" y="409"/>
                    <a:pt x="272" y="408"/>
                    <a:pt x="277" y="407"/>
                  </a:cubicBezTo>
                  <a:cubicBezTo>
                    <a:pt x="281" y="405"/>
                    <a:pt x="285" y="402"/>
                    <a:pt x="288" y="399"/>
                  </a:cubicBezTo>
                  <a:cubicBezTo>
                    <a:pt x="292" y="395"/>
                    <a:pt x="294" y="392"/>
                    <a:pt x="296" y="389"/>
                  </a:cubicBezTo>
                  <a:cubicBezTo>
                    <a:pt x="298" y="386"/>
                    <a:pt x="299" y="383"/>
                    <a:pt x="300" y="380"/>
                  </a:cubicBezTo>
                  <a:cubicBezTo>
                    <a:pt x="300" y="377"/>
                    <a:pt x="301" y="375"/>
                    <a:pt x="301" y="373"/>
                  </a:cubicBezTo>
                  <a:cubicBezTo>
                    <a:pt x="302" y="371"/>
                    <a:pt x="302" y="370"/>
                    <a:pt x="303" y="369"/>
                  </a:cubicBezTo>
                  <a:cubicBezTo>
                    <a:pt x="303" y="369"/>
                    <a:pt x="304" y="368"/>
                    <a:pt x="304" y="368"/>
                  </a:cubicBezTo>
                  <a:cubicBezTo>
                    <a:pt x="305" y="368"/>
                    <a:pt x="305" y="368"/>
                    <a:pt x="306" y="369"/>
                  </a:cubicBezTo>
                  <a:cubicBezTo>
                    <a:pt x="307" y="369"/>
                    <a:pt x="308" y="370"/>
                    <a:pt x="309" y="371"/>
                  </a:cubicBezTo>
                  <a:cubicBezTo>
                    <a:pt x="310" y="372"/>
                    <a:pt x="311" y="373"/>
                    <a:pt x="313" y="375"/>
                  </a:cubicBezTo>
                  <a:close/>
                  <a:moveTo>
                    <a:pt x="295" y="225"/>
                  </a:moveTo>
                  <a:cubicBezTo>
                    <a:pt x="300" y="238"/>
                    <a:pt x="307" y="251"/>
                    <a:pt x="315" y="263"/>
                  </a:cubicBezTo>
                  <a:cubicBezTo>
                    <a:pt x="323" y="275"/>
                    <a:pt x="332" y="286"/>
                    <a:pt x="342" y="296"/>
                  </a:cubicBezTo>
                  <a:cubicBezTo>
                    <a:pt x="353" y="307"/>
                    <a:pt x="364" y="316"/>
                    <a:pt x="376" y="324"/>
                  </a:cubicBezTo>
                  <a:cubicBezTo>
                    <a:pt x="388" y="332"/>
                    <a:pt x="400" y="338"/>
                    <a:pt x="414" y="344"/>
                  </a:cubicBezTo>
                  <a:cubicBezTo>
                    <a:pt x="415" y="344"/>
                    <a:pt x="416" y="345"/>
                    <a:pt x="416" y="345"/>
                  </a:cubicBezTo>
                  <a:cubicBezTo>
                    <a:pt x="417" y="346"/>
                    <a:pt x="417" y="347"/>
                    <a:pt x="417" y="348"/>
                  </a:cubicBezTo>
                  <a:cubicBezTo>
                    <a:pt x="417" y="349"/>
                    <a:pt x="416" y="350"/>
                    <a:pt x="415" y="351"/>
                  </a:cubicBezTo>
                  <a:cubicBezTo>
                    <a:pt x="414" y="352"/>
                    <a:pt x="413" y="354"/>
                    <a:pt x="411" y="356"/>
                  </a:cubicBezTo>
                  <a:cubicBezTo>
                    <a:pt x="410" y="357"/>
                    <a:pt x="409" y="358"/>
                    <a:pt x="408" y="359"/>
                  </a:cubicBezTo>
                  <a:cubicBezTo>
                    <a:pt x="407" y="360"/>
                    <a:pt x="406" y="361"/>
                    <a:pt x="405" y="361"/>
                  </a:cubicBezTo>
                  <a:cubicBezTo>
                    <a:pt x="404" y="361"/>
                    <a:pt x="403" y="362"/>
                    <a:pt x="403" y="362"/>
                  </a:cubicBezTo>
                  <a:cubicBezTo>
                    <a:pt x="402" y="362"/>
                    <a:pt x="401" y="362"/>
                    <a:pt x="401" y="362"/>
                  </a:cubicBezTo>
                  <a:cubicBezTo>
                    <a:pt x="393" y="359"/>
                    <a:pt x="386" y="357"/>
                    <a:pt x="379" y="353"/>
                  </a:cubicBezTo>
                  <a:cubicBezTo>
                    <a:pt x="372" y="350"/>
                    <a:pt x="366" y="347"/>
                    <a:pt x="359" y="343"/>
                  </a:cubicBezTo>
                  <a:cubicBezTo>
                    <a:pt x="353" y="339"/>
                    <a:pt x="347" y="335"/>
                    <a:pt x="341" y="330"/>
                  </a:cubicBezTo>
                  <a:cubicBezTo>
                    <a:pt x="335" y="326"/>
                    <a:pt x="329" y="321"/>
                    <a:pt x="324" y="315"/>
                  </a:cubicBezTo>
                  <a:cubicBezTo>
                    <a:pt x="318" y="310"/>
                    <a:pt x="313" y="304"/>
                    <a:pt x="309" y="298"/>
                  </a:cubicBezTo>
                  <a:cubicBezTo>
                    <a:pt x="304" y="292"/>
                    <a:pt x="300" y="286"/>
                    <a:pt x="296" y="280"/>
                  </a:cubicBezTo>
                  <a:cubicBezTo>
                    <a:pt x="292" y="273"/>
                    <a:pt x="289" y="267"/>
                    <a:pt x="286" y="260"/>
                  </a:cubicBezTo>
                  <a:cubicBezTo>
                    <a:pt x="282" y="253"/>
                    <a:pt x="280" y="245"/>
                    <a:pt x="277" y="238"/>
                  </a:cubicBezTo>
                  <a:cubicBezTo>
                    <a:pt x="277" y="238"/>
                    <a:pt x="277" y="237"/>
                    <a:pt x="277" y="237"/>
                  </a:cubicBezTo>
                  <a:cubicBezTo>
                    <a:pt x="277" y="236"/>
                    <a:pt x="277" y="236"/>
                    <a:pt x="278" y="235"/>
                  </a:cubicBezTo>
                  <a:cubicBezTo>
                    <a:pt x="278" y="234"/>
                    <a:pt x="279" y="233"/>
                    <a:pt x="280" y="232"/>
                  </a:cubicBezTo>
                  <a:cubicBezTo>
                    <a:pt x="281" y="231"/>
                    <a:pt x="282" y="230"/>
                    <a:pt x="283" y="228"/>
                  </a:cubicBezTo>
                  <a:cubicBezTo>
                    <a:pt x="285" y="227"/>
                    <a:pt x="287" y="225"/>
                    <a:pt x="288" y="224"/>
                  </a:cubicBezTo>
                  <a:cubicBezTo>
                    <a:pt x="289" y="223"/>
                    <a:pt x="290" y="223"/>
                    <a:pt x="291" y="222"/>
                  </a:cubicBezTo>
                  <a:cubicBezTo>
                    <a:pt x="292" y="222"/>
                    <a:pt x="293" y="222"/>
                    <a:pt x="293" y="223"/>
                  </a:cubicBezTo>
                  <a:cubicBezTo>
                    <a:pt x="294" y="223"/>
                    <a:pt x="295" y="224"/>
                    <a:pt x="295" y="225"/>
                  </a:cubicBezTo>
                  <a:close/>
                  <a:moveTo>
                    <a:pt x="428" y="287"/>
                  </a:moveTo>
                  <a:cubicBezTo>
                    <a:pt x="433" y="292"/>
                    <a:pt x="437" y="297"/>
                    <a:pt x="439" y="301"/>
                  </a:cubicBezTo>
                  <a:cubicBezTo>
                    <a:pt x="441" y="305"/>
                    <a:pt x="443" y="309"/>
                    <a:pt x="443" y="313"/>
                  </a:cubicBezTo>
                  <a:cubicBezTo>
                    <a:pt x="443" y="317"/>
                    <a:pt x="443" y="320"/>
                    <a:pt x="441" y="324"/>
                  </a:cubicBezTo>
                  <a:cubicBezTo>
                    <a:pt x="440" y="328"/>
                    <a:pt x="437" y="331"/>
                    <a:pt x="434" y="335"/>
                  </a:cubicBezTo>
                  <a:cubicBezTo>
                    <a:pt x="432" y="337"/>
                    <a:pt x="430" y="338"/>
                    <a:pt x="428" y="340"/>
                  </a:cubicBezTo>
                  <a:cubicBezTo>
                    <a:pt x="427" y="341"/>
                    <a:pt x="425" y="341"/>
                    <a:pt x="424" y="342"/>
                  </a:cubicBezTo>
                  <a:cubicBezTo>
                    <a:pt x="423" y="342"/>
                    <a:pt x="423" y="342"/>
                    <a:pt x="422" y="342"/>
                  </a:cubicBezTo>
                  <a:cubicBezTo>
                    <a:pt x="421" y="342"/>
                    <a:pt x="421" y="341"/>
                    <a:pt x="420" y="341"/>
                  </a:cubicBezTo>
                  <a:cubicBezTo>
                    <a:pt x="419" y="341"/>
                    <a:pt x="419" y="340"/>
                    <a:pt x="418" y="339"/>
                  </a:cubicBezTo>
                  <a:cubicBezTo>
                    <a:pt x="417" y="339"/>
                    <a:pt x="416" y="338"/>
                    <a:pt x="415" y="337"/>
                  </a:cubicBezTo>
                  <a:cubicBezTo>
                    <a:pt x="414" y="335"/>
                    <a:pt x="413" y="334"/>
                    <a:pt x="412" y="333"/>
                  </a:cubicBezTo>
                  <a:cubicBezTo>
                    <a:pt x="411" y="332"/>
                    <a:pt x="411" y="331"/>
                    <a:pt x="410" y="331"/>
                  </a:cubicBezTo>
                  <a:cubicBezTo>
                    <a:pt x="410" y="330"/>
                    <a:pt x="410" y="329"/>
                    <a:pt x="410" y="329"/>
                  </a:cubicBezTo>
                  <a:cubicBezTo>
                    <a:pt x="410" y="328"/>
                    <a:pt x="410" y="328"/>
                    <a:pt x="410" y="328"/>
                  </a:cubicBezTo>
                  <a:cubicBezTo>
                    <a:pt x="411" y="327"/>
                    <a:pt x="411" y="327"/>
                    <a:pt x="412" y="326"/>
                  </a:cubicBezTo>
                  <a:cubicBezTo>
                    <a:pt x="413" y="326"/>
                    <a:pt x="414" y="325"/>
                    <a:pt x="415" y="324"/>
                  </a:cubicBezTo>
                  <a:cubicBezTo>
                    <a:pt x="416" y="323"/>
                    <a:pt x="417" y="322"/>
                    <a:pt x="417" y="320"/>
                  </a:cubicBezTo>
                  <a:cubicBezTo>
                    <a:pt x="418" y="319"/>
                    <a:pt x="418" y="318"/>
                    <a:pt x="418" y="316"/>
                  </a:cubicBezTo>
                  <a:cubicBezTo>
                    <a:pt x="417" y="315"/>
                    <a:pt x="417" y="313"/>
                    <a:pt x="416" y="312"/>
                  </a:cubicBezTo>
                  <a:cubicBezTo>
                    <a:pt x="415" y="310"/>
                    <a:pt x="413" y="308"/>
                    <a:pt x="410" y="305"/>
                  </a:cubicBezTo>
                  <a:lnTo>
                    <a:pt x="344" y="239"/>
                  </a:lnTo>
                  <a:cubicBezTo>
                    <a:pt x="344" y="239"/>
                    <a:pt x="343" y="238"/>
                    <a:pt x="343" y="238"/>
                  </a:cubicBezTo>
                  <a:cubicBezTo>
                    <a:pt x="343" y="237"/>
                    <a:pt x="343" y="236"/>
                    <a:pt x="344" y="235"/>
                  </a:cubicBezTo>
                  <a:cubicBezTo>
                    <a:pt x="344" y="234"/>
                    <a:pt x="345" y="233"/>
                    <a:pt x="346" y="232"/>
                  </a:cubicBezTo>
                  <a:cubicBezTo>
                    <a:pt x="347" y="231"/>
                    <a:pt x="348" y="229"/>
                    <a:pt x="350" y="227"/>
                  </a:cubicBezTo>
                  <a:cubicBezTo>
                    <a:pt x="352" y="226"/>
                    <a:pt x="353" y="224"/>
                    <a:pt x="355" y="223"/>
                  </a:cubicBezTo>
                  <a:cubicBezTo>
                    <a:pt x="356" y="222"/>
                    <a:pt x="357" y="221"/>
                    <a:pt x="358" y="221"/>
                  </a:cubicBezTo>
                  <a:cubicBezTo>
                    <a:pt x="359" y="221"/>
                    <a:pt x="360" y="220"/>
                    <a:pt x="360" y="220"/>
                  </a:cubicBezTo>
                  <a:cubicBezTo>
                    <a:pt x="361" y="221"/>
                    <a:pt x="362" y="221"/>
                    <a:pt x="362" y="221"/>
                  </a:cubicBezTo>
                  <a:lnTo>
                    <a:pt x="428" y="287"/>
                  </a:lnTo>
                  <a:close/>
                  <a:moveTo>
                    <a:pt x="342" y="198"/>
                  </a:moveTo>
                  <a:cubicBezTo>
                    <a:pt x="345" y="202"/>
                    <a:pt x="347" y="205"/>
                    <a:pt x="347" y="208"/>
                  </a:cubicBezTo>
                  <a:cubicBezTo>
                    <a:pt x="347" y="211"/>
                    <a:pt x="345" y="214"/>
                    <a:pt x="341" y="218"/>
                  </a:cubicBezTo>
                  <a:cubicBezTo>
                    <a:pt x="337" y="222"/>
                    <a:pt x="333" y="224"/>
                    <a:pt x="331" y="224"/>
                  </a:cubicBezTo>
                  <a:cubicBezTo>
                    <a:pt x="328" y="225"/>
                    <a:pt x="325" y="223"/>
                    <a:pt x="321" y="219"/>
                  </a:cubicBezTo>
                  <a:cubicBezTo>
                    <a:pt x="318" y="216"/>
                    <a:pt x="316" y="212"/>
                    <a:pt x="316" y="210"/>
                  </a:cubicBezTo>
                  <a:cubicBezTo>
                    <a:pt x="316" y="207"/>
                    <a:pt x="318" y="203"/>
                    <a:pt x="322" y="199"/>
                  </a:cubicBezTo>
                  <a:cubicBezTo>
                    <a:pt x="326" y="195"/>
                    <a:pt x="329" y="193"/>
                    <a:pt x="332" y="193"/>
                  </a:cubicBezTo>
                  <a:cubicBezTo>
                    <a:pt x="335" y="193"/>
                    <a:pt x="338" y="195"/>
                    <a:pt x="342" y="198"/>
                  </a:cubicBezTo>
                  <a:close/>
                  <a:moveTo>
                    <a:pt x="495" y="216"/>
                  </a:moveTo>
                  <a:cubicBezTo>
                    <a:pt x="496" y="217"/>
                    <a:pt x="496" y="218"/>
                    <a:pt x="496" y="219"/>
                  </a:cubicBezTo>
                  <a:cubicBezTo>
                    <a:pt x="496" y="220"/>
                    <a:pt x="496" y="221"/>
                    <a:pt x="495" y="222"/>
                  </a:cubicBezTo>
                  <a:cubicBezTo>
                    <a:pt x="494" y="223"/>
                    <a:pt x="492" y="225"/>
                    <a:pt x="490" y="227"/>
                  </a:cubicBezTo>
                  <a:cubicBezTo>
                    <a:pt x="488" y="229"/>
                    <a:pt x="487" y="230"/>
                    <a:pt x="485" y="231"/>
                  </a:cubicBezTo>
                  <a:cubicBezTo>
                    <a:pt x="484" y="232"/>
                    <a:pt x="483" y="232"/>
                    <a:pt x="483" y="232"/>
                  </a:cubicBezTo>
                  <a:cubicBezTo>
                    <a:pt x="482" y="232"/>
                    <a:pt x="481" y="232"/>
                    <a:pt x="480" y="231"/>
                  </a:cubicBezTo>
                  <a:lnTo>
                    <a:pt x="475" y="226"/>
                  </a:lnTo>
                  <a:cubicBezTo>
                    <a:pt x="475" y="232"/>
                    <a:pt x="475" y="237"/>
                    <a:pt x="473" y="242"/>
                  </a:cubicBezTo>
                  <a:cubicBezTo>
                    <a:pt x="471" y="247"/>
                    <a:pt x="468" y="251"/>
                    <a:pt x="464" y="255"/>
                  </a:cubicBezTo>
                  <a:cubicBezTo>
                    <a:pt x="461" y="259"/>
                    <a:pt x="457" y="262"/>
                    <a:pt x="453" y="264"/>
                  </a:cubicBezTo>
                  <a:cubicBezTo>
                    <a:pt x="450" y="265"/>
                    <a:pt x="446" y="267"/>
                    <a:pt x="442" y="267"/>
                  </a:cubicBezTo>
                  <a:cubicBezTo>
                    <a:pt x="438" y="267"/>
                    <a:pt x="434" y="267"/>
                    <a:pt x="431" y="265"/>
                  </a:cubicBezTo>
                  <a:cubicBezTo>
                    <a:pt x="427" y="264"/>
                    <a:pt x="423" y="261"/>
                    <a:pt x="420" y="258"/>
                  </a:cubicBezTo>
                  <a:cubicBezTo>
                    <a:pt x="416" y="254"/>
                    <a:pt x="414" y="250"/>
                    <a:pt x="412" y="246"/>
                  </a:cubicBezTo>
                  <a:cubicBezTo>
                    <a:pt x="411" y="242"/>
                    <a:pt x="411" y="237"/>
                    <a:pt x="412" y="233"/>
                  </a:cubicBezTo>
                  <a:cubicBezTo>
                    <a:pt x="413" y="228"/>
                    <a:pt x="415" y="223"/>
                    <a:pt x="419" y="218"/>
                  </a:cubicBezTo>
                  <a:cubicBezTo>
                    <a:pt x="422" y="213"/>
                    <a:pt x="427" y="207"/>
                    <a:pt x="433" y="202"/>
                  </a:cubicBezTo>
                  <a:lnTo>
                    <a:pt x="439" y="195"/>
                  </a:lnTo>
                  <a:lnTo>
                    <a:pt x="435" y="191"/>
                  </a:lnTo>
                  <a:cubicBezTo>
                    <a:pt x="433" y="189"/>
                    <a:pt x="431" y="188"/>
                    <a:pt x="429" y="187"/>
                  </a:cubicBezTo>
                  <a:cubicBezTo>
                    <a:pt x="427" y="186"/>
                    <a:pt x="425" y="185"/>
                    <a:pt x="423" y="185"/>
                  </a:cubicBezTo>
                  <a:cubicBezTo>
                    <a:pt x="421" y="185"/>
                    <a:pt x="419" y="185"/>
                    <a:pt x="417" y="187"/>
                  </a:cubicBezTo>
                  <a:cubicBezTo>
                    <a:pt x="415" y="188"/>
                    <a:pt x="413" y="189"/>
                    <a:pt x="411" y="192"/>
                  </a:cubicBezTo>
                  <a:cubicBezTo>
                    <a:pt x="408" y="195"/>
                    <a:pt x="405" y="198"/>
                    <a:pt x="404" y="201"/>
                  </a:cubicBezTo>
                  <a:cubicBezTo>
                    <a:pt x="402" y="204"/>
                    <a:pt x="401" y="207"/>
                    <a:pt x="400" y="209"/>
                  </a:cubicBezTo>
                  <a:cubicBezTo>
                    <a:pt x="399" y="212"/>
                    <a:pt x="398" y="214"/>
                    <a:pt x="397" y="216"/>
                  </a:cubicBezTo>
                  <a:cubicBezTo>
                    <a:pt x="397" y="218"/>
                    <a:pt x="396" y="219"/>
                    <a:pt x="395" y="220"/>
                  </a:cubicBezTo>
                  <a:cubicBezTo>
                    <a:pt x="395" y="221"/>
                    <a:pt x="394" y="221"/>
                    <a:pt x="393" y="221"/>
                  </a:cubicBezTo>
                  <a:cubicBezTo>
                    <a:pt x="393" y="221"/>
                    <a:pt x="392" y="221"/>
                    <a:pt x="391" y="220"/>
                  </a:cubicBezTo>
                  <a:cubicBezTo>
                    <a:pt x="390" y="220"/>
                    <a:pt x="389" y="220"/>
                    <a:pt x="388" y="219"/>
                  </a:cubicBezTo>
                  <a:cubicBezTo>
                    <a:pt x="387" y="218"/>
                    <a:pt x="386" y="217"/>
                    <a:pt x="385" y="216"/>
                  </a:cubicBezTo>
                  <a:cubicBezTo>
                    <a:pt x="383" y="214"/>
                    <a:pt x="382" y="213"/>
                    <a:pt x="382" y="212"/>
                  </a:cubicBezTo>
                  <a:cubicBezTo>
                    <a:pt x="381" y="211"/>
                    <a:pt x="381" y="210"/>
                    <a:pt x="381" y="208"/>
                  </a:cubicBezTo>
                  <a:cubicBezTo>
                    <a:pt x="381" y="207"/>
                    <a:pt x="381" y="205"/>
                    <a:pt x="382" y="203"/>
                  </a:cubicBezTo>
                  <a:cubicBezTo>
                    <a:pt x="383" y="200"/>
                    <a:pt x="384" y="197"/>
                    <a:pt x="386" y="194"/>
                  </a:cubicBezTo>
                  <a:cubicBezTo>
                    <a:pt x="387" y="191"/>
                    <a:pt x="389" y="188"/>
                    <a:pt x="391" y="185"/>
                  </a:cubicBezTo>
                  <a:cubicBezTo>
                    <a:pt x="393" y="182"/>
                    <a:pt x="396" y="179"/>
                    <a:pt x="399" y="176"/>
                  </a:cubicBezTo>
                  <a:cubicBezTo>
                    <a:pt x="404" y="171"/>
                    <a:pt x="408" y="167"/>
                    <a:pt x="413" y="165"/>
                  </a:cubicBezTo>
                  <a:cubicBezTo>
                    <a:pt x="418" y="162"/>
                    <a:pt x="422" y="161"/>
                    <a:pt x="426" y="161"/>
                  </a:cubicBezTo>
                  <a:cubicBezTo>
                    <a:pt x="431" y="160"/>
                    <a:pt x="435" y="161"/>
                    <a:pt x="439" y="163"/>
                  </a:cubicBezTo>
                  <a:cubicBezTo>
                    <a:pt x="443" y="166"/>
                    <a:pt x="448" y="169"/>
                    <a:pt x="452" y="173"/>
                  </a:cubicBezTo>
                  <a:lnTo>
                    <a:pt x="495" y="216"/>
                  </a:lnTo>
                  <a:close/>
                  <a:moveTo>
                    <a:pt x="450" y="207"/>
                  </a:moveTo>
                  <a:lnTo>
                    <a:pt x="443" y="214"/>
                  </a:lnTo>
                  <a:cubicBezTo>
                    <a:pt x="440" y="217"/>
                    <a:pt x="438" y="219"/>
                    <a:pt x="436" y="222"/>
                  </a:cubicBezTo>
                  <a:cubicBezTo>
                    <a:pt x="435" y="224"/>
                    <a:pt x="434" y="227"/>
                    <a:pt x="433" y="229"/>
                  </a:cubicBezTo>
                  <a:cubicBezTo>
                    <a:pt x="433" y="231"/>
                    <a:pt x="433" y="233"/>
                    <a:pt x="434" y="235"/>
                  </a:cubicBezTo>
                  <a:cubicBezTo>
                    <a:pt x="434" y="236"/>
                    <a:pt x="435" y="238"/>
                    <a:pt x="437" y="240"/>
                  </a:cubicBezTo>
                  <a:cubicBezTo>
                    <a:pt x="440" y="242"/>
                    <a:pt x="443" y="244"/>
                    <a:pt x="446" y="244"/>
                  </a:cubicBezTo>
                  <a:cubicBezTo>
                    <a:pt x="449" y="243"/>
                    <a:pt x="452" y="242"/>
                    <a:pt x="455" y="239"/>
                  </a:cubicBezTo>
                  <a:cubicBezTo>
                    <a:pt x="458" y="236"/>
                    <a:pt x="459" y="233"/>
                    <a:pt x="460" y="230"/>
                  </a:cubicBezTo>
                  <a:cubicBezTo>
                    <a:pt x="461" y="226"/>
                    <a:pt x="461" y="222"/>
                    <a:pt x="461" y="218"/>
                  </a:cubicBezTo>
                  <a:lnTo>
                    <a:pt x="450" y="207"/>
                  </a:lnTo>
                  <a:close/>
                  <a:moveTo>
                    <a:pt x="526" y="185"/>
                  </a:moveTo>
                  <a:cubicBezTo>
                    <a:pt x="527" y="185"/>
                    <a:pt x="527" y="186"/>
                    <a:pt x="527" y="186"/>
                  </a:cubicBezTo>
                  <a:cubicBezTo>
                    <a:pt x="527" y="187"/>
                    <a:pt x="527" y="188"/>
                    <a:pt x="527" y="189"/>
                  </a:cubicBezTo>
                  <a:cubicBezTo>
                    <a:pt x="526" y="190"/>
                    <a:pt x="526" y="191"/>
                    <a:pt x="525" y="192"/>
                  </a:cubicBezTo>
                  <a:cubicBezTo>
                    <a:pt x="523" y="193"/>
                    <a:pt x="522" y="195"/>
                    <a:pt x="520" y="197"/>
                  </a:cubicBezTo>
                  <a:cubicBezTo>
                    <a:pt x="519" y="198"/>
                    <a:pt x="517" y="200"/>
                    <a:pt x="516" y="201"/>
                  </a:cubicBezTo>
                  <a:cubicBezTo>
                    <a:pt x="514" y="202"/>
                    <a:pt x="513" y="203"/>
                    <a:pt x="512" y="203"/>
                  </a:cubicBezTo>
                  <a:cubicBezTo>
                    <a:pt x="512" y="204"/>
                    <a:pt x="511" y="204"/>
                    <a:pt x="510" y="204"/>
                  </a:cubicBezTo>
                  <a:cubicBezTo>
                    <a:pt x="509" y="204"/>
                    <a:pt x="509" y="203"/>
                    <a:pt x="508" y="203"/>
                  </a:cubicBezTo>
                  <a:lnTo>
                    <a:pt x="444" y="139"/>
                  </a:lnTo>
                  <a:cubicBezTo>
                    <a:pt x="444" y="138"/>
                    <a:pt x="444" y="138"/>
                    <a:pt x="444" y="137"/>
                  </a:cubicBezTo>
                  <a:cubicBezTo>
                    <a:pt x="444" y="137"/>
                    <a:pt x="444" y="136"/>
                    <a:pt x="444" y="135"/>
                  </a:cubicBezTo>
                  <a:cubicBezTo>
                    <a:pt x="445" y="134"/>
                    <a:pt x="445" y="133"/>
                    <a:pt x="446" y="131"/>
                  </a:cubicBezTo>
                  <a:cubicBezTo>
                    <a:pt x="447" y="130"/>
                    <a:pt x="449" y="129"/>
                    <a:pt x="451" y="127"/>
                  </a:cubicBezTo>
                  <a:cubicBezTo>
                    <a:pt x="452" y="125"/>
                    <a:pt x="454" y="124"/>
                    <a:pt x="455" y="123"/>
                  </a:cubicBezTo>
                  <a:cubicBezTo>
                    <a:pt x="456" y="122"/>
                    <a:pt x="458" y="121"/>
                    <a:pt x="458" y="121"/>
                  </a:cubicBezTo>
                  <a:cubicBezTo>
                    <a:pt x="459" y="120"/>
                    <a:pt x="460" y="120"/>
                    <a:pt x="461" y="120"/>
                  </a:cubicBezTo>
                  <a:cubicBezTo>
                    <a:pt x="462" y="120"/>
                    <a:pt x="462" y="120"/>
                    <a:pt x="463" y="121"/>
                  </a:cubicBezTo>
                  <a:lnTo>
                    <a:pt x="526" y="185"/>
                  </a:lnTo>
                  <a:close/>
                  <a:moveTo>
                    <a:pt x="442" y="98"/>
                  </a:moveTo>
                  <a:cubicBezTo>
                    <a:pt x="446" y="101"/>
                    <a:pt x="448" y="105"/>
                    <a:pt x="447" y="107"/>
                  </a:cubicBezTo>
                  <a:cubicBezTo>
                    <a:pt x="447" y="110"/>
                    <a:pt x="445" y="114"/>
                    <a:pt x="441" y="118"/>
                  </a:cubicBezTo>
                  <a:cubicBezTo>
                    <a:pt x="437" y="122"/>
                    <a:pt x="434" y="124"/>
                    <a:pt x="431" y="124"/>
                  </a:cubicBezTo>
                  <a:cubicBezTo>
                    <a:pt x="428" y="124"/>
                    <a:pt x="425" y="122"/>
                    <a:pt x="422" y="119"/>
                  </a:cubicBezTo>
                  <a:cubicBezTo>
                    <a:pt x="418" y="115"/>
                    <a:pt x="416" y="112"/>
                    <a:pt x="416" y="109"/>
                  </a:cubicBezTo>
                  <a:cubicBezTo>
                    <a:pt x="416" y="106"/>
                    <a:pt x="418" y="103"/>
                    <a:pt x="422" y="99"/>
                  </a:cubicBezTo>
                  <a:cubicBezTo>
                    <a:pt x="426" y="95"/>
                    <a:pt x="430" y="93"/>
                    <a:pt x="433" y="93"/>
                  </a:cubicBezTo>
                  <a:cubicBezTo>
                    <a:pt x="435" y="92"/>
                    <a:pt x="439" y="94"/>
                    <a:pt x="442" y="98"/>
                  </a:cubicBezTo>
                  <a:close/>
                  <a:moveTo>
                    <a:pt x="581" y="110"/>
                  </a:moveTo>
                  <a:cubicBezTo>
                    <a:pt x="582" y="112"/>
                    <a:pt x="583" y="113"/>
                    <a:pt x="584" y="113"/>
                  </a:cubicBezTo>
                  <a:cubicBezTo>
                    <a:pt x="584" y="114"/>
                    <a:pt x="585" y="115"/>
                    <a:pt x="585" y="116"/>
                  </a:cubicBezTo>
                  <a:cubicBezTo>
                    <a:pt x="586" y="117"/>
                    <a:pt x="586" y="117"/>
                    <a:pt x="586" y="118"/>
                  </a:cubicBezTo>
                  <a:cubicBezTo>
                    <a:pt x="587" y="118"/>
                    <a:pt x="587" y="119"/>
                    <a:pt x="587" y="120"/>
                  </a:cubicBezTo>
                  <a:cubicBezTo>
                    <a:pt x="587" y="121"/>
                    <a:pt x="586" y="123"/>
                    <a:pt x="586" y="125"/>
                  </a:cubicBezTo>
                  <a:cubicBezTo>
                    <a:pt x="585" y="127"/>
                    <a:pt x="584" y="130"/>
                    <a:pt x="583" y="132"/>
                  </a:cubicBezTo>
                  <a:cubicBezTo>
                    <a:pt x="582" y="134"/>
                    <a:pt x="581" y="137"/>
                    <a:pt x="579" y="139"/>
                  </a:cubicBezTo>
                  <a:cubicBezTo>
                    <a:pt x="577" y="142"/>
                    <a:pt x="575" y="144"/>
                    <a:pt x="573" y="146"/>
                  </a:cubicBezTo>
                  <a:cubicBezTo>
                    <a:pt x="568" y="151"/>
                    <a:pt x="563" y="155"/>
                    <a:pt x="558" y="157"/>
                  </a:cubicBezTo>
                  <a:cubicBezTo>
                    <a:pt x="552" y="159"/>
                    <a:pt x="547" y="160"/>
                    <a:pt x="541" y="160"/>
                  </a:cubicBezTo>
                  <a:cubicBezTo>
                    <a:pt x="536" y="160"/>
                    <a:pt x="530" y="158"/>
                    <a:pt x="524" y="155"/>
                  </a:cubicBezTo>
                  <a:cubicBezTo>
                    <a:pt x="519" y="152"/>
                    <a:pt x="513" y="148"/>
                    <a:pt x="508" y="142"/>
                  </a:cubicBezTo>
                  <a:cubicBezTo>
                    <a:pt x="501" y="136"/>
                    <a:pt x="496" y="129"/>
                    <a:pt x="493" y="123"/>
                  </a:cubicBezTo>
                  <a:cubicBezTo>
                    <a:pt x="490" y="117"/>
                    <a:pt x="489" y="111"/>
                    <a:pt x="489" y="105"/>
                  </a:cubicBezTo>
                  <a:cubicBezTo>
                    <a:pt x="488" y="99"/>
                    <a:pt x="489" y="93"/>
                    <a:pt x="492" y="88"/>
                  </a:cubicBezTo>
                  <a:cubicBezTo>
                    <a:pt x="494" y="82"/>
                    <a:pt x="498" y="77"/>
                    <a:pt x="503" y="72"/>
                  </a:cubicBezTo>
                  <a:cubicBezTo>
                    <a:pt x="505" y="71"/>
                    <a:pt x="507" y="69"/>
                    <a:pt x="509" y="67"/>
                  </a:cubicBezTo>
                  <a:cubicBezTo>
                    <a:pt x="511" y="66"/>
                    <a:pt x="513" y="65"/>
                    <a:pt x="515" y="64"/>
                  </a:cubicBezTo>
                  <a:cubicBezTo>
                    <a:pt x="517" y="63"/>
                    <a:pt x="520" y="62"/>
                    <a:pt x="522" y="61"/>
                  </a:cubicBezTo>
                  <a:cubicBezTo>
                    <a:pt x="524" y="61"/>
                    <a:pt x="525" y="60"/>
                    <a:pt x="526" y="60"/>
                  </a:cubicBezTo>
                  <a:cubicBezTo>
                    <a:pt x="527" y="60"/>
                    <a:pt x="528" y="60"/>
                    <a:pt x="529" y="61"/>
                  </a:cubicBezTo>
                  <a:cubicBezTo>
                    <a:pt x="529" y="61"/>
                    <a:pt x="530" y="61"/>
                    <a:pt x="530" y="61"/>
                  </a:cubicBezTo>
                  <a:cubicBezTo>
                    <a:pt x="531" y="62"/>
                    <a:pt x="532" y="63"/>
                    <a:pt x="533" y="63"/>
                  </a:cubicBezTo>
                  <a:cubicBezTo>
                    <a:pt x="534" y="64"/>
                    <a:pt x="535" y="65"/>
                    <a:pt x="536" y="66"/>
                  </a:cubicBezTo>
                  <a:cubicBezTo>
                    <a:pt x="539" y="69"/>
                    <a:pt x="541" y="71"/>
                    <a:pt x="541" y="73"/>
                  </a:cubicBezTo>
                  <a:cubicBezTo>
                    <a:pt x="542" y="74"/>
                    <a:pt x="542" y="76"/>
                    <a:pt x="541" y="76"/>
                  </a:cubicBezTo>
                  <a:cubicBezTo>
                    <a:pt x="540" y="77"/>
                    <a:pt x="539" y="78"/>
                    <a:pt x="537" y="78"/>
                  </a:cubicBezTo>
                  <a:cubicBezTo>
                    <a:pt x="536" y="78"/>
                    <a:pt x="534" y="79"/>
                    <a:pt x="532" y="79"/>
                  </a:cubicBezTo>
                  <a:cubicBezTo>
                    <a:pt x="530" y="79"/>
                    <a:pt x="528" y="80"/>
                    <a:pt x="525" y="81"/>
                  </a:cubicBezTo>
                  <a:cubicBezTo>
                    <a:pt x="523" y="82"/>
                    <a:pt x="520" y="84"/>
                    <a:pt x="518" y="86"/>
                  </a:cubicBezTo>
                  <a:cubicBezTo>
                    <a:pt x="513" y="91"/>
                    <a:pt x="512" y="96"/>
                    <a:pt x="513" y="103"/>
                  </a:cubicBezTo>
                  <a:cubicBezTo>
                    <a:pt x="514" y="109"/>
                    <a:pt x="518" y="115"/>
                    <a:pt x="525" y="122"/>
                  </a:cubicBezTo>
                  <a:cubicBezTo>
                    <a:pt x="528" y="126"/>
                    <a:pt x="532" y="128"/>
                    <a:pt x="535" y="130"/>
                  </a:cubicBezTo>
                  <a:cubicBezTo>
                    <a:pt x="538" y="132"/>
                    <a:pt x="541" y="134"/>
                    <a:pt x="544" y="134"/>
                  </a:cubicBezTo>
                  <a:cubicBezTo>
                    <a:pt x="547" y="135"/>
                    <a:pt x="550" y="135"/>
                    <a:pt x="553" y="134"/>
                  </a:cubicBezTo>
                  <a:cubicBezTo>
                    <a:pt x="556" y="133"/>
                    <a:pt x="558" y="131"/>
                    <a:pt x="561" y="129"/>
                  </a:cubicBezTo>
                  <a:cubicBezTo>
                    <a:pt x="563" y="126"/>
                    <a:pt x="565" y="124"/>
                    <a:pt x="566" y="121"/>
                  </a:cubicBezTo>
                  <a:cubicBezTo>
                    <a:pt x="567" y="118"/>
                    <a:pt x="568" y="116"/>
                    <a:pt x="568" y="114"/>
                  </a:cubicBezTo>
                  <a:cubicBezTo>
                    <a:pt x="569" y="112"/>
                    <a:pt x="569" y="110"/>
                    <a:pt x="569" y="108"/>
                  </a:cubicBezTo>
                  <a:cubicBezTo>
                    <a:pt x="569" y="106"/>
                    <a:pt x="570" y="105"/>
                    <a:pt x="570" y="105"/>
                  </a:cubicBezTo>
                  <a:cubicBezTo>
                    <a:pt x="571" y="104"/>
                    <a:pt x="571" y="104"/>
                    <a:pt x="572" y="104"/>
                  </a:cubicBezTo>
                  <a:cubicBezTo>
                    <a:pt x="572" y="104"/>
                    <a:pt x="573" y="104"/>
                    <a:pt x="574" y="104"/>
                  </a:cubicBezTo>
                  <a:cubicBezTo>
                    <a:pt x="575" y="105"/>
                    <a:pt x="575" y="106"/>
                    <a:pt x="577" y="107"/>
                  </a:cubicBezTo>
                  <a:cubicBezTo>
                    <a:pt x="578" y="107"/>
                    <a:pt x="579" y="109"/>
                    <a:pt x="581" y="110"/>
                  </a:cubicBezTo>
                  <a:close/>
                  <a:moveTo>
                    <a:pt x="592" y="47"/>
                  </a:moveTo>
                  <a:cubicBezTo>
                    <a:pt x="597" y="53"/>
                    <a:pt x="602" y="58"/>
                    <a:pt x="607" y="64"/>
                  </a:cubicBezTo>
                  <a:cubicBezTo>
                    <a:pt x="611" y="70"/>
                    <a:pt x="616" y="76"/>
                    <a:pt x="620" y="82"/>
                  </a:cubicBezTo>
                  <a:cubicBezTo>
                    <a:pt x="623" y="89"/>
                    <a:pt x="627" y="96"/>
                    <a:pt x="630" y="103"/>
                  </a:cubicBezTo>
                  <a:cubicBezTo>
                    <a:pt x="633" y="109"/>
                    <a:pt x="636" y="117"/>
                    <a:pt x="638" y="124"/>
                  </a:cubicBezTo>
                  <a:cubicBezTo>
                    <a:pt x="639" y="125"/>
                    <a:pt x="639" y="125"/>
                    <a:pt x="639" y="126"/>
                  </a:cubicBezTo>
                  <a:cubicBezTo>
                    <a:pt x="638" y="127"/>
                    <a:pt x="638" y="127"/>
                    <a:pt x="638" y="128"/>
                  </a:cubicBezTo>
                  <a:cubicBezTo>
                    <a:pt x="637" y="129"/>
                    <a:pt x="637" y="130"/>
                    <a:pt x="636" y="131"/>
                  </a:cubicBezTo>
                  <a:cubicBezTo>
                    <a:pt x="635" y="132"/>
                    <a:pt x="634" y="133"/>
                    <a:pt x="632" y="134"/>
                  </a:cubicBezTo>
                  <a:cubicBezTo>
                    <a:pt x="630" y="136"/>
                    <a:pt x="629" y="138"/>
                    <a:pt x="628" y="139"/>
                  </a:cubicBezTo>
                  <a:cubicBezTo>
                    <a:pt x="626" y="140"/>
                    <a:pt x="625" y="140"/>
                    <a:pt x="624" y="140"/>
                  </a:cubicBezTo>
                  <a:cubicBezTo>
                    <a:pt x="623" y="140"/>
                    <a:pt x="623" y="140"/>
                    <a:pt x="622" y="140"/>
                  </a:cubicBezTo>
                  <a:cubicBezTo>
                    <a:pt x="622" y="139"/>
                    <a:pt x="621" y="138"/>
                    <a:pt x="621" y="137"/>
                  </a:cubicBezTo>
                  <a:cubicBezTo>
                    <a:pt x="615" y="124"/>
                    <a:pt x="608" y="111"/>
                    <a:pt x="601" y="99"/>
                  </a:cubicBezTo>
                  <a:cubicBezTo>
                    <a:pt x="593" y="87"/>
                    <a:pt x="584" y="76"/>
                    <a:pt x="573" y="65"/>
                  </a:cubicBezTo>
                  <a:cubicBezTo>
                    <a:pt x="563" y="55"/>
                    <a:pt x="551" y="46"/>
                    <a:pt x="539" y="38"/>
                  </a:cubicBezTo>
                  <a:cubicBezTo>
                    <a:pt x="527" y="30"/>
                    <a:pt x="515" y="24"/>
                    <a:pt x="501" y="18"/>
                  </a:cubicBezTo>
                  <a:cubicBezTo>
                    <a:pt x="501" y="18"/>
                    <a:pt x="500" y="17"/>
                    <a:pt x="499" y="17"/>
                  </a:cubicBezTo>
                  <a:cubicBezTo>
                    <a:pt x="499" y="16"/>
                    <a:pt x="499" y="15"/>
                    <a:pt x="499" y="15"/>
                  </a:cubicBezTo>
                  <a:cubicBezTo>
                    <a:pt x="499" y="14"/>
                    <a:pt x="500" y="12"/>
                    <a:pt x="501" y="11"/>
                  </a:cubicBezTo>
                  <a:cubicBezTo>
                    <a:pt x="502" y="10"/>
                    <a:pt x="503" y="8"/>
                    <a:pt x="505" y="7"/>
                  </a:cubicBezTo>
                  <a:cubicBezTo>
                    <a:pt x="506" y="5"/>
                    <a:pt x="508" y="4"/>
                    <a:pt x="509" y="3"/>
                  </a:cubicBezTo>
                  <a:cubicBezTo>
                    <a:pt x="510" y="2"/>
                    <a:pt x="511" y="2"/>
                    <a:pt x="511" y="1"/>
                  </a:cubicBezTo>
                  <a:cubicBezTo>
                    <a:pt x="512" y="1"/>
                    <a:pt x="513" y="0"/>
                    <a:pt x="513" y="0"/>
                  </a:cubicBezTo>
                  <a:cubicBezTo>
                    <a:pt x="514" y="0"/>
                    <a:pt x="514" y="0"/>
                    <a:pt x="515" y="0"/>
                  </a:cubicBezTo>
                  <a:cubicBezTo>
                    <a:pt x="530" y="5"/>
                    <a:pt x="544" y="12"/>
                    <a:pt x="556" y="20"/>
                  </a:cubicBezTo>
                  <a:cubicBezTo>
                    <a:pt x="569" y="27"/>
                    <a:pt x="581" y="36"/>
                    <a:pt x="592"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noEditPoints="1"/>
            </p:cNvSpPr>
            <p:nvPr/>
          </p:nvSpPr>
          <p:spPr bwMode="auto">
            <a:xfrm>
              <a:off x="4009" y="3363"/>
              <a:ext cx="230" cy="228"/>
            </a:xfrm>
            <a:custGeom>
              <a:avLst/>
              <a:gdLst/>
              <a:ahLst/>
              <a:cxnLst>
                <a:cxn ang="0">
                  <a:pos x="70" y="914"/>
                </a:cxn>
                <a:cxn ang="0">
                  <a:pos x="96" y="875"/>
                </a:cxn>
                <a:cxn ang="0">
                  <a:pos x="23" y="861"/>
                </a:cxn>
                <a:cxn ang="0">
                  <a:pos x="44" y="780"/>
                </a:cxn>
                <a:cxn ang="0">
                  <a:pos x="39" y="803"/>
                </a:cxn>
                <a:cxn ang="0">
                  <a:pos x="76" y="824"/>
                </a:cxn>
                <a:cxn ang="0">
                  <a:pos x="147" y="838"/>
                </a:cxn>
                <a:cxn ang="0">
                  <a:pos x="180" y="750"/>
                </a:cxn>
                <a:cxn ang="0">
                  <a:pos x="140" y="808"/>
                </a:cxn>
                <a:cxn ang="0">
                  <a:pos x="182" y="647"/>
                </a:cxn>
                <a:cxn ang="0">
                  <a:pos x="176" y="674"/>
                </a:cxn>
                <a:cxn ang="0">
                  <a:pos x="248" y="747"/>
                </a:cxn>
                <a:cxn ang="0">
                  <a:pos x="170" y="721"/>
                </a:cxn>
                <a:cxn ang="0">
                  <a:pos x="144" y="668"/>
                </a:cxn>
                <a:cxn ang="0">
                  <a:pos x="308" y="684"/>
                </a:cxn>
                <a:cxn ang="0">
                  <a:pos x="223" y="668"/>
                </a:cxn>
                <a:cxn ang="0">
                  <a:pos x="193" y="637"/>
                </a:cxn>
                <a:cxn ang="0">
                  <a:pos x="242" y="620"/>
                </a:cxn>
                <a:cxn ang="0">
                  <a:pos x="292" y="680"/>
                </a:cxn>
                <a:cxn ang="0">
                  <a:pos x="367" y="510"/>
                </a:cxn>
                <a:cxn ang="0">
                  <a:pos x="334" y="581"/>
                </a:cxn>
                <a:cxn ang="0">
                  <a:pos x="342" y="655"/>
                </a:cxn>
                <a:cxn ang="0">
                  <a:pos x="272" y="590"/>
                </a:cxn>
                <a:cxn ang="0">
                  <a:pos x="308" y="553"/>
                </a:cxn>
                <a:cxn ang="0">
                  <a:pos x="344" y="518"/>
                </a:cxn>
                <a:cxn ang="0">
                  <a:pos x="492" y="509"/>
                </a:cxn>
                <a:cxn ang="0">
                  <a:pos x="421" y="540"/>
                </a:cxn>
                <a:cxn ang="0">
                  <a:pos x="412" y="474"/>
                </a:cxn>
                <a:cxn ang="0">
                  <a:pos x="382" y="491"/>
                </a:cxn>
                <a:cxn ang="0">
                  <a:pos x="451" y="489"/>
                </a:cxn>
                <a:cxn ang="0">
                  <a:pos x="451" y="489"/>
                </a:cxn>
                <a:cxn ang="0">
                  <a:pos x="487" y="406"/>
                </a:cxn>
                <a:cxn ang="0">
                  <a:pos x="514" y="486"/>
                </a:cxn>
                <a:cxn ang="0">
                  <a:pos x="459" y="405"/>
                </a:cxn>
                <a:cxn ang="0">
                  <a:pos x="483" y="379"/>
                </a:cxn>
                <a:cxn ang="0">
                  <a:pos x="570" y="396"/>
                </a:cxn>
                <a:cxn ang="0">
                  <a:pos x="614" y="365"/>
                </a:cxn>
                <a:cxn ang="0">
                  <a:pos x="566" y="419"/>
                </a:cxn>
                <a:cxn ang="0">
                  <a:pos x="589" y="333"/>
                </a:cxn>
                <a:cxn ang="0">
                  <a:pos x="602" y="202"/>
                </a:cxn>
                <a:cxn ang="0">
                  <a:pos x="711" y="338"/>
                </a:cxn>
                <a:cxn ang="0">
                  <a:pos x="584" y="215"/>
                </a:cxn>
                <a:cxn ang="0">
                  <a:pos x="748" y="230"/>
                </a:cxn>
                <a:cxn ang="0">
                  <a:pos x="698" y="274"/>
                </a:cxn>
                <a:cxn ang="0">
                  <a:pos x="727" y="242"/>
                </a:cxn>
                <a:cxn ang="0">
                  <a:pos x="656" y="227"/>
                </a:cxn>
                <a:cxn ang="0">
                  <a:pos x="695" y="181"/>
                </a:cxn>
                <a:cxn ang="0">
                  <a:pos x="677" y="208"/>
                </a:cxn>
                <a:cxn ang="0">
                  <a:pos x="731" y="212"/>
                </a:cxn>
                <a:cxn ang="0">
                  <a:pos x="835" y="165"/>
                </a:cxn>
                <a:cxn ang="0">
                  <a:pos x="802" y="199"/>
                </a:cxn>
                <a:cxn ang="0">
                  <a:pos x="699" y="163"/>
                </a:cxn>
                <a:cxn ang="0">
                  <a:pos x="743" y="124"/>
                </a:cxn>
                <a:cxn ang="0">
                  <a:pos x="822" y="141"/>
                </a:cxn>
                <a:cxn ang="0">
                  <a:pos x="804" y="63"/>
                </a:cxn>
                <a:cxn ang="0">
                  <a:pos x="912" y="138"/>
                </a:cxn>
                <a:cxn ang="0">
                  <a:pos x="785" y="11"/>
                </a:cxn>
              </a:cxnLst>
              <a:rect l="0" t="0" r="r" b="b"/>
              <a:pathLst>
                <a:path w="923" h="915">
                  <a:moveTo>
                    <a:pt x="110" y="834"/>
                  </a:moveTo>
                  <a:cubicBezTo>
                    <a:pt x="115" y="839"/>
                    <a:pt x="119" y="844"/>
                    <a:pt x="120" y="849"/>
                  </a:cubicBezTo>
                  <a:cubicBezTo>
                    <a:pt x="122" y="855"/>
                    <a:pt x="123" y="860"/>
                    <a:pt x="122" y="866"/>
                  </a:cubicBezTo>
                  <a:cubicBezTo>
                    <a:pt x="122" y="871"/>
                    <a:pt x="120" y="877"/>
                    <a:pt x="117" y="882"/>
                  </a:cubicBezTo>
                  <a:cubicBezTo>
                    <a:pt x="114" y="888"/>
                    <a:pt x="110" y="893"/>
                    <a:pt x="105" y="898"/>
                  </a:cubicBezTo>
                  <a:cubicBezTo>
                    <a:pt x="102" y="901"/>
                    <a:pt x="99" y="903"/>
                    <a:pt x="96" y="906"/>
                  </a:cubicBezTo>
                  <a:cubicBezTo>
                    <a:pt x="92" y="908"/>
                    <a:pt x="89" y="910"/>
                    <a:pt x="87" y="911"/>
                  </a:cubicBezTo>
                  <a:cubicBezTo>
                    <a:pt x="84" y="912"/>
                    <a:pt x="81" y="913"/>
                    <a:pt x="79" y="914"/>
                  </a:cubicBezTo>
                  <a:cubicBezTo>
                    <a:pt x="77" y="915"/>
                    <a:pt x="75" y="915"/>
                    <a:pt x="74" y="915"/>
                  </a:cubicBezTo>
                  <a:cubicBezTo>
                    <a:pt x="72" y="915"/>
                    <a:pt x="71" y="914"/>
                    <a:pt x="70" y="914"/>
                  </a:cubicBezTo>
                  <a:cubicBezTo>
                    <a:pt x="68" y="913"/>
                    <a:pt x="66" y="911"/>
                    <a:pt x="64" y="909"/>
                  </a:cubicBezTo>
                  <a:cubicBezTo>
                    <a:pt x="63" y="907"/>
                    <a:pt x="62" y="906"/>
                    <a:pt x="61" y="905"/>
                  </a:cubicBezTo>
                  <a:cubicBezTo>
                    <a:pt x="60" y="904"/>
                    <a:pt x="59" y="903"/>
                    <a:pt x="59" y="902"/>
                  </a:cubicBezTo>
                  <a:cubicBezTo>
                    <a:pt x="58" y="901"/>
                    <a:pt x="58" y="901"/>
                    <a:pt x="58" y="900"/>
                  </a:cubicBezTo>
                  <a:cubicBezTo>
                    <a:pt x="58" y="899"/>
                    <a:pt x="59" y="899"/>
                    <a:pt x="59" y="898"/>
                  </a:cubicBezTo>
                  <a:cubicBezTo>
                    <a:pt x="60" y="898"/>
                    <a:pt x="61" y="897"/>
                    <a:pt x="63" y="897"/>
                  </a:cubicBezTo>
                  <a:cubicBezTo>
                    <a:pt x="65" y="896"/>
                    <a:pt x="68" y="896"/>
                    <a:pt x="70" y="895"/>
                  </a:cubicBezTo>
                  <a:cubicBezTo>
                    <a:pt x="73" y="894"/>
                    <a:pt x="76" y="892"/>
                    <a:pt x="80" y="890"/>
                  </a:cubicBezTo>
                  <a:cubicBezTo>
                    <a:pt x="83" y="888"/>
                    <a:pt x="87" y="886"/>
                    <a:pt x="90" y="882"/>
                  </a:cubicBezTo>
                  <a:cubicBezTo>
                    <a:pt x="93" y="880"/>
                    <a:pt x="94" y="878"/>
                    <a:pt x="96" y="875"/>
                  </a:cubicBezTo>
                  <a:cubicBezTo>
                    <a:pt x="97" y="873"/>
                    <a:pt x="98" y="871"/>
                    <a:pt x="98" y="868"/>
                  </a:cubicBezTo>
                  <a:cubicBezTo>
                    <a:pt x="98" y="866"/>
                    <a:pt x="98" y="864"/>
                    <a:pt x="97" y="862"/>
                  </a:cubicBezTo>
                  <a:cubicBezTo>
                    <a:pt x="96" y="860"/>
                    <a:pt x="95" y="858"/>
                    <a:pt x="93" y="856"/>
                  </a:cubicBezTo>
                  <a:cubicBezTo>
                    <a:pt x="91" y="854"/>
                    <a:pt x="89" y="852"/>
                    <a:pt x="86" y="852"/>
                  </a:cubicBezTo>
                  <a:cubicBezTo>
                    <a:pt x="83" y="852"/>
                    <a:pt x="81" y="852"/>
                    <a:pt x="78" y="852"/>
                  </a:cubicBezTo>
                  <a:cubicBezTo>
                    <a:pt x="75" y="853"/>
                    <a:pt x="71" y="854"/>
                    <a:pt x="68" y="855"/>
                  </a:cubicBezTo>
                  <a:cubicBezTo>
                    <a:pt x="65" y="857"/>
                    <a:pt x="61" y="858"/>
                    <a:pt x="57" y="859"/>
                  </a:cubicBezTo>
                  <a:cubicBezTo>
                    <a:pt x="54" y="861"/>
                    <a:pt x="50" y="862"/>
                    <a:pt x="46" y="863"/>
                  </a:cubicBezTo>
                  <a:cubicBezTo>
                    <a:pt x="42" y="864"/>
                    <a:pt x="39" y="864"/>
                    <a:pt x="35" y="864"/>
                  </a:cubicBezTo>
                  <a:cubicBezTo>
                    <a:pt x="31" y="864"/>
                    <a:pt x="27" y="863"/>
                    <a:pt x="23" y="861"/>
                  </a:cubicBezTo>
                  <a:cubicBezTo>
                    <a:pt x="19" y="859"/>
                    <a:pt x="15" y="857"/>
                    <a:pt x="11" y="853"/>
                  </a:cubicBezTo>
                  <a:cubicBezTo>
                    <a:pt x="7" y="848"/>
                    <a:pt x="4" y="844"/>
                    <a:pt x="2" y="839"/>
                  </a:cubicBezTo>
                  <a:cubicBezTo>
                    <a:pt x="0" y="834"/>
                    <a:pt x="0" y="829"/>
                    <a:pt x="0" y="824"/>
                  </a:cubicBezTo>
                  <a:cubicBezTo>
                    <a:pt x="1" y="818"/>
                    <a:pt x="3" y="814"/>
                    <a:pt x="5" y="809"/>
                  </a:cubicBezTo>
                  <a:cubicBezTo>
                    <a:pt x="8" y="804"/>
                    <a:pt x="11" y="799"/>
                    <a:pt x="16" y="795"/>
                  </a:cubicBezTo>
                  <a:cubicBezTo>
                    <a:pt x="18" y="793"/>
                    <a:pt x="20" y="791"/>
                    <a:pt x="23" y="789"/>
                  </a:cubicBezTo>
                  <a:cubicBezTo>
                    <a:pt x="25" y="787"/>
                    <a:pt x="28" y="785"/>
                    <a:pt x="30" y="784"/>
                  </a:cubicBezTo>
                  <a:cubicBezTo>
                    <a:pt x="33" y="783"/>
                    <a:pt x="35" y="782"/>
                    <a:pt x="37" y="781"/>
                  </a:cubicBezTo>
                  <a:cubicBezTo>
                    <a:pt x="40" y="780"/>
                    <a:pt x="41" y="780"/>
                    <a:pt x="42" y="780"/>
                  </a:cubicBezTo>
                  <a:cubicBezTo>
                    <a:pt x="43" y="780"/>
                    <a:pt x="44" y="780"/>
                    <a:pt x="44" y="780"/>
                  </a:cubicBezTo>
                  <a:cubicBezTo>
                    <a:pt x="45" y="780"/>
                    <a:pt x="45" y="780"/>
                    <a:pt x="46" y="781"/>
                  </a:cubicBezTo>
                  <a:cubicBezTo>
                    <a:pt x="47" y="781"/>
                    <a:pt x="48" y="782"/>
                    <a:pt x="48" y="783"/>
                  </a:cubicBezTo>
                  <a:cubicBezTo>
                    <a:pt x="49" y="783"/>
                    <a:pt x="50" y="784"/>
                    <a:pt x="52" y="786"/>
                  </a:cubicBezTo>
                  <a:cubicBezTo>
                    <a:pt x="53" y="787"/>
                    <a:pt x="54" y="788"/>
                    <a:pt x="55" y="789"/>
                  </a:cubicBezTo>
                  <a:cubicBezTo>
                    <a:pt x="56" y="790"/>
                    <a:pt x="57" y="791"/>
                    <a:pt x="57" y="792"/>
                  </a:cubicBezTo>
                  <a:cubicBezTo>
                    <a:pt x="57" y="793"/>
                    <a:pt x="58" y="794"/>
                    <a:pt x="58" y="794"/>
                  </a:cubicBezTo>
                  <a:cubicBezTo>
                    <a:pt x="58" y="795"/>
                    <a:pt x="57" y="795"/>
                    <a:pt x="57" y="796"/>
                  </a:cubicBezTo>
                  <a:cubicBezTo>
                    <a:pt x="56" y="796"/>
                    <a:pt x="55" y="797"/>
                    <a:pt x="53" y="797"/>
                  </a:cubicBezTo>
                  <a:cubicBezTo>
                    <a:pt x="52" y="798"/>
                    <a:pt x="49" y="798"/>
                    <a:pt x="47" y="799"/>
                  </a:cubicBezTo>
                  <a:cubicBezTo>
                    <a:pt x="44" y="800"/>
                    <a:pt x="42" y="801"/>
                    <a:pt x="39" y="803"/>
                  </a:cubicBezTo>
                  <a:cubicBezTo>
                    <a:pt x="36" y="805"/>
                    <a:pt x="33" y="807"/>
                    <a:pt x="31" y="809"/>
                  </a:cubicBezTo>
                  <a:cubicBezTo>
                    <a:pt x="29" y="811"/>
                    <a:pt x="27" y="813"/>
                    <a:pt x="26" y="815"/>
                  </a:cubicBezTo>
                  <a:cubicBezTo>
                    <a:pt x="25" y="817"/>
                    <a:pt x="24" y="819"/>
                    <a:pt x="24" y="821"/>
                  </a:cubicBezTo>
                  <a:cubicBezTo>
                    <a:pt x="24" y="823"/>
                    <a:pt x="24" y="825"/>
                    <a:pt x="25" y="827"/>
                  </a:cubicBezTo>
                  <a:cubicBezTo>
                    <a:pt x="26" y="829"/>
                    <a:pt x="27" y="830"/>
                    <a:pt x="28" y="832"/>
                  </a:cubicBezTo>
                  <a:cubicBezTo>
                    <a:pt x="30" y="834"/>
                    <a:pt x="33" y="835"/>
                    <a:pt x="35" y="835"/>
                  </a:cubicBezTo>
                  <a:cubicBezTo>
                    <a:pt x="38" y="836"/>
                    <a:pt x="41" y="835"/>
                    <a:pt x="44" y="835"/>
                  </a:cubicBezTo>
                  <a:cubicBezTo>
                    <a:pt x="47" y="834"/>
                    <a:pt x="50" y="833"/>
                    <a:pt x="54" y="832"/>
                  </a:cubicBezTo>
                  <a:cubicBezTo>
                    <a:pt x="57" y="830"/>
                    <a:pt x="61" y="829"/>
                    <a:pt x="64" y="828"/>
                  </a:cubicBezTo>
                  <a:cubicBezTo>
                    <a:pt x="68" y="826"/>
                    <a:pt x="72" y="825"/>
                    <a:pt x="76" y="824"/>
                  </a:cubicBezTo>
                  <a:cubicBezTo>
                    <a:pt x="79" y="823"/>
                    <a:pt x="83" y="823"/>
                    <a:pt x="87" y="823"/>
                  </a:cubicBezTo>
                  <a:cubicBezTo>
                    <a:pt x="91" y="823"/>
                    <a:pt x="95" y="824"/>
                    <a:pt x="99" y="826"/>
                  </a:cubicBezTo>
                  <a:cubicBezTo>
                    <a:pt x="103" y="827"/>
                    <a:pt x="107" y="830"/>
                    <a:pt x="110" y="834"/>
                  </a:cubicBezTo>
                  <a:close/>
                  <a:moveTo>
                    <a:pt x="180" y="750"/>
                  </a:moveTo>
                  <a:cubicBezTo>
                    <a:pt x="185" y="755"/>
                    <a:pt x="189" y="761"/>
                    <a:pt x="192" y="767"/>
                  </a:cubicBezTo>
                  <a:cubicBezTo>
                    <a:pt x="195" y="773"/>
                    <a:pt x="197" y="779"/>
                    <a:pt x="197" y="785"/>
                  </a:cubicBezTo>
                  <a:cubicBezTo>
                    <a:pt x="198" y="791"/>
                    <a:pt x="197" y="798"/>
                    <a:pt x="194" y="804"/>
                  </a:cubicBezTo>
                  <a:cubicBezTo>
                    <a:pt x="191" y="810"/>
                    <a:pt x="187" y="816"/>
                    <a:pt x="181" y="822"/>
                  </a:cubicBezTo>
                  <a:cubicBezTo>
                    <a:pt x="176" y="827"/>
                    <a:pt x="170" y="832"/>
                    <a:pt x="164" y="834"/>
                  </a:cubicBezTo>
                  <a:cubicBezTo>
                    <a:pt x="158" y="837"/>
                    <a:pt x="152" y="838"/>
                    <a:pt x="147" y="838"/>
                  </a:cubicBezTo>
                  <a:cubicBezTo>
                    <a:pt x="141" y="838"/>
                    <a:pt x="135" y="836"/>
                    <a:pt x="129" y="833"/>
                  </a:cubicBezTo>
                  <a:cubicBezTo>
                    <a:pt x="124" y="830"/>
                    <a:pt x="118" y="825"/>
                    <a:pt x="112" y="820"/>
                  </a:cubicBezTo>
                  <a:cubicBezTo>
                    <a:pt x="107" y="814"/>
                    <a:pt x="103" y="809"/>
                    <a:pt x="99" y="803"/>
                  </a:cubicBezTo>
                  <a:cubicBezTo>
                    <a:pt x="96" y="797"/>
                    <a:pt x="95" y="791"/>
                    <a:pt x="94" y="784"/>
                  </a:cubicBezTo>
                  <a:cubicBezTo>
                    <a:pt x="94" y="778"/>
                    <a:pt x="95" y="772"/>
                    <a:pt x="98" y="766"/>
                  </a:cubicBezTo>
                  <a:cubicBezTo>
                    <a:pt x="100" y="760"/>
                    <a:pt x="105" y="754"/>
                    <a:pt x="111" y="748"/>
                  </a:cubicBezTo>
                  <a:cubicBezTo>
                    <a:pt x="116" y="742"/>
                    <a:pt x="122" y="738"/>
                    <a:pt x="128" y="735"/>
                  </a:cubicBezTo>
                  <a:cubicBezTo>
                    <a:pt x="134" y="733"/>
                    <a:pt x="139" y="731"/>
                    <a:pt x="145" y="732"/>
                  </a:cubicBezTo>
                  <a:cubicBezTo>
                    <a:pt x="151" y="732"/>
                    <a:pt x="157" y="734"/>
                    <a:pt x="162" y="737"/>
                  </a:cubicBezTo>
                  <a:cubicBezTo>
                    <a:pt x="168" y="740"/>
                    <a:pt x="174" y="744"/>
                    <a:pt x="180" y="750"/>
                  </a:cubicBezTo>
                  <a:close/>
                  <a:moveTo>
                    <a:pt x="162" y="769"/>
                  </a:moveTo>
                  <a:cubicBezTo>
                    <a:pt x="159" y="766"/>
                    <a:pt x="155" y="763"/>
                    <a:pt x="152" y="761"/>
                  </a:cubicBezTo>
                  <a:cubicBezTo>
                    <a:pt x="149" y="759"/>
                    <a:pt x="146" y="758"/>
                    <a:pt x="143" y="757"/>
                  </a:cubicBezTo>
                  <a:cubicBezTo>
                    <a:pt x="140" y="756"/>
                    <a:pt x="136" y="756"/>
                    <a:pt x="133" y="757"/>
                  </a:cubicBezTo>
                  <a:cubicBezTo>
                    <a:pt x="130" y="758"/>
                    <a:pt x="127" y="760"/>
                    <a:pt x="124" y="763"/>
                  </a:cubicBezTo>
                  <a:cubicBezTo>
                    <a:pt x="122" y="766"/>
                    <a:pt x="120" y="768"/>
                    <a:pt x="119" y="771"/>
                  </a:cubicBezTo>
                  <a:cubicBezTo>
                    <a:pt x="118" y="774"/>
                    <a:pt x="117" y="777"/>
                    <a:pt x="118" y="781"/>
                  </a:cubicBezTo>
                  <a:cubicBezTo>
                    <a:pt x="119" y="784"/>
                    <a:pt x="120" y="787"/>
                    <a:pt x="122" y="790"/>
                  </a:cubicBezTo>
                  <a:cubicBezTo>
                    <a:pt x="124" y="794"/>
                    <a:pt x="127" y="797"/>
                    <a:pt x="130" y="800"/>
                  </a:cubicBezTo>
                  <a:cubicBezTo>
                    <a:pt x="133" y="804"/>
                    <a:pt x="136" y="806"/>
                    <a:pt x="140" y="808"/>
                  </a:cubicBezTo>
                  <a:cubicBezTo>
                    <a:pt x="143" y="811"/>
                    <a:pt x="146" y="812"/>
                    <a:pt x="149" y="813"/>
                  </a:cubicBezTo>
                  <a:cubicBezTo>
                    <a:pt x="152" y="814"/>
                    <a:pt x="155" y="813"/>
                    <a:pt x="158" y="813"/>
                  </a:cubicBezTo>
                  <a:cubicBezTo>
                    <a:pt x="161" y="812"/>
                    <a:pt x="164" y="810"/>
                    <a:pt x="167" y="807"/>
                  </a:cubicBezTo>
                  <a:cubicBezTo>
                    <a:pt x="170" y="804"/>
                    <a:pt x="172" y="801"/>
                    <a:pt x="173" y="798"/>
                  </a:cubicBezTo>
                  <a:cubicBezTo>
                    <a:pt x="174" y="795"/>
                    <a:pt x="174" y="792"/>
                    <a:pt x="174" y="789"/>
                  </a:cubicBezTo>
                  <a:cubicBezTo>
                    <a:pt x="173" y="786"/>
                    <a:pt x="172" y="783"/>
                    <a:pt x="170" y="779"/>
                  </a:cubicBezTo>
                  <a:cubicBezTo>
                    <a:pt x="168" y="776"/>
                    <a:pt x="165" y="773"/>
                    <a:pt x="162" y="769"/>
                  </a:cubicBezTo>
                  <a:close/>
                  <a:moveTo>
                    <a:pt x="177" y="641"/>
                  </a:moveTo>
                  <a:cubicBezTo>
                    <a:pt x="178" y="642"/>
                    <a:pt x="179" y="644"/>
                    <a:pt x="180" y="645"/>
                  </a:cubicBezTo>
                  <a:cubicBezTo>
                    <a:pt x="181" y="645"/>
                    <a:pt x="181" y="646"/>
                    <a:pt x="182" y="647"/>
                  </a:cubicBezTo>
                  <a:cubicBezTo>
                    <a:pt x="182" y="648"/>
                    <a:pt x="182" y="648"/>
                    <a:pt x="182" y="648"/>
                  </a:cubicBezTo>
                  <a:cubicBezTo>
                    <a:pt x="182" y="649"/>
                    <a:pt x="182" y="649"/>
                    <a:pt x="181" y="650"/>
                  </a:cubicBezTo>
                  <a:cubicBezTo>
                    <a:pt x="181" y="650"/>
                    <a:pt x="181" y="650"/>
                    <a:pt x="180" y="650"/>
                  </a:cubicBezTo>
                  <a:cubicBezTo>
                    <a:pt x="179" y="651"/>
                    <a:pt x="179" y="651"/>
                    <a:pt x="178" y="651"/>
                  </a:cubicBezTo>
                  <a:cubicBezTo>
                    <a:pt x="177" y="652"/>
                    <a:pt x="176" y="652"/>
                    <a:pt x="175" y="653"/>
                  </a:cubicBezTo>
                  <a:cubicBezTo>
                    <a:pt x="174" y="654"/>
                    <a:pt x="173" y="654"/>
                    <a:pt x="172" y="656"/>
                  </a:cubicBezTo>
                  <a:cubicBezTo>
                    <a:pt x="171" y="657"/>
                    <a:pt x="170" y="658"/>
                    <a:pt x="169" y="659"/>
                  </a:cubicBezTo>
                  <a:cubicBezTo>
                    <a:pt x="169" y="661"/>
                    <a:pt x="169" y="662"/>
                    <a:pt x="169" y="664"/>
                  </a:cubicBezTo>
                  <a:cubicBezTo>
                    <a:pt x="169" y="665"/>
                    <a:pt x="170" y="667"/>
                    <a:pt x="171" y="669"/>
                  </a:cubicBezTo>
                  <a:cubicBezTo>
                    <a:pt x="172" y="670"/>
                    <a:pt x="174" y="672"/>
                    <a:pt x="176" y="674"/>
                  </a:cubicBezTo>
                  <a:lnTo>
                    <a:pt x="182" y="680"/>
                  </a:lnTo>
                  <a:lnTo>
                    <a:pt x="193" y="668"/>
                  </a:lnTo>
                  <a:cubicBezTo>
                    <a:pt x="194" y="668"/>
                    <a:pt x="194" y="668"/>
                    <a:pt x="195" y="668"/>
                  </a:cubicBezTo>
                  <a:cubicBezTo>
                    <a:pt x="196" y="667"/>
                    <a:pt x="196" y="668"/>
                    <a:pt x="197" y="668"/>
                  </a:cubicBezTo>
                  <a:cubicBezTo>
                    <a:pt x="198" y="668"/>
                    <a:pt x="199" y="669"/>
                    <a:pt x="200" y="670"/>
                  </a:cubicBezTo>
                  <a:cubicBezTo>
                    <a:pt x="201" y="670"/>
                    <a:pt x="202" y="672"/>
                    <a:pt x="204" y="673"/>
                  </a:cubicBezTo>
                  <a:cubicBezTo>
                    <a:pt x="206" y="676"/>
                    <a:pt x="208" y="678"/>
                    <a:pt x="208" y="679"/>
                  </a:cubicBezTo>
                  <a:cubicBezTo>
                    <a:pt x="209" y="681"/>
                    <a:pt x="209" y="682"/>
                    <a:pt x="208" y="683"/>
                  </a:cubicBezTo>
                  <a:lnTo>
                    <a:pt x="196" y="695"/>
                  </a:lnTo>
                  <a:lnTo>
                    <a:pt x="248" y="747"/>
                  </a:lnTo>
                  <a:cubicBezTo>
                    <a:pt x="249" y="747"/>
                    <a:pt x="249" y="748"/>
                    <a:pt x="249" y="748"/>
                  </a:cubicBezTo>
                  <a:cubicBezTo>
                    <a:pt x="249" y="749"/>
                    <a:pt x="249" y="750"/>
                    <a:pt x="249" y="751"/>
                  </a:cubicBezTo>
                  <a:cubicBezTo>
                    <a:pt x="248" y="752"/>
                    <a:pt x="247" y="753"/>
                    <a:pt x="246" y="754"/>
                  </a:cubicBezTo>
                  <a:cubicBezTo>
                    <a:pt x="245" y="755"/>
                    <a:pt x="244" y="757"/>
                    <a:pt x="242" y="759"/>
                  </a:cubicBezTo>
                  <a:cubicBezTo>
                    <a:pt x="240" y="760"/>
                    <a:pt x="239" y="762"/>
                    <a:pt x="238" y="763"/>
                  </a:cubicBezTo>
                  <a:cubicBezTo>
                    <a:pt x="236" y="764"/>
                    <a:pt x="235" y="765"/>
                    <a:pt x="234" y="765"/>
                  </a:cubicBezTo>
                  <a:cubicBezTo>
                    <a:pt x="233" y="765"/>
                    <a:pt x="232" y="766"/>
                    <a:pt x="232" y="765"/>
                  </a:cubicBezTo>
                  <a:cubicBezTo>
                    <a:pt x="231" y="765"/>
                    <a:pt x="231" y="765"/>
                    <a:pt x="230" y="765"/>
                  </a:cubicBezTo>
                  <a:lnTo>
                    <a:pt x="178" y="713"/>
                  </a:lnTo>
                  <a:lnTo>
                    <a:pt x="170" y="721"/>
                  </a:lnTo>
                  <a:cubicBezTo>
                    <a:pt x="169" y="722"/>
                    <a:pt x="168" y="722"/>
                    <a:pt x="167" y="721"/>
                  </a:cubicBezTo>
                  <a:cubicBezTo>
                    <a:pt x="165" y="721"/>
                    <a:pt x="163" y="719"/>
                    <a:pt x="160" y="716"/>
                  </a:cubicBezTo>
                  <a:cubicBezTo>
                    <a:pt x="159" y="715"/>
                    <a:pt x="158" y="714"/>
                    <a:pt x="157" y="713"/>
                  </a:cubicBezTo>
                  <a:cubicBezTo>
                    <a:pt x="156" y="711"/>
                    <a:pt x="156" y="711"/>
                    <a:pt x="155" y="710"/>
                  </a:cubicBezTo>
                  <a:cubicBezTo>
                    <a:pt x="155" y="709"/>
                    <a:pt x="155" y="708"/>
                    <a:pt x="155" y="708"/>
                  </a:cubicBezTo>
                  <a:cubicBezTo>
                    <a:pt x="155" y="707"/>
                    <a:pt x="155" y="707"/>
                    <a:pt x="156" y="706"/>
                  </a:cubicBezTo>
                  <a:lnTo>
                    <a:pt x="164" y="698"/>
                  </a:lnTo>
                  <a:lnTo>
                    <a:pt x="158" y="693"/>
                  </a:lnTo>
                  <a:cubicBezTo>
                    <a:pt x="154" y="688"/>
                    <a:pt x="151" y="684"/>
                    <a:pt x="148" y="680"/>
                  </a:cubicBezTo>
                  <a:cubicBezTo>
                    <a:pt x="146" y="676"/>
                    <a:pt x="144" y="672"/>
                    <a:pt x="144" y="668"/>
                  </a:cubicBezTo>
                  <a:cubicBezTo>
                    <a:pt x="144" y="664"/>
                    <a:pt x="144" y="660"/>
                    <a:pt x="146" y="656"/>
                  </a:cubicBezTo>
                  <a:cubicBezTo>
                    <a:pt x="148" y="652"/>
                    <a:pt x="151" y="648"/>
                    <a:pt x="155" y="644"/>
                  </a:cubicBezTo>
                  <a:cubicBezTo>
                    <a:pt x="156" y="642"/>
                    <a:pt x="158" y="641"/>
                    <a:pt x="160" y="639"/>
                  </a:cubicBezTo>
                  <a:cubicBezTo>
                    <a:pt x="162" y="638"/>
                    <a:pt x="164" y="637"/>
                    <a:pt x="165" y="636"/>
                  </a:cubicBezTo>
                  <a:cubicBezTo>
                    <a:pt x="167" y="636"/>
                    <a:pt x="168" y="635"/>
                    <a:pt x="168" y="635"/>
                  </a:cubicBezTo>
                  <a:cubicBezTo>
                    <a:pt x="169" y="635"/>
                    <a:pt x="170" y="635"/>
                    <a:pt x="170" y="636"/>
                  </a:cubicBezTo>
                  <a:cubicBezTo>
                    <a:pt x="171" y="636"/>
                    <a:pt x="172" y="637"/>
                    <a:pt x="173" y="638"/>
                  </a:cubicBezTo>
                  <a:cubicBezTo>
                    <a:pt x="174" y="639"/>
                    <a:pt x="175" y="640"/>
                    <a:pt x="177" y="641"/>
                  </a:cubicBezTo>
                  <a:close/>
                  <a:moveTo>
                    <a:pt x="304" y="679"/>
                  </a:moveTo>
                  <a:cubicBezTo>
                    <a:pt x="306" y="681"/>
                    <a:pt x="307" y="683"/>
                    <a:pt x="308" y="684"/>
                  </a:cubicBezTo>
                  <a:cubicBezTo>
                    <a:pt x="309" y="685"/>
                    <a:pt x="309" y="686"/>
                    <a:pt x="309" y="687"/>
                  </a:cubicBezTo>
                  <a:cubicBezTo>
                    <a:pt x="309" y="688"/>
                    <a:pt x="309" y="689"/>
                    <a:pt x="309" y="690"/>
                  </a:cubicBezTo>
                  <a:cubicBezTo>
                    <a:pt x="308" y="692"/>
                    <a:pt x="308" y="693"/>
                    <a:pt x="307" y="694"/>
                  </a:cubicBezTo>
                  <a:cubicBezTo>
                    <a:pt x="306" y="696"/>
                    <a:pt x="305" y="697"/>
                    <a:pt x="304" y="699"/>
                  </a:cubicBezTo>
                  <a:cubicBezTo>
                    <a:pt x="302" y="700"/>
                    <a:pt x="301" y="701"/>
                    <a:pt x="300" y="703"/>
                  </a:cubicBezTo>
                  <a:cubicBezTo>
                    <a:pt x="296" y="706"/>
                    <a:pt x="293" y="709"/>
                    <a:pt x="289" y="711"/>
                  </a:cubicBezTo>
                  <a:cubicBezTo>
                    <a:pt x="286" y="712"/>
                    <a:pt x="282" y="713"/>
                    <a:pt x="278" y="713"/>
                  </a:cubicBezTo>
                  <a:cubicBezTo>
                    <a:pt x="275" y="713"/>
                    <a:pt x="271" y="712"/>
                    <a:pt x="267" y="710"/>
                  </a:cubicBezTo>
                  <a:cubicBezTo>
                    <a:pt x="264" y="708"/>
                    <a:pt x="260" y="705"/>
                    <a:pt x="256" y="701"/>
                  </a:cubicBezTo>
                  <a:lnTo>
                    <a:pt x="223" y="668"/>
                  </a:lnTo>
                  <a:lnTo>
                    <a:pt x="216" y="676"/>
                  </a:lnTo>
                  <a:cubicBezTo>
                    <a:pt x="215" y="677"/>
                    <a:pt x="213" y="677"/>
                    <a:pt x="212" y="676"/>
                  </a:cubicBezTo>
                  <a:cubicBezTo>
                    <a:pt x="210" y="675"/>
                    <a:pt x="208" y="674"/>
                    <a:pt x="205" y="671"/>
                  </a:cubicBezTo>
                  <a:cubicBezTo>
                    <a:pt x="204" y="670"/>
                    <a:pt x="203" y="668"/>
                    <a:pt x="202" y="667"/>
                  </a:cubicBezTo>
                  <a:cubicBezTo>
                    <a:pt x="201" y="666"/>
                    <a:pt x="201" y="665"/>
                    <a:pt x="200" y="665"/>
                  </a:cubicBezTo>
                  <a:cubicBezTo>
                    <a:pt x="200" y="664"/>
                    <a:pt x="200" y="663"/>
                    <a:pt x="200" y="663"/>
                  </a:cubicBezTo>
                  <a:cubicBezTo>
                    <a:pt x="200" y="662"/>
                    <a:pt x="200" y="661"/>
                    <a:pt x="201" y="661"/>
                  </a:cubicBezTo>
                  <a:lnTo>
                    <a:pt x="209" y="653"/>
                  </a:lnTo>
                  <a:lnTo>
                    <a:pt x="194" y="639"/>
                  </a:lnTo>
                  <a:cubicBezTo>
                    <a:pt x="194" y="639"/>
                    <a:pt x="193" y="638"/>
                    <a:pt x="193" y="637"/>
                  </a:cubicBezTo>
                  <a:cubicBezTo>
                    <a:pt x="193" y="637"/>
                    <a:pt x="193" y="636"/>
                    <a:pt x="194" y="635"/>
                  </a:cubicBezTo>
                  <a:cubicBezTo>
                    <a:pt x="194" y="634"/>
                    <a:pt x="195" y="633"/>
                    <a:pt x="196" y="632"/>
                  </a:cubicBezTo>
                  <a:cubicBezTo>
                    <a:pt x="197" y="630"/>
                    <a:pt x="198" y="629"/>
                    <a:pt x="200" y="627"/>
                  </a:cubicBezTo>
                  <a:cubicBezTo>
                    <a:pt x="202" y="625"/>
                    <a:pt x="204" y="624"/>
                    <a:pt x="205" y="623"/>
                  </a:cubicBezTo>
                  <a:cubicBezTo>
                    <a:pt x="206" y="622"/>
                    <a:pt x="207" y="621"/>
                    <a:pt x="208" y="621"/>
                  </a:cubicBezTo>
                  <a:cubicBezTo>
                    <a:pt x="209" y="620"/>
                    <a:pt x="210" y="620"/>
                    <a:pt x="211" y="620"/>
                  </a:cubicBezTo>
                  <a:cubicBezTo>
                    <a:pt x="211" y="620"/>
                    <a:pt x="212" y="621"/>
                    <a:pt x="212" y="621"/>
                  </a:cubicBezTo>
                  <a:lnTo>
                    <a:pt x="227" y="635"/>
                  </a:lnTo>
                  <a:lnTo>
                    <a:pt x="240" y="621"/>
                  </a:lnTo>
                  <a:cubicBezTo>
                    <a:pt x="241" y="621"/>
                    <a:pt x="242" y="621"/>
                    <a:pt x="242" y="620"/>
                  </a:cubicBezTo>
                  <a:cubicBezTo>
                    <a:pt x="243" y="620"/>
                    <a:pt x="243" y="620"/>
                    <a:pt x="244" y="621"/>
                  </a:cubicBezTo>
                  <a:cubicBezTo>
                    <a:pt x="245" y="621"/>
                    <a:pt x="246" y="622"/>
                    <a:pt x="247" y="622"/>
                  </a:cubicBezTo>
                  <a:cubicBezTo>
                    <a:pt x="248" y="623"/>
                    <a:pt x="249" y="624"/>
                    <a:pt x="251" y="626"/>
                  </a:cubicBezTo>
                  <a:cubicBezTo>
                    <a:pt x="253" y="628"/>
                    <a:pt x="255" y="631"/>
                    <a:pt x="256" y="632"/>
                  </a:cubicBezTo>
                  <a:cubicBezTo>
                    <a:pt x="256" y="634"/>
                    <a:pt x="256" y="635"/>
                    <a:pt x="255" y="636"/>
                  </a:cubicBezTo>
                  <a:lnTo>
                    <a:pt x="241" y="650"/>
                  </a:lnTo>
                  <a:lnTo>
                    <a:pt x="271" y="680"/>
                  </a:lnTo>
                  <a:cubicBezTo>
                    <a:pt x="275" y="684"/>
                    <a:pt x="278" y="686"/>
                    <a:pt x="281" y="686"/>
                  </a:cubicBezTo>
                  <a:cubicBezTo>
                    <a:pt x="284" y="687"/>
                    <a:pt x="287" y="686"/>
                    <a:pt x="289" y="683"/>
                  </a:cubicBezTo>
                  <a:cubicBezTo>
                    <a:pt x="290" y="682"/>
                    <a:pt x="291" y="681"/>
                    <a:pt x="292" y="680"/>
                  </a:cubicBezTo>
                  <a:cubicBezTo>
                    <a:pt x="292" y="679"/>
                    <a:pt x="293" y="678"/>
                    <a:pt x="293" y="678"/>
                  </a:cubicBezTo>
                  <a:cubicBezTo>
                    <a:pt x="294" y="677"/>
                    <a:pt x="294" y="676"/>
                    <a:pt x="294" y="675"/>
                  </a:cubicBezTo>
                  <a:cubicBezTo>
                    <a:pt x="294" y="675"/>
                    <a:pt x="295" y="674"/>
                    <a:pt x="295" y="674"/>
                  </a:cubicBezTo>
                  <a:cubicBezTo>
                    <a:pt x="295" y="674"/>
                    <a:pt x="296" y="674"/>
                    <a:pt x="296" y="673"/>
                  </a:cubicBezTo>
                  <a:cubicBezTo>
                    <a:pt x="296" y="673"/>
                    <a:pt x="297" y="674"/>
                    <a:pt x="298" y="674"/>
                  </a:cubicBezTo>
                  <a:cubicBezTo>
                    <a:pt x="298" y="674"/>
                    <a:pt x="299" y="675"/>
                    <a:pt x="300" y="676"/>
                  </a:cubicBezTo>
                  <a:cubicBezTo>
                    <a:pt x="301" y="676"/>
                    <a:pt x="302" y="677"/>
                    <a:pt x="304" y="679"/>
                  </a:cubicBezTo>
                  <a:close/>
                  <a:moveTo>
                    <a:pt x="362" y="504"/>
                  </a:moveTo>
                  <a:cubicBezTo>
                    <a:pt x="363" y="505"/>
                    <a:pt x="363" y="505"/>
                    <a:pt x="364" y="506"/>
                  </a:cubicBezTo>
                  <a:cubicBezTo>
                    <a:pt x="365" y="507"/>
                    <a:pt x="366" y="509"/>
                    <a:pt x="367" y="510"/>
                  </a:cubicBezTo>
                  <a:lnTo>
                    <a:pt x="407" y="585"/>
                  </a:lnTo>
                  <a:cubicBezTo>
                    <a:pt x="408" y="586"/>
                    <a:pt x="408" y="587"/>
                    <a:pt x="408" y="588"/>
                  </a:cubicBezTo>
                  <a:cubicBezTo>
                    <a:pt x="409" y="589"/>
                    <a:pt x="408" y="590"/>
                    <a:pt x="408" y="591"/>
                  </a:cubicBezTo>
                  <a:cubicBezTo>
                    <a:pt x="407" y="592"/>
                    <a:pt x="406" y="594"/>
                    <a:pt x="405" y="595"/>
                  </a:cubicBezTo>
                  <a:cubicBezTo>
                    <a:pt x="404" y="597"/>
                    <a:pt x="402" y="599"/>
                    <a:pt x="400" y="601"/>
                  </a:cubicBezTo>
                  <a:cubicBezTo>
                    <a:pt x="397" y="603"/>
                    <a:pt x="395" y="605"/>
                    <a:pt x="394" y="607"/>
                  </a:cubicBezTo>
                  <a:cubicBezTo>
                    <a:pt x="392" y="608"/>
                    <a:pt x="391" y="609"/>
                    <a:pt x="390" y="609"/>
                  </a:cubicBezTo>
                  <a:cubicBezTo>
                    <a:pt x="388" y="610"/>
                    <a:pt x="387" y="610"/>
                    <a:pt x="387" y="610"/>
                  </a:cubicBezTo>
                  <a:cubicBezTo>
                    <a:pt x="386" y="610"/>
                    <a:pt x="385" y="610"/>
                    <a:pt x="384" y="609"/>
                  </a:cubicBezTo>
                  <a:lnTo>
                    <a:pt x="334" y="581"/>
                  </a:lnTo>
                  <a:lnTo>
                    <a:pt x="333" y="580"/>
                  </a:lnTo>
                  <a:lnTo>
                    <a:pt x="334" y="581"/>
                  </a:lnTo>
                  <a:lnTo>
                    <a:pt x="363" y="630"/>
                  </a:lnTo>
                  <a:cubicBezTo>
                    <a:pt x="363" y="631"/>
                    <a:pt x="364" y="632"/>
                    <a:pt x="364" y="633"/>
                  </a:cubicBezTo>
                  <a:cubicBezTo>
                    <a:pt x="364" y="634"/>
                    <a:pt x="364" y="635"/>
                    <a:pt x="363" y="636"/>
                  </a:cubicBezTo>
                  <a:cubicBezTo>
                    <a:pt x="363" y="637"/>
                    <a:pt x="362" y="638"/>
                    <a:pt x="360" y="640"/>
                  </a:cubicBezTo>
                  <a:cubicBezTo>
                    <a:pt x="359" y="642"/>
                    <a:pt x="357" y="644"/>
                    <a:pt x="355" y="646"/>
                  </a:cubicBezTo>
                  <a:cubicBezTo>
                    <a:pt x="352" y="648"/>
                    <a:pt x="350" y="650"/>
                    <a:pt x="349" y="651"/>
                  </a:cubicBezTo>
                  <a:cubicBezTo>
                    <a:pt x="347" y="653"/>
                    <a:pt x="346" y="654"/>
                    <a:pt x="345" y="654"/>
                  </a:cubicBezTo>
                  <a:cubicBezTo>
                    <a:pt x="344" y="655"/>
                    <a:pt x="343" y="655"/>
                    <a:pt x="342" y="655"/>
                  </a:cubicBezTo>
                  <a:cubicBezTo>
                    <a:pt x="341" y="655"/>
                    <a:pt x="340" y="654"/>
                    <a:pt x="339" y="654"/>
                  </a:cubicBezTo>
                  <a:lnTo>
                    <a:pt x="264" y="613"/>
                  </a:lnTo>
                  <a:cubicBezTo>
                    <a:pt x="262" y="612"/>
                    <a:pt x="261" y="611"/>
                    <a:pt x="260" y="610"/>
                  </a:cubicBezTo>
                  <a:cubicBezTo>
                    <a:pt x="259" y="610"/>
                    <a:pt x="258" y="609"/>
                    <a:pt x="258" y="609"/>
                  </a:cubicBezTo>
                  <a:cubicBezTo>
                    <a:pt x="257" y="608"/>
                    <a:pt x="257" y="608"/>
                    <a:pt x="257" y="607"/>
                  </a:cubicBezTo>
                  <a:cubicBezTo>
                    <a:pt x="257" y="606"/>
                    <a:pt x="257" y="606"/>
                    <a:pt x="257" y="605"/>
                  </a:cubicBezTo>
                  <a:cubicBezTo>
                    <a:pt x="258" y="604"/>
                    <a:pt x="259" y="603"/>
                    <a:pt x="260" y="601"/>
                  </a:cubicBezTo>
                  <a:cubicBezTo>
                    <a:pt x="261" y="600"/>
                    <a:pt x="262" y="599"/>
                    <a:pt x="264" y="597"/>
                  </a:cubicBezTo>
                  <a:cubicBezTo>
                    <a:pt x="266" y="595"/>
                    <a:pt x="268" y="593"/>
                    <a:pt x="269" y="592"/>
                  </a:cubicBezTo>
                  <a:cubicBezTo>
                    <a:pt x="270" y="591"/>
                    <a:pt x="271" y="590"/>
                    <a:pt x="272" y="590"/>
                  </a:cubicBezTo>
                  <a:cubicBezTo>
                    <a:pt x="273" y="590"/>
                    <a:pt x="274" y="589"/>
                    <a:pt x="275" y="590"/>
                  </a:cubicBezTo>
                  <a:cubicBezTo>
                    <a:pt x="275" y="590"/>
                    <a:pt x="276" y="590"/>
                    <a:pt x="277" y="590"/>
                  </a:cubicBezTo>
                  <a:lnTo>
                    <a:pt x="336" y="625"/>
                  </a:lnTo>
                  <a:lnTo>
                    <a:pt x="337" y="626"/>
                  </a:lnTo>
                  <a:lnTo>
                    <a:pt x="337" y="625"/>
                  </a:lnTo>
                  <a:lnTo>
                    <a:pt x="302" y="566"/>
                  </a:lnTo>
                  <a:cubicBezTo>
                    <a:pt x="301" y="565"/>
                    <a:pt x="301" y="564"/>
                    <a:pt x="301" y="563"/>
                  </a:cubicBezTo>
                  <a:cubicBezTo>
                    <a:pt x="301" y="563"/>
                    <a:pt x="301" y="562"/>
                    <a:pt x="301" y="561"/>
                  </a:cubicBezTo>
                  <a:cubicBezTo>
                    <a:pt x="302" y="560"/>
                    <a:pt x="302" y="559"/>
                    <a:pt x="303" y="558"/>
                  </a:cubicBezTo>
                  <a:cubicBezTo>
                    <a:pt x="304" y="557"/>
                    <a:pt x="306" y="555"/>
                    <a:pt x="308" y="553"/>
                  </a:cubicBezTo>
                  <a:cubicBezTo>
                    <a:pt x="309" y="552"/>
                    <a:pt x="311" y="550"/>
                    <a:pt x="312" y="549"/>
                  </a:cubicBezTo>
                  <a:cubicBezTo>
                    <a:pt x="313" y="548"/>
                    <a:pt x="314" y="548"/>
                    <a:pt x="315" y="547"/>
                  </a:cubicBezTo>
                  <a:cubicBezTo>
                    <a:pt x="316" y="547"/>
                    <a:pt x="317" y="547"/>
                    <a:pt x="317" y="547"/>
                  </a:cubicBezTo>
                  <a:cubicBezTo>
                    <a:pt x="318" y="547"/>
                    <a:pt x="319" y="547"/>
                    <a:pt x="319" y="547"/>
                  </a:cubicBezTo>
                  <a:lnTo>
                    <a:pt x="379" y="582"/>
                  </a:lnTo>
                  <a:lnTo>
                    <a:pt x="380" y="583"/>
                  </a:lnTo>
                  <a:lnTo>
                    <a:pt x="380" y="582"/>
                  </a:lnTo>
                  <a:lnTo>
                    <a:pt x="345" y="522"/>
                  </a:lnTo>
                  <a:cubicBezTo>
                    <a:pt x="344" y="522"/>
                    <a:pt x="344" y="521"/>
                    <a:pt x="344" y="520"/>
                  </a:cubicBezTo>
                  <a:cubicBezTo>
                    <a:pt x="344" y="520"/>
                    <a:pt x="344" y="519"/>
                    <a:pt x="344" y="518"/>
                  </a:cubicBezTo>
                  <a:cubicBezTo>
                    <a:pt x="345" y="517"/>
                    <a:pt x="346" y="516"/>
                    <a:pt x="347" y="515"/>
                  </a:cubicBezTo>
                  <a:cubicBezTo>
                    <a:pt x="348" y="513"/>
                    <a:pt x="349" y="512"/>
                    <a:pt x="351" y="510"/>
                  </a:cubicBezTo>
                  <a:cubicBezTo>
                    <a:pt x="353" y="508"/>
                    <a:pt x="354" y="507"/>
                    <a:pt x="355" y="506"/>
                  </a:cubicBezTo>
                  <a:cubicBezTo>
                    <a:pt x="357" y="505"/>
                    <a:pt x="358" y="504"/>
                    <a:pt x="359" y="504"/>
                  </a:cubicBezTo>
                  <a:cubicBezTo>
                    <a:pt x="359" y="503"/>
                    <a:pt x="360" y="503"/>
                    <a:pt x="361" y="503"/>
                  </a:cubicBezTo>
                  <a:cubicBezTo>
                    <a:pt x="361" y="503"/>
                    <a:pt x="362" y="504"/>
                    <a:pt x="362" y="504"/>
                  </a:cubicBezTo>
                  <a:close/>
                  <a:moveTo>
                    <a:pt x="496" y="499"/>
                  </a:moveTo>
                  <a:cubicBezTo>
                    <a:pt x="497" y="499"/>
                    <a:pt x="497" y="500"/>
                    <a:pt x="497" y="501"/>
                  </a:cubicBezTo>
                  <a:cubicBezTo>
                    <a:pt x="497" y="502"/>
                    <a:pt x="497" y="503"/>
                    <a:pt x="496" y="504"/>
                  </a:cubicBezTo>
                  <a:cubicBezTo>
                    <a:pt x="495" y="505"/>
                    <a:pt x="494" y="507"/>
                    <a:pt x="492" y="509"/>
                  </a:cubicBezTo>
                  <a:cubicBezTo>
                    <a:pt x="489" y="511"/>
                    <a:pt x="488" y="513"/>
                    <a:pt x="487" y="513"/>
                  </a:cubicBezTo>
                  <a:cubicBezTo>
                    <a:pt x="485" y="514"/>
                    <a:pt x="484" y="515"/>
                    <a:pt x="484" y="515"/>
                  </a:cubicBezTo>
                  <a:cubicBezTo>
                    <a:pt x="483" y="515"/>
                    <a:pt x="482" y="514"/>
                    <a:pt x="482" y="514"/>
                  </a:cubicBezTo>
                  <a:lnTo>
                    <a:pt x="476" y="509"/>
                  </a:lnTo>
                  <a:cubicBezTo>
                    <a:pt x="477" y="514"/>
                    <a:pt x="476" y="519"/>
                    <a:pt x="474" y="524"/>
                  </a:cubicBezTo>
                  <a:cubicBezTo>
                    <a:pt x="472" y="529"/>
                    <a:pt x="469" y="534"/>
                    <a:pt x="465" y="538"/>
                  </a:cubicBezTo>
                  <a:cubicBezTo>
                    <a:pt x="462" y="541"/>
                    <a:pt x="458" y="544"/>
                    <a:pt x="454" y="546"/>
                  </a:cubicBezTo>
                  <a:cubicBezTo>
                    <a:pt x="451" y="548"/>
                    <a:pt x="447" y="549"/>
                    <a:pt x="443" y="549"/>
                  </a:cubicBezTo>
                  <a:cubicBezTo>
                    <a:pt x="439" y="550"/>
                    <a:pt x="435" y="549"/>
                    <a:pt x="432" y="548"/>
                  </a:cubicBezTo>
                  <a:cubicBezTo>
                    <a:pt x="428" y="546"/>
                    <a:pt x="424" y="544"/>
                    <a:pt x="421" y="540"/>
                  </a:cubicBezTo>
                  <a:cubicBezTo>
                    <a:pt x="417" y="537"/>
                    <a:pt x="415" y="533"/>
                    <a:pt x="413" y="528"/>
                  </a:cubicBezTo>
                  <a:cubicBezTo>
                    <a:pt x="412" y="524"/>
                    <a:pt x="412" y="520"/>
                    <a:pt x="413" y="515"/>
                  </a:cubicBezTo>
                  <a:cubicBezTo>
                    <a:pt x="414" y="510"/>
                    <a:pt x="417" y="506"/>
                    <a:pt x="420" y="500"/>
                  </a:cubicBezTo>
                  <a:cubicBezTo>
                    <a:pt x="423" y="495"/>
                    <a:pt x="428" y="490"/>
                    <a:pt x="434" y="484"/>
                  </a:cubicBezTo>
                  <a:lnTo>
                    <a:pt x="440" y="478"/>
                  </a:lnTo>
                  <a:lnTo>
                    <a:pt x="436" y="474"/>
                  </a:lnTo>
                  <a:cubicBezTo>
                    <a:pt x="434" y="472"/>
                    <a:pt x="432" y="470"/>
                    <a:pt x="430" y="469"/>
                  </a:cubicBezTo>
                  <a:cubicBezTo>
                    <a:pt x="428" y="468"/>
                    <a:pt x="426" y="468"/>
                    <a:pt x="424" y="467"/>
                  </a:cubicBezTo>
                  <a:cubicBezTo>
                    <a:pt x="422" y="467"/>
                    <a:pt x="420" y="468"/>
                    <a:pt x="418" y="469"/>
                  </a:cubicBezTo>
                  <a:cubicBezTo>
                    <a:pt x="416" y="470"/>
                    <a:pt x="414" y="472"/>
                    <a:pt x="412" y="474"/>
                  </a:cubicBezTo>
                  <a:cubicBezTo>
                    <a:pt x="409" y="477"/>
                    <a:pt x="407" y="480"/>
                    <a:pt x="405" y="483"/>
                  </a:cubicBezTo>
                  <a:cubicBezTo>
                    <a:pt x="403" y="486"/>
                    <a:pt x="402" y="489"/>
                    <a:pt x="401" y="492"/>
                  </a:cubicBezTo>
                  <a:cubicBezTo>
                    <a:pt x="400" y="494"/>
                    <a:pt x="399" y="497"/>
                    <a:pt x="398" y="498"/>
                  </a:cubicBezTo>
                  <a:cubicBezTo>
                    <a:pt x="398" y="500"/>
                    <a:pt x="397" y="502"/>
                    <a:pt x="396" y="502"/>
                  </a:cubicBezTo>
                  <a:cubicBezTo>
                    <a:pt x="396" y="503"/>
                    <a:pt x="395" y="503"/>
                    <a:pt x="395" y="503"/>
                  </a:cubicBezTo>
                  <a:cubicBezTo>
                    <a:pt x="394" y="503"/>
                    <a:pt x="393" y="503"/>
                    <a:pt x="392" y="503"/>
                  </a:cubicBezTo>
                  <a:cubicBezTo>
                    <a:pt x="391" y="503"/>
                    <a:pt x="390" y="502"/>
                    <a:pt x="389" y="501"/>
                  </a:cubicBezTo>
                  <a:cubicBezTo>
                    <a:pt x="388" y="500"/>
                    <a:pt x="387" y="499"/>
                    <a:pt x="386" y="498"/>
                  </a:cubicBezTo>
                  <a:cubicBezTo>
                    <a:pt x="385" y="497"/>
                    <a:pt x="383" y="496"/>
                    <a:pt x="383" y="495"/>
                  </a:cubicBezTo>
                  <a:cubicBezTo>
                    <a:pt x="382" y="493"/>
                    <a:pt x="382" y="492"/>
                    <a:pt x="382" y="491"/>
                  </a:cubicBezTo>
                  <a:cubicBezTo>
                    <a:pt x="382" y="489"/>
                    <a:pt x="382" y="488"/>
                    <a:pt x="383" y="485"/>
                  </a:cubicBezTo>
                  <a:cubicBezTo>
                    <a:pt x="384" y="482"/>
                    <a:pt x="385" y="480"/>
                    <a:pt x="387" y="477"/>
                  </a:cubicBezTo>
                  <a:cubicBezTo>
                    <a:pt x="388" y="474"/>
                    <a:pt x="390" y="471"/>
                    <a:pt x="392" y="468"/>
                  </a:cubicBezTo>
                  <a:cubicBezTo>
                    <a:pt x="394" y="465"/>
                    <a:pt x="397" y="462"/>
                    <a:pt x="400" y="459"/>
                  </a:cubicBezTo>
                  <a:cubicBezTo>
                    <a:pt x="405" y="454"/>
                    <a:pt x="410" y="450"/>
                    <a:pt x="414" y="447"/>
                  </a:cubicBezTo>
                  <a:cubicBezTo>
                    <a:pt x="419" y="445"/>
                    <a:pt x="423" y="443"/>
                    <a:pt x="427" y="443"/>
                  </a:cubicBezTo>
                  <a:cubicBezTo>
                    <a:pt x="432" y="443"/>
                    <a:pt x="436" y="444"/>
                    <a:pt x="440" y="446"/>
                  </a:cubicBezTo>
                  <a:cubicBezTo>
                    <a:pt x="445" y="448"/>
                    <a:pt x="449" y="451"/>
                    <a:pt x="453" y="456"/>
                  </a:cubicBezTo>
                  <a:lnTo>
                    <a:pt x="496" y="499"/>
                  </a:lnTo>
                  <a:close/>
                  <a:moveTo>
                    <a:pt x="451" y="489"/>
                  </a:moveTo>
                  <a:lnTo>
                    <a:pt x="444" y="496"/>
                  </a:lnTo>
                  <a:cubicBezTo>
                    <a:pt x="441" y="499"/>
                    <a:pt x="439" y="502"/>
                    <a:pt x="438" y="504"/>
                  </a:cubicBezTo>
                  <a:cubicBezTo>
                    <a:pt x="436" y="507"/>
                    <a:pt x="435" y="509"/>
                    <a:pt x="434" y="511"/>
                  </a:cubicBezTo>
                  <a:cubicBezTo>
                    <a:pt x="434" y="513"/>
                    <a:pt x="434" y="515"/>
                    <a:pt x="435" y="517"/>
                  </a:cubicBezTo>
                  <a:cubicBezTo>
                    <a:pt x="435" y="519"/>
                    <a:pt x="436" y="521"/>
                    <a:pt x="438" y="522"/>
                  </a:cubicBezTo>
                  <a:cubicBezTo>
                    <a:pt x="441" y="525"/>
                    <a:pt x="444" y="526"/>
                    <a:pt x="447" y="526"/>
                  </a:cubicBezTo>
                  <a:cubicBezTo>
                    <a:pt x="450" y="526"/>
                    <a:pt x="453" y="524"/>
                    <a:pt x="456" y="521"/>
                  </a:cubicBezTo>
                  <a:cubicBezTo>
                    <a:pt x="459" y="519"/>
                    <a:pt x="461" y="516"/>
                    <a:pt x="461" y="512"/>
                  </a:cubicBezTo>
                  <a:cubicBezTo>
                    <a:pt x="462" y="509"/>
                    <a:pt x="462" y="505"/>
                    <a:pt x="462" y="500"/>
                  </a:cubicBezTo>
                  <a:lnTo>
                    <a:pt x="451" y="489"/>
                  </a:lnTo>
                  <a:close/>
                  <a:moveTo>
                    <a:pt x="493" y="386"/>
                  </a:moveTo>
                  <a:cubicBezTo>
                    <a:pt x="494" y="388"/>
                    <a:pt x="496" y="389"/>
                    <a:pt x="497" y="390"/>
                  </a:cubicBezTo>
                  <a:cubicBezTo>
                    <a:pt x="498" y="392"/>
                    <a:pt x="498" y="393"/>
                    <a:pt x="499" y="393"/>
                  </a:cubicBezTo>
                  <a:cubicBezTo>
                    <a:pt x="499" y="394"/>
                    <a:pt x="499" y="395"/>
                    <a:pt x="499" y="396"/>
                  </a:cubicBezTo>
                  <a:cubicBezTo>
                    <a:pt x="499" y="396"/>
                    <a:pt x="499" y="397"/>
                    <a:pt x="499" y="397"/>
                  </a:cubicBezTo>
                  <a:cubicBezTo>
                    <a:pt x="498" y="397"/>
                    <a:pt x="498" y="398"/>
                    <a:pt x="497" y="398"/>
                  </a:cubicBezTo>
                  <a:cubicBezTo>
                    <a:pt x="496" y="398"/>
                    <a:pt x="496" y="399"/>
                    <a:pt x="495" y="399"/>
                  </a:cubicBezTo>
                  <a:cubicBezTo>
                    <a:pt x="494" y="400"/>
                    <a:pt x="493" y="400"/>
                    <a:pt x="492" y="401"/>
                  </a:cubicBezTo>
                  <a:cubicBezTo>
                    <a:pt x="491" y="401"/>
                    <a:pt x="491" y="402"/>
                    <a:pt x="490" y="403"/>
                  </a:cubicBezTo>
                  <a:cubicBezTo>
                    <a:pt x="489" y="404"/>
                    <a:pt x="488" y="405"/>
                    <a:pt x="487" y="406"/>
                  </a:cubicBezTo>
                  <a:cubicBezTo>
                    <a:pt x="487" y="408"/>
                    <a:pt x="486" y="409"/>
                    <a:pt x="486" y="411"/>
                  </a:cubicBezTo>
                  <a:cubicBezTo>
                    <a:pt x="486" y="413"/>
                    <a:pt x="486" y="416"/>
                    <a:pt x="486" y="418"/>
                  </a:cubicBezTo>
                  <a:cubicBezTo>
                    <a:pt x="486" y="421"/>
                    <a:pt x="487" y="424"/>
                    <a:pt x="488" y="427"/>
                  </a:cubicBezTo>
                  <a:lnTo>
                    <a:pt x="528" y="467"/>
                  </a:lnTo>
                  <a:cubicBezTo>
                    <a:pt x="528" y="468"/>
                    <a:pt x="528" y="468"/>
                    <a:pt x="528" y="469"/>
                  </a:cubicBezTo>
                  <a:cubicBezTo>
                    <a:pt x="529" y="470"/>
                    <a:pt x="528" y="470"/>
                    <a:pt x="528" y="471"/>
                  </a:cubicBezTo>
                  <a:cubicBezTo>
                    <a:pt x="527" y="472"/>
                    <a:pt x="527" y="473"/>
                    <a:pt x="526" y="475"/>
                  </a:cubicBezTo>
                  <a:cubicBezTo>
                    <a:pt x="525" y="476"/>
                    <a:pt x="523" y="477"/>
                    <a:pt x="521" y="479"/>
                  </a:cubicBezTo>
                  <a:cubicBezTo>
                    <a:pt x="520" y="481"/>
                    <a:pt x="518" y="482"/>
                    <a:pt x="517" y="483"/>
                  </a:cubicBezTo>
                  <a:cubicBezTo>
                    <a:pt x="516" y="484"/>
                    <a:pt x="515" y="485"/>
                    <a:pt x="514" y="486"/>
                  </a:cubicBezTo>
                  <a:cubicBezTo>
                    <a:pt x="513" y="486"/>
                    <a:pt x="512" y="486"/>
                    <a:pt x="511" y="486"/>
                  </a:cubicBezTo>
                  <a:cubicBezTo>
                    <a:pt x="511" y="486"/>
                    <a:pt x="510" y="486"/>
                    <a:pt x="510" y="485"/>
                  </a:cubicBezTo>
                  <a:lnTo>
                    <a:pt x="445" y="421"/>
                  </a:lnTo>
                  <a:cubicBezTo>
                    <a:pt x="445" y="421"/>
                    <a:pt x="445" y="420"/>
                    <a:pt x="445" y="420"/>
                  </a:cubicBezTo>
                  <a:cubicBezTo>
                    <a:pt x="444" y="419"/>
                    <a:pt x="445" y="418"/>
                    <a:pt x="445" y="417"/>
                  </a:cubicBezTo>
                  <a:cubicBezTo>
                    <a:pt x="445" y="417"/>
                    <a:pt x="446" y="416"/>
                    <a:pt x="447" y="414"/>
                  </a:cubicBezTo>
                  <a:cubicBezTo>
                    <a:pt x="448" y="413"/>
                    <a:pt x="449" y="412"/>
                    <a:pt x="450" y="411"/>
                  </a:cubicBezTo>
                  <a:cubicBezTo>
                    <a:pt x="452" y="409"/>
                    <a:pt x="453" y="408"/>
                    <a:pt x="454" y="407"/>
                  </a:cubicBezTo>
                  <a:cubicBezTo>
                    <a:pt x="455" y="406"/>
                    <a:pt x="456" y="406"/>
                    <a:pt x="457" y="405"/>
                  </a:cubicBezTo>
                  <a:cubicBezTo>
                    <a:pt x="458" y="405"/>
                    <a:pt x="459" y="405"/>
                    <a:pt x="459" y="405"/>
                  </a:cubicBezTo>
                  <a:cubicBezTo>
                    <a:pt x="460" y="405"/>
                    <a:pt x="460" y="405"/>
                    <a:pt x="461" y="406"/>
                  </a:cubicBezTo>
                  <a:lnTo>
                    <a:pt x="469" y="414"/>
                  </a:lnTo>
                  <a:cubicBezTo>
                    <a:pt x="468" y="410"/>
                    <a:pt x="468" y="406"/>
                    <a:pt x="468" y="403"/>
                  </a:cubicBezTo>
                  <a:cubicBezTo>
                    <a:pt x="468" y="400"/>
                    <a:pt x="468" y="397"/>
                    <a:pt x="468" y="395"/>
                  </a:cubicBezTo>
                  <a:cubicBezTo>
                    <a:pt x="469" y="393"/>
                    <a:pt x="469" y="391"/>
                    <a:pt x="470" y="389"/>
                  </a:cubicBezTo>
                  <a:cubicBezTo>
                    <a:pt x="471" y="388"/>
                    <a:pt x="473" y="386"/>
                    <a:pt x="474" y="385"/>
                  </a:cubicBezTo>
                  <a:cubicBezTo>
                    <a:pt x="474" y="384"/>
                    <a:pt x="475" y="383"/>
                    <a:pt x="476" y="383"/>
                  </a:cubicBezTo>
                  <a:cubicBezTo>
                    <a:pt x="477" y="382"/>
                    <a:pt x="478" y="382"/>
                    <a:pt x="479" y="381"/>
                  </a:cubicBezTo>
                  <a:cubicBezTo>
                    <a:pt x="479" y="380"/>
                    <a:pt x="480" y="380"/>
                    <a:pt x="481" y="379"/>
                  </a:cubicBezTo>
                  <a:cubicBezTo>
                    <a:pt x="482" y="379"/>
                    <a:pt x="483" y="379"/>
                    <a:pt x="483" y="379"/>
                  </a:cubicBezTo>
                  <a:cubicBezTo>
                    <a:pt x="484" y="379"/>
                    <a:pt x="484" y="379"/>
                    <a:pt x="484" y="379"/>
                  </a:cubicBezTo>
                  <a:cubicBezTo>
                    <a:pt x="485" y="379"/>
                    <a:pt x="485" y="380"/>
                    <a:pt x="486" y="380"/>
                  </a:cubicBezTo>
                  <a:cubicBezTo>
                    <a:pt x="487" y="380"/>
                    <a:pt x="487" y="381"/>
                    <a:pt x="488" y="382"/>
                  </a:cubicBezTo>
                  <a:cubicBezTo>
                    <a:pt x="489" y="383"/>
                    <a:pt x="491" y="384"/>
                    <a:pt x="493" y="386"/>
                  </a:cubicBezTo>
                  <a:close/>
                  <a:moveTo>
                    <a:pt x="591" y="336"/>
                  </a:moveTo>
                  <a:cubicBezTo>
                    <a:pt x="594" y="338"/>
                    <a:pt x="595" y="340"/>
                    <a:pt x="595" y="342"/>
                  </a:cubicBezTo>
                  <a:cubicBezTo>
                    <a:pt x="595" y="344"/>
                    <a:pt x="594" y="346"/>
                    <a:pt x="592" y="348"/>
                  </a:cubicBezTo>
                  <a:lnTo>
                    <a:pt x="553" y="387"/>
                  </a:lnTo>
                  <a:cubicBezTo>
                    <a:pt x="556" y="389"/>
                    <a:pt x="559" y="392"/>
                    <a:pt x="562" y="393"/>
                  </a:cubicBezTo>
                  <a:cubicBezTo>
                    <a:pt x="565" y="395"/>
                    <a:pt x="568" y="396"/>
                    <a:pt x="570" y="396"/>
                  </a:cubicBezTo>
                  <a:cubicBezTo>
                    <a:pt x="573" y="396"/>
                    <a:pt x="576" y="395"/>
                    <a:pt x="580" y="394"/>
                  </a:cubicBezTo>
                  <a:cubicBezTo>
                    <a:pt x="583" y="392"/>
                    <a:pt x="586" y="390"/>
                    <a:pt x="589" y="387"/>
                  </a:cubicBezTo>
                  <a:cubicBezTo>
                    <a:pt x="592" y="384"/>
                    <a:pt x="594" y="381"/>
                    <a:pt x="596" y="378"/>
                  </a:cubicBezTo>
                  <a:cubicBezTo>
                    <a:pt x="598" y="375"/>
                    <a:pt x="600" y="373"/>
                    <a:pt x="601" y="370"/>
                  </a:cubicBezTo>
                  <a:cubicBezTo>
                    <a:pt x="602" y="368"/>
                    <a:pt x="603" y="366"/>
                    <a:pt x="604" y="364"/>
                  </a:cubicBezTo>
                  <a:cubicBezTo>
                    <a:pt x="605" y="363"/>
                    <a:pt x="605" y="362"/>
                    <a:pt x="606" y="361"/>
                  </a:cubicBezTo>
                  <a:cubicBezTo>
                    <a:pt x="606" y="361"/>
                    <a:pt x="607" y="360"/>
                    <a:pt x="607" y="360"/>
                  </a:cubicBezTo>
                  <a:cubicBezTo>
                    <a:pt x="608" y="360"/>
                    <a:pt x="608" y="360"/>
                    <a:pt x="609" y="360"/>
                  </a:cubicBezTo>
                  <a:cubicBezTo>
                    <a:pt x="610" y="361"/>
                    <a:pt x="610" y="361"/>
                    <a:pt x="611" y="362"/>
                  </a:cubicBezTo>
                  <a:cubicBezTo>
                    <a:pt x="612" y="362"/>
                    <a:pt x="613" y="363"/>
                    <a:pt x="614" y="365"/>
                  </a:cubicBezTo>
                  <a:cubicBezTo>
                    <a:pt x="615" y="366"/>
                    <a:pt x="616" y="367"/>
                    <a:pt x="617" y="367"/>
                  </a:cubicBezTo>
                  <a:cubicBezTo>
                    <a:pt x="618" y="368"/>
                    <a:pt x="618" y="369"/>
                    <a:pt x="619" y="369"/>
                  </a:cubicBezTo>
                  <a:cubicBezTo>
                    <a:pt x="619" y="370"/>
                    <a:pt x="619" y="371"/>
                    <a:pt x="620" y="371"/>
                  </a:cubicBezTo>
                  <a:cubicBezTo>
                    <a:pt x="620" y="372"/>
                    <a:pt x="620" y="372"/>
                    <a:pt x="620" y="373"/>
                  </a:cubicBezTo>
                  <a:cubicBezTo>
                    <a:pt x="620" y="374"/>
                    <a:pt x="619" y="375"/>
                    <a:pt x="619" y="377"/>
                  </a:cubicBezTo>
                  <a:cubicBezTo>
                    <a:pt x="618" y="379"/>
                    <a:pt x="617" y="381"/>
                    <a:pt x="615" y="384"/>
                  </a:cubicBezTo>
                  <a:cubicBezTo>
                    <a:pt x="613" y="387"/>
                    <a:pt x="611" y="390"/>
                    <a:pt x="609" y="393"/>
                  </a:cubicBezTo>
                  <a:cubicBezTo>
                    <a:pt x="607" y="396"/>
                    <a:pt x="604" y="399"/>
                    <a:pt x="601" y="402"/>
                  </a:cubicBezTo>
                  <a:cubicBezTo>
                    <a:pt x="595" y="408"/>
                    <a:pt x="589" y="412"/>
                    <a:pt x="584" y="415"/>
                  </a:cubicBezTo>
                  <a:cubicBezTo>
                    <a:pt x="578" y="418"/>
                    <a:pt x="572" y="419"/>
                    <a:pt x="566" y="419"/>
                  </a:cubicBezTo>
                  <a:cubicBezTo>
                    <a:pt x="561" y="419"/>
                    <a:pt x="555" y="418"/>
                    <a:pt x="549" y="415"/>
                  </a:cubicBezTo>
                  <a:cubicBezTo>
                    <a:pt x="543" y="412"/>
                    <a:pt x="537" y="407"/>
                    <a:pt x="531" y="401"/>
                  </a:cubicBezTo>
                  <a:cubicBezTo>
                    <a:pt x="525" y="395"/>
                    <a:pt x="521" y="390"/>
                    <a:pt x="518" y="384"/>
                  </a:cubicBezTo>
                  <a:cubicBezTo>
                    <a:pt x="515" y="377"/>
                    <a:pt x="513" y="371"/>
                    <a:pt x="513" y="365"/>
                  </a:cubicBezTo>
                  <a:cubicBezTo>
                    <a:pt x="512" y="359"/>
                    <a:pt x="513" y="354"/>
                    <a:pt x="516" y="348"/>
                  </a:cubicBezTo>
                  <a:cubicBezTo>
                    <a:pt x="518" y="342"/>
                    <a:pt x="522" y="337"/>
                    <a:pt x="527" y="332"/>
                  </a:cubicBezTo>
                  <a:cubicBezTo>
                    <a:pt x="532" y="326"/>
                    <a:pt x="538" y="322"/>
                    <a:pt x="543" y="320"/>
                  </a:cubicBezTo>
                  <a:cubicBezTo>
                    <a:pt x="548" y="318"/>
                    <a:pt x="554" y="317"/>
                    <a:pt x="559" y="317"/>
                  </a:cubicBezTo>
                  <a:cubicBezTo>
                    <a:pt x="564" y="318"/>
                    <a:pt x="569" y="319"/>
                    <a:pt x="574" y="322"/>
                  </a:cubicBezTo>
                  <a:cubicBezTo>
                    <a:pt x="579" y="325"/>
                    <a:pt x="584" y="328"/>
                    <a:pt x="589" y="333"/>
                  </a:cubicBezTo>
                  <a:lnTo>
                    <a:pt x="591" y="336"/>
                  </a:lnTo>
                  <a:close/>
                  <a:moveTo>
                    <a:pt x="569" y="348"/>
                  </a:moveTo>
                  <a:cubicBezTo>
                    <a:pt x="564" y="343"/>
                    <a:pt x="559" y="340"/>
                    <a:pt x="554" y="339"/>
                  </a:cubicBezTo>
                  <a:cubicBezTo>
                    <a:pt x="549" y="338"/>
                    <a:pt x="544" y="340"/>
                    <a:pt x="539" y="345"/>
                  </a:cubicBezTo>
                  <a:cubicBezTo>
                    <a:pt x="537" y="347"/>
                    <a:pt x="535" y="350"/>
                    <a:pt x="535" y="352"/>
                  </a:cubicBezTo>
                  <a:cubicBezTo>
                    <a:pt x="534" y="355"/>
                    <a:pt x="533" y="357"/>
                    <a:pt x="534" y="360"/>
                  </a:cubicBezTo>
                  <a:cubicBezTo>
                    <a:pt x="534" y="362"/>
                    <a:pt x="535" y="365"/>
                    <a:pt x="536" y="368"/>
                  </a:cubicBezTo>
                  <a:cubicBezTo>
                    <a:pt x="538" y="370"/>
                    <a:pt x="540" y="373"/>
                    <a:pt x="542" y="375"/>
                  </a:cubicBezTo>
                  <a:lnTo>
                    <a:pt x="569" y="348"/>
                  </a:lnTo>
                  <a:close/>
                  <a:moveTo>
                    <a:pt x="602" y="202"/>
                  </a:moveTo>
                  <a:cubicBezTo>
                    <a:pt x="607" y="215"/>
                    <a:pt x="613" y="228"/>
                    <a:pt x="621" y="240"/>
                  </a:cubicBezTo>
                  <a:cubicBezTo>
                    <a:pt x="629" y="252"/>
                    <a:pt x="638" y="263"/>
                    <a:pt x="649" y="273"/>
                  </a:cubicBezTo>
                  <a:cubicBezTo>
                    <a:pt x="659" y="284"/>
                    <a:pt x="670" y="293"/>
                    <a:pt x="682" y="301"/>
                  </a:cubicBezTo>
                  <a:cubicBezTo>
                    <a:pt x="694" y="309"/>
                    <a:pt x="707" y="315"/>
                    <a:pt x="721" y="321"/>
                  </a:cubicBezTo>
                  <a:cubicBezTo>
                    <a:pt x="722" y="321"/>
                    <a:pt x="722" y="322"/>
                    <a:pt x="723" y="322"/>
                  </a:cubicBezTo>
                  <a:cubicBezTo>
                    <a:pt x="723" y="323"/>
                    <a:pt x="724" y="324"/>
                    <a:pt x="724" y="325"/>
                  </a:cubicBezTo>
                  <a:cubicBezTo>
                    <a:pt x="723" y="326"/>
                    <a:pt x="723" y="327"/>
                    <a:pt x="722" y="328"/>
                  </a:cubicBezTo>
                  <a:cubicBezTo>
                    <a:pt x="721" y="329"/>
                    <a:pt x="720" y="331"/>
                    <a:pt x="718" y="333"/>
                  </a:cubicBezTo>
                  <a:cubicBezTo>
                    <a:pt x="716" y="334"/>
                    <a:pt x="715" y="335"/>
                    <a:pt x="714" y="336"/>
                  </a:cubicBezTo>
                  <a:cubicBezTo>
                    <a:pt x="713" y="337"/>
                    <a:pt x="712" y="337"/>
                    <a:pt x="711" y="338"/>
                  </a:cubicBezTo>
                  <a:cubicBezTo>
                    <a:pt x="711" y="338"/>
                    <a:pt x="710" y="339"/>
                    <a:pt x="709" y="339"/>
                  </a:cubicBezTo>
                  <a:cubicBezTo>
                    <a:pt x="709" y="339"/>
                    <a:pt x="708" y="339"/>
                    <a:pt x="708" y="339"/>
                  </a:cubicBezTo>
                  <a:cubicBezTo>
                    <a:pt x="700" y="336"/>
                    <a:pt x="693" y="334"/>
                    <a:pt x="686" y="330"/>
                  </a:cubicBezTo>
                  <a:cubicBezTo>
                    <a:pt x="679" y="327"/>
                    <a:pt x="672" y="324"/>
                    <a:pt x="666" y="320"/>
                  </a:cubicBezTo>
                  <a:cubicBezTo>
                    <a:pt x="659" y="316"/>
                    <a:pt x="653" y="312"/>
                    <a:pt x="647" y="307"/>
                  </a:cubicBezTo>
                  <a:cubicBezTo>
                    <a:pt x="641" y="303"/>
                    <a:pt x="636" y="297"/>
                    <a:pt x="630" y="292"/>
                  </a:cubicBezTo>
                  <a:cubicBezTo>
                    <a:pt x="625" y="287"/>
                    <a:pt x="620" y="281"/>
                    <a:pt x="615" y="275"/>
                  </a:cubicBezTo>
                  <a:cubicBezTo>
                    <a:pt x="611" y="269"/>
                    <a:pt x="607" y="263"/>
                    <a:pt x="603" y="257"/>
                  </a:cubicBezTo>
                  <a:cubicBezTo>
                    <a:pt x="599" y="250"/>
                    <a:pt x="595" y="244"/>
                    <a:pt x="592" y="237"/>
                  </a:cubicBezTo>
                  <a:cubicBezTo>
                    <a:pt x="589" y="230"/>
                    <a:pt x="586" y="222"/>
                    <a:pt x="584" y="215"/>
                  </a:cubicBezTo>
                  <a:cubicBezTo>
                    <a:pt x="584" y="214"/>
                    <a:pt x="584" y="214"/>
                    <a:pt x="584" y="214"/>
                  </a:cubicBezTo>
                  <a:cubicBezTo>
                    <a:pt x="584" y="213"/>
                    <a:pt x="584" y="213"/>
                    <a:pt x="584" y="212"/>
                  </a:cubicBezTo>
                  <a:cubicBezTo>
                    <a:pt x="585" y="211"/>
                    <a:pt x="585" y="210"/>
                    <a:pt x="586" y="209"/>
                  </a:cubicBezTo>
                  <a:cubicBezTo>
                    <a:pt x="587" y="208"/>
                    <a:pt x="588" y="207"/>
                    <a:pt x="590" y="205"/>
                  </a:cubicBezTo>
                  <a:cubicBezTo>
                    <a:pt x="592" y="203"/>
                    <a:pt x="593" y="202"/>
                    <a:pt x="595" y="201"/>
                  </a:cubicBezTo>
                  <a:cubicBezTo>
                    <a:pt x="596" y="200"/>
                    <a:pt x="597" y="200"/>
                    <a:pt x="598" y="199"/>
                  </a:cubicBezTo>
                  <a:cubicBezTo>
                    <a:pt x="599" y="199"/>
                    <a:pt x="599" y="199"/>
                    <a:pt x="600" y="200"/>
                  </a:cubicBezTo>
                  <a:cubicBezTo>
                    <a:pt x="601" y="200"/>
                    <a:pt x="601" y="201"/>
                    <a:pt x="602" y="202"/>
                  </a:cubicBezTo>
                  <a:close/>
                  <a:moveTo>
                    <a:pt x="740" y="218"/>
                  </a:moveTo>
                  <a:cubicBezTo>
                    <a:pt x="744" y="222"/>
                    <a:pt x="746" y="226"/>
                    <a:pt x="748" y="230"/>
                  </a:cubicBezTo>
                  <a:cubicBezTo>
                    <a:pt x="749" y="234"/>
                    <a:pt x="750" y="239"/>
                    <a:pt x="749" y="243"/>
                  </a:cubicBezTo>
                  <a:cubicBezTo>
                    <a:pt x="748" y="247"/>
                    <a:pt x="747" y="252"/>
                    <a:pt x="744" y="256"/>
                  </a:cubicBezTo>
                  <a:cubicBezTo>
                    <a:pt x="742" y="260"/>
                    <a:pt x="739" y="264"/>
                    <a:pt x="735" y="268"/>
                  </a:cubicBezTo>
                  <a:cubicBezTo>
                    <a:pt x="732" y="271"/>
                    <a:pt x="730" y="273"/>
                    <a:pt x="727" y="275"/>
                  </a:cubicBezTo>
                  <a:cubicBezTo>
                    <a:pt x="725" y="277"/>
                    <a:pt x="722" y="278"/>
                    <a:pt x="720" y="279"/>
                  </a:cubicBezTo>
                  <a:cubicBezTo>
                    <a:pt x="718" y="280"/>
                    <a:pt x="716" y="281"/>
                    <a:pt x="714" y="282"/>
                  </a:cubicBezTo>
                  <a:cubicBezTo>
                    <a:pt x="712" y="282"/>
                    <a:pt x="711" y="283"/>
                    <a:pt x="710" y="283"/>
                  </a:cubicBezTo>
                  <a:cubicBezTo>
                    <a:pt x="709" y="283"/>
                    <a:pt x="708" y="282"/>
                    <a:pt x="706" y="282"/>
                  </a:cubicBezTo>
                  <a:cubicBezTo>
                    <a:pt x="705" y="281"/>
                    <a:pt x="703" y="279"/>
                    <a:pt x="701" y="277"/>
                  </a:cubicBezTo>
                  <a:cubicBezTo>
                    <a:pt x="700" y="276"/>
                    <a:pt x="699" y="275"/>
                    <a:pt x="698" y="274"/>
                  </a:cubicBezTo>
                  <a:cubicBezTo>
                    <a:pt x="697" y="273"/>
                    <a:pt x="697" y="272"/>
                    <a:pt x="696" y="271"/>
                  </a:cubicBezTo>
                  <a:cubicBezTo>
                    <a:pt x="696" y="271"/>
                    <a:pt x="696" y="270"/>
                    <a:pt x="696" y="270"/>
                  </a:cubicBezTo>
                  <a:cubicBezTo>
                    <a:pt x="696" y="269"/>
                    <a:pt x="696" y="269"/>
                    <a:pt x="697" y="268"/>
                  </a:cubicBezTo>
                  <a:cubicBezTo>
                    <a:pt x="697" y="268"/>
                    <a:pt x="698" y="267"/>
                    <a:pt x="700" y="267"/>
                  </a:cubicBezTo>
                  <a:cubicBezTo>
                    <a:pt x="702" y="266"/>
                    <a:pt x="704" y="266"/>
                    <a:pt x="706" y="265"/>
                  </a:cubicBezTo>
                  <a:cubicBezTo>
                    <a:pt x="708" y="264"/>
                    <a:pt x="711" y="263"/>
                    <a:pt x="713" y="262"/>
                  </a:cubicBezTo>
                  <a:cubicBezTo>
                    <a:pt x="716" y="260"/>
                    <a:pt x="719" y="258"/>
                    <a:pt x="721" y="256"/>
                  </a:cubicBezTo>
                  <a:cubicBezTo>
                    <a:pt x="723" y="254"/>
                    <a:pt x="724" y="252"/>
                    <a:pt x="725" y="251"/>
                  </a:cubicBezTo>
                  <a:cubicBezTo>
                    <a:pt x="726" y="249"/>
                    <a:pt x="727" y="248"/>
                    <a:pt x="727" y="246"/>
                  </a:cubicBezTo>
                  <a:cubicBezTo>
                    <a:pt x="727" y="244"/>
                    <a:pt x="727" y="243"/>
                    <a:pt x="727" y="242"/>
                  </a:cubicBezTo>
                  <a:cubicBezTo>
                    <a:pt x="726" y="240"/>
                    <a:pt x="725" y="239"/>
                    <a:pt x="724" y="237"/>
                  </a:cubicBezTo>
                  <a:cubicBezTo>
                    <a:pt x="723" y="236"/>
                    <a:pt x="721" y="235"/>
                    <a:pt x="719" y="235"/>
                  </a:cubicBezTo>
                  <a:cubicBezTo>
                    <a:pt x="717" y="235"/>
                    <a:pt x="715" y="235"/>
                    <a:pt x="713" y="236"/>
                  </a:cubicBezTo>
                  <a:cubicBezTo>
                    <a:pt x="711" y="237"/>
                    <a:pt x="708" y="238"/>
                    <a:pt x="706" y="239"/>
                  </a:cubicBezTo>
                  <a:cubicBezTo>
                    <a:pt x="703" y="240"/>
                    <a:pt x="701" y="241"/>
                    <a:pt x="698" y="242"/>
                  </a:cubicBezTo>
                  <a:cubicBezTo>
                    <a:pt x="695" y="243"/>
                    <a:pt x="692" y="244"/>
                    <a:pt x="689" y="245"/>
                  </a:cubicBezTo>
                  <a:cubicBezTo>
                    <a:pt x="686" y="246"/>
                    <a:pt x="683" y="246"/>
                    <a:pt x="680" y="246"/>
                  </a:cubicBezTo>
                  <a:cubicBezTo>
                    <a:pt x="677" y="246"/>
                    <a:pt x="674" y="245"/>
                    <a:pt x="671" y="244"/>
                  </a:cubicBezTo>
                  <a:cubicBezTo>
                    <a:pt x="668" y="243"/>
                    <a:pt x="665" y="241"/>
                    <a:pt x="662" y="238"/>
                  </a:cubicBezTo>
                  <a:cubicBezTo>
                    <a:pt x="659" y="235"/>
                    <a:pt x="657" y="231"/>
                    <a:pt x="656" y="227"/>
                  </a:cubicBezTo>
                  <a:cubicBezTo>
                    <a:pt x="654" y="224"/>
                    <a:pt x="654" y="220"/>
                    <a:pt x="654" y="216"/>
                  </a:cubicBezTo>
                  <a:cubicBezTo>
                    <a:pt x="655" y="212"/>
                    <a:pt x="656" y="208"/>
                    <a:pt x="658" y="203"/>
                  </a:cubicBezTo>
                  <a:cubicBezTo>
                    <a:pt x="661" y="199"/>
                    <a:pt x="664" y="195"/>
                    <a:pt x="668" y="191"/>
                  </a:cubicBezTo>
                  <a:cubicBezTo>
                    <a:pt x="670" y="189"/>
                    <a:pt x="672" y="187"/>
                    <a:pt x="674" y="185"/>
                  </a:cubicBezTo>
                  <a:cubicBezTo>
                    <a:pt x="676" y="184"/>
                    <a:pt x="678" y="183"/>
                    <a:pt x="680" y="181"/>
                  </a:cubicBezTo>
                  <a:cubicBezTo>
                    <a:pt x="682" y="180"/>
                    <a:pt x="684" y="179"/>
                    <a:pt x="685" y="179"/>
                  </a:cubicBezTo>
                  <a:cubicBezTo>
                    <a:pt x="687" y="178"/>
                    <a:pt x="688" y="178"/>
                    <a:pt x="689" y="178"/>
                  </a:cubicBezTo>
                  <a:cubicBezTo>
                    <a:pt x="690" y="178"/>
                    <a:pt x="690" y="178"/>
                    <a:pt x="691" y="178"/>
                  </a:cubicBezTo>
                  <a:cubicBezTo>
                    <a:pt x="692" y="178"/>
                    <a:pt x="692" y="179"/>
                    <a:pt x="693" y="179"/>
                  </a:cubicBezTo>
                  <a:cubicBezTo>
                    <a:pt x="693" y="179"/>
                    <a:pt x="694" y="180"/>
                    <a:pt x="695" y="181"/>
                  </a:cubicBezTo>
                  <a:cubicBezTo>
                    <a:pt x="696" y="181"/>
                    <a:pt x="697" y="182"/>
                    <a:pt x="698" y="183"/>
                  </a:cubicBezTo>
                  <a:cubicBezTo>
                    <a:pt x="699" y="184"/>
                    <a:pt x="700" y="186"/>
                    <a:pt x="701" y="186"/>
                  </a:cubicBezTo>
                  <a:cubicBezTo>
                    <a:pt x="702" y="187"/>
                    <a:pt x="702" y="188"/>
                    <a:pt x="702" y="189"/>
                  </a:cubicBezTo>
                  <a:cubicBezTo>
                    <a:pt x="703" y="189"/>
                    <a:pt x="703" y="190"/>
                    <a:pt x="703" y="190"/>
                  </a:cubicBezTo>
                  <a:cubicBezTo>
                    <a:pt x="703" y="191"/>
                    <a:pt x="702" y="191"/>
                    <a:pt x="702" y="192"/>
                  </a:cubicBezTo>
                  <a:cubicBezTo>
                    <a:pt x="701" y="192"/>
                    <a:pt x="701" y="193"/>
                    <a:pt x="699" y="193"/>
                  </a:cubicBezTo>
                  <a:cubicBezTo>
                    <a:pt x="698" y="193"/>
                    <a:pt x="696" y="194"/>
                    <a:pt x="694" y="195"/>
                  </a:cubicBezTo>
                  <a:cubicBezTo>
                    <a:pt x="692" y="196"/>
                    <a:pt x="690" y="197"/>
                    <a:pt x="688" y="198"/>
                  </a:cubicBezTo>
                  <a:cubicBezTo>
                    <a:pt x="685" y="199"/>
                    <a:pt x="683" y="201"/>
                    <a:pt x="681" y="203"/>
                  </a:cubicBezTo>
                  <a:cubicBezTo>
                    <a:pt x="679" y="205"/>
                    <a:pt x="678" y="206"/>
                    <a:pt x="677" y="208"/>
                  </a:cubicBezTo>
                  <a:cubicBezTo>
                    <a:pt x="676" y="210"/>
                    <a:pt x="676" y="211"/>
                    <a:pt x="676" y="212"/>
                  </a:cubicBezTo>
                  <a:cubicBezTo>
                    <a:pt x="675" y="214"/>
                    <a:pt x="676" y="215"/>
                    <a:pt x="676" y="216"/>
                  </a:cubicBezTo>
                  <a:cubicBezTo>
                    <a:pt x="677" y="217"/>
                    <a:pt x="677" y="219"/>
                    <a:pt x="678" y="220"/>
                  </a:cubicBezTo>
                  <a:cubicBezTo>
                    <a:pt x="680" y="221"/>
                    <a:pt x="681" y="222"/>
                    <a:pt x="683" y="222"/>
                  </a:cubicBezTo>
                  <a:cubicBezTo>
                    <a:pt x="685" y="222"/>
                    <a:pt x="687" y="222"/>
                    <a:pt x="690" y="221"/>
                  </a:cubicBezTo>
                  <a:cubicBezTo>
                    <a:pt x="692" y="220"/>
                    <a:pt x="694" y="219"/>
                    <a:pt x="697" y="218"/>
                  </a:cubicBezTo>
                  <a:cubicBezTo>
                    <a:pt x="699" y="217"/>
                    <a:pt x="702" y="216"/>
                    <a:pt x="705" y="215"/>
                  </a:cubicBezTo>
                  <a:cubicBezTo>
                    <a:pt x="707" y="213"/>
                    <a:pt x="710" y="212"/>
                    <a:pt x="713" y="212"/>
                  </a:cubicBezTo>
                  <a:cubicBezTo>
                    <a:pt x="716" y="211"/>
                    <a:pt x="719" y="210"/>
                    <a:pt x="722" y="210"/>
                  </a:cubicBezTo>
                  <a:cubicBezTo>
                    <a:pt x="725" y="210"/>
                    <a:pt x="728" y="211"/>
                    <a:pt x="731" y="212"/>
                  </a:cubicBezTo>
                  <a:cubicBezTo>
                    <a:pt x="734" y="213"/>
                    <a:pt x="737" y="216"/>
                    <a:pt x="740" y="218"/>
                  </a:cubicBezTo>
                  <a:close/>
                  <a:moveTo>
                    <a:pt x="804" y="63"/>
                  </a:moveTo>
                  <a:cubicBezTo>
                    <a:pt x="804" y="63"/>
                    <a:pt x="805" y="64"/>
                    <a:pt x="805" y="65"/>
                  </a:cubicBezTo>
                  <a:cubicBezTo>
                    <a:pt x="806" y="66"/>
                    <a:pt x="807" y="67"/>
                    <a:pt x="808" y="69"/>
                  </a:cubicBezTo>
                  <a:lnTo>
                    <a:pt x="849" y="144"/>
                  </a:lnTo>
                  <a:cubicBezTo>
                    <a:pt x="849" y="145"/>
                    <a:pt x="850" y="146"/>
                    <a:pt x="850" y="147"/>
                  </a:cubicBezTo>
                  <a:cubicBezTo>
                    <a:pt x="850" y="148"/>
                    <a:pt x="850" y="149"/>
                    <a:pt x="849" y="150"/>
                  </a:cubicBezTo>
                  <a:cubicBezTo>
                    <a:pt x="849" y="151"/>
                    <a:pt x="848" y="152"/>
                    <a:pt x="846" y="154"/>
                  </a:cubicBezTo>
                  <a:cubicBezTo>
                    <a:pt x="845" y="156"/>
                    <a:pt x="843" y="157"/>
                    <a:pt x="841" y="160"/>
                  </a:cubicBezTo>
                  <a:cubicBezTo>
                    <a:pt x="838" y="162"/>
                    <a:pt x="836" y="164"/>
                    <a:pt x="835" y="165"/>
                  </a:cubicBezTo>
                  <a:cubicBezTo>
                    <a:pt x="833" y="167"/>
                    <a:pt x="832" y="168"/>
                    <a:pt x="831" y="168"/>
                  </a:cubicBezTo>
                  <a:cubicBezTo>
                    <a:pt x="830" y="169"/>
                    <a:pt x="829" y="169"/>
                    <a:pt x="828" y="169"/>
                  </a:cubicBezTo>
                  <a:cubicBezTo>
                    <a:pt x="827" y="169"/>
                    <a:pt x="826" y="168"/>
                    <a:pt x="825" y="168"/>
                  </a:cubicBezTo>
                  <a:lnTo>
                    <a:pt x="775" y="140"/>
                  </a:lnTo>
                  <a:lnTo>
                    <a:pt x="774" y="139"/>
                  </a:lnTo>
                  <a:lnTo>
                    <a:pt x="775" y="140"/>
                  </a:lnTo>
                  <a:lnTo>
                    <a:pt x="804" y="189"/>
                  </a:lnTo>
                  <a:cubicBezTo>
                    <a:pt x="805" y="190"/>
                    <a:pt x="805" y="191"/>
                    <a:pt x="805" y="192"/>
                  </a:cubicBezTo>
                  <a:cubicBezTo>
                    <a:pt x="805" y="192"/>
                    <a:pt x="805" y="193"/>
                    <a:pt x="805" y="195"/>
                  </a:cubicBezTo>
                  <a:cubicBezTo>
                    <a:pt x="804" y="196"/>
                    <a:pt x="803" y="197"/>
                    <a:pt x="802" y="199"/>
                  </a:cubicBezTo>
                  <a:cubicBezTo>
                    <a:pt x="800" y="200"/>
                    <a:pt x="798" y="202"/>
                    <a:pt x="796" y="205"/>
                  </a:cubicBezTo>
                  <a:cubicBezTo>
                    <a:pt x="794" y="207"/>
                    <a:pt x="792" y="209"/>
                    <a:pt x="790" y="210"/>
                  </a:cubicBezTo>
                  <a:cubicBezTo>
                    <a:pt x="788" y="212"/>
                    <a:pt x="787" y="213"/>
                    <a:pt x="786" y="213"/>
                  </a:cubicBezTo>
                  <a:cubicBezTo>
                    <a:pt x="785" y="214"/>
                    <a:pt x="784" y="214"/>
                    <a:pt x="783" y="214"/>
                  </a:cubicBezTo>
                  <a:cubicBezTo>
                    <a:pt x="782" y="214"/>
                    <a:pt x="781" y="213"/>
                    <a:pt x="780" y="213"/>
                  </a:cubicBezTo>
                  <a:lnTo>
                    <a:pt x="705" y="172"/>
                  </a:lnTo>
                  <a:cubicBezTo>
                    <a:pt x="703" y="171"/>
                    <a:pt x="702" y="170"/>
                    <a:pt x="701" y="169"/>
                  </a:cubicBezTo>
                  <a:cubicBezTo>
                    <a:pt x="700" y="169"/>
                    <a:pt x="700" y="168"/>
                    <a:pt x="699" y="167"/>
                  </a:cubicBezTo>
                  <a:cubicBezTo>
                    <a:pt x="699" y="167"/>
                    <a:pt x="698" y="166"/>
                    <a:pt x="698" y="166"/>
                  </a:cubicBezTo>
                  <a:cubicBezTo>
                    <a:pt x="698" y="165"/>
                    <a:pt x="698" y="164"/>
                    <a:pt x="699" y="163"/>
                  </a:cubicBezTo>
                  <a:cubicBezTo>
                    <a:pt x="699" y="163"/>
                    <a:pt x="700" y="161"/>
                    <a:pt x="701" y="160"/>
                  </a:cubicBezTo>
                  <a:cubicBezTo>
                    <a:pt x="702" y="159"/>
                    <a:pt x="704" y="157"/>
                    <a:pt x="705" y="156"/>
                  </a:cubicBezTo>
                  <a:cubicBezTo>
                    <a:pt x="707" y="154"/>
                    <a:pt x="709" y="152"/>
                    <a:pt x="710" y="151"/>
                  </a:cubicBezTo>
                  <a:cubicBezTo>
                    <a:pt x="711" y="150"/>
                    <a:pt x="713" y="149"/>
                    <a:pt x="713" y="149"/>
                  </a:cubicBezTo>
                  <a:cubicBezTo>
                    <a:pt x="714" y="148"/>
                    <a:pt x="715" y="148"/>
                    <a:pt x="716" y="148"/>
                  </a:cubicBezTo>
                  <a:cubicBezTo>
                    <a:pt x="716" y="149"/>
                    <a:pt x="717" y="149"/>
                    <a:pt x="718" y="149"/>
                  </a:cubicBezTo>
                  <a:lnTo>
                    <a:pt x="778" y="184"/>
                  </a:lnTo>
                  <a:lnTo>
                    <a:pt x="779" y="184"/>
                  </a:lnTo>
                  <a:lnTo>
                    <a:pt x="778" y="183"/>
                  </a:lnTo>
                  <a:lnTo>
                    <a:pt x="743" y="124"/>
                  </a:lnTo>
                  <a:cubicBezTo>
                    <a:pt x="742" y="124"/>
                    <a:pt x="742" y="123"/>
                    <a:pt x="742" y="122"/>
                  </a:cubicBezTo>
                  <a:cubicBezTo>
                    <a:pt x="742" y="121"/>
                    <a:pt x="742" y="121"/>
                    <a:pt x="742" y="120"/>
                  </a:cubicBezTo>
                  <a:cubicBezTo>
                    <a:pt x="743" y="119"/>
                    <a:pt x="744" y="118"/>
                    <a:pt x="745" y="117"/>
                  </a:cubicBezTo>
                  <a:cubicBezTo>
                    <a:pt x="746" y="115"/>
                    <a:pt x="747" y="114"/>
                    <a:pt x="749" y="112"/>
                  </a:cubicBezTo>
                  <a:cubicBezTo>
                    <a:pt x="751" y="110"/>
                    <a:pt x="752" y="109"/>
                    <a:pt x="753" y="108"/>
                  </a:cubicBezTo>
                  <a:cubicBezTo>
                    <a:pt x="754" y="107"/>
                    <a:pt x="756" y="106"/>
                    <a:pt x="756" y="106"/>
                  </a:cubicBezTo>
                  <a:cubicBezTo>
                    <a:pt x="757" y="106"/>
                    <a:pt x="758" y="105"/>
                    <a:pt x="759" y="105"/>
                  </a:cubicBezTo>
                  <a:cubicBezTo>
                    <a:pt x="759" y="106"/>
                    <a:pt x="760" y="106"/>
                    <a:pt x="760" y="106"/>
                  </a:cubicBezTo>
                  <a:lnTo>
                    <a:pt x="821" y="141"/>
                  </a:lnTo>
                  <a:lnTo>
                    <a:pt x="822" y="141"/>
                  </a:lnTo>
                  <a:lnTo>
                    <a:pt x="821" y="140"/>
                  </a:lnTo>
                  <a:lnTo>
                    <a:pt x="786" y="81"/>
                  </a:lnTo>
                  <a:cubicBezTo>
                    <a:pt x="786" y="80"/>
                    <a:pt x="785" y="80"/>
                    <a:pt x="785" y="79"/>
                  </a:cubicBezTo>
                  <a:cubicBezTo>
                    <a:pt x="785" y="78"/>
                    <a:pt x="785" y="77"/>
                    <a:pt x="786" y="77"/>
                  </a:cubicBezTo>
                  <a:cubicBezTo>
                    <a:pt x="786" y="76"/>
                    <a:pt x="787" y="75"/>
                    <a:pt x="788" y="73"/>
                  </a:cubicBezTo>
                  <a:cubicBezTo>
                    <a:pt x="789" y="72"/>
                    <a:pt x="790" y="71"/>
                    <a:pt x="792" y="69"/>
                  </a:cubicBezTo>
                  <a:cubicBezTo>
                    <a:pt x="794" y="67"/>
                    <a:pt x="795" y="66"/>
                    <a:pt x="797" y="65"/>
                  </a:cubicBezTo>
                  <a:cubicBezTo>
                    <a:pt x="798" y="64"/>
                    <a:pt x="799" y="63"/>
                    <a:pt x="800" y="62"/>
                  </a:cubicBezTo>
                  <a:cubicBezTo>
                    <a:pt x="801" y="62"/>
                    <a:pt x="801" y="62"/>
                    <a:pt x="802" y="62"/>
                  </a:cubicBezTo>
                  <a:cubicBezTo>
                    <a:pt x="803" y="62"/>
                    <a:pt x="803" y="62"/>
                    <a:pt x="804" y="63"/>
                  </a:cubicBezTo>
                  <a:close/>
                  <a:moveTo>
                    <a:pt x="876" y="47"/>
                  </a:moveTo>
                  <a:cubicBezTo>
                    <a:pt x="881" y="52"/>
                    <a:pt x="886" y="58"/>
                    <a:pt x="891" y="64"/>
                  </a:cubicBezTo>
                  <a:cubicBezTo>
                    <a:pt x="895" y="70"/>
                    <a:pt x="900" y="76"/>
                    <a:pt x="904" y="82"/>
                  </a:cubicBezTo>
                  <a:cubicBezTo>
                    <a:pt x="907" y="88"/>
                    <a:pt x="911" y="95"/>
                    <a:pt x="914" y="102"/>
                  </a:cubicBezTo>
                  <a:cubicBezTo>
                    <a:pt x="917" y="109"/>
                    <a:pt x="920" y="116"/>
                    <a:pt x="922" y="124"/>
                  </a:cubicBezTo>
                  <a:cubicBezTo>
                    <a:pt x="923" y="124"/>
                    <a:pt x="923" y="125"/>
                    <a:pt x="923" y="126"/>
                  </a:cubicBezTo>
                  <a:cubicBezTo>
                    <a:pt x="922" y="126"/>
                    <a:pt x="922" y="127"/>
                    <a:pt x="922" y="128"/>
                  </a:cubicBezTo>
                  <a:cubicBezTo>
                    <a:pt x="921" y="128"/>
                    <a:pt x="921" y="129"/>
                    <a:pt x="920" y="130"/>
                  </a:cubicBezTo>
                  <a:cubicBezTo>
                    <a:pt x="919" y="132"/>
                    <a:pt x="918" y="133"/>
                    <a:pt x="916" y="134"/>
                  </a:cubicBezTo>
                  <a:cubicBezTo>
                    <a:pt x="914" y="136"/>
                    <a:pt x="913" y="137"/>
                    <a:pt x="912" y="138"/>
                  </a:cubicBezTo>
                  <a:cubicBezTo>
                    <a:pt x="910" y="139"/>
                    <a:pt x="909" y="140"/>
                    <a:pt x="908" y="140"/>
                  </a:cubicBezTo>
                  <a:cubicBezTo>
                    <a:pt x="907" y="140"/>
                    <a:pt x="907" y="140"/>
                    <a:pt x="906" y="139"/>
                  </a:cubicBezTo>
                  <a:cubicBezTo>
                    <a:pt x="906" y="139"/>
                    <a:pt x="905" y="138"/>
                    <a:pt x="905" y="137"/>
                  </a:cubicBezTo>
                  <a:cubicBezTo>
                    <a:pt x="899" y="124"/>
                    <a:pt x="892" y="111"/>
                    <a:pt x="885" y="99"/>
                  </a:cubicBezTo>
                  <a:cubicBezTo>
                    <a:pt x="877" y="87"/>
                    <a:pt x="868" y="76"/>
                    <a:pt x="857" y="65"/>
                  </a:cubicBezTo>
                  <a:cubicBezTo>
                    <a:pt x="847" y="55"/>
                    <a:pt x="835" y="45"/>
                    <a:pt x="823" y="38"/>
                  </a:cubicBezTo>
                  <a:cubicBezTo>
                    <a:pt x="811" y="30"/>
                    <a:pt x="799" y="23"/>
                    <a:pt x="785" y="18"/>
                  </a:cubicBezTo>
                  <a:cubicBezTo>
                    <a:pt x="785" y="17"/>
                    <a:pt x="784" y="17"/>
                    <a:pt x="783" y="16"/>
                  </a:cubicBezTo>
                  <a:cubicBezTo>
                    <a:pt x="783" y="16"/>
                    <a:pt x="783" y="15"/>
                    <a:pt x="783" y="14"/>
                  </a:cubicBezTo>
                  <a:cubicBezTo>
                    <a:pt x="783" y="13"/>
                    <a:pt x="784" y="12"/>
                    <a:pt x="785" y="11"/>
                  </a:cubicBezTo>
                  <a:cubicBezTo>
                    <a:pt x="786" y="10"/>
                    <a:pt x="787" y="8"/>
                    <a:pt x="789" y="6"/>
                  </a:cubicBezTo>
                  <a:cubicBezTo>
                    <a:pt x="790" y="5"/>
                    <a:pt x="792" y="4"/>
                    <a:pt x="793" y="3"/>
                  </a:cubicBezTo>
                  <a:cubicBezTo>
                    <a:pt x="794" y="2"/>
                    <a:pt x="795" y="1"/>
                    <a:pt x="795" y="1"/>
                  </a:cubicBezTo>
                  <a:cubicBezTo>
                    <a:pt x="796" y="0"/>
                    <a:pt x="797" y="0"/>
                    <a:pt x="797" y="0"/>
                  </a:cubicBezTo>
                  <a:cubicBezTo>
                    <a:pt x="798" y="0"/>
                    <a:pt x="798" y="0"/>
                    <a:pt x="799" y="0"/>
                  </a:cubicBezTo>
                  <a:cubicBezTo>
                    <a:pt x="814" y="5"/>
                    <a:pt x="827" y="11"/>
                    <a:pt x="840" y="19"/>
                  </a:cubicBezTo>
                  <a:cubicBezTo>
                    <a:pt x="853" y="27"/>
                    <a:pt x="865" y="36"/>
                    <a:pt x="876"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noEditPoints="1"/>
            </p:cNvSpPr>
            <p:nvPr/>
          </p:nvSpPr>
          <p:spPr bwMode="auto">
            <a:xfrm>
              <a:off x="4221" y="3362"/>
              <a:ext cx="230" cy="233"/>
            </a:xfrm>
            <a:custGeom>
              <a:avLst/>
              <a:gdLst/>
              <a:ahLst/>
              <a:cxnLst>
                <a:cxn ang="0">
                  <a:pos x="124" y="869"/>
                </a:cxn>
                <a:cxn ang="0">
                  <a:pos x="60" y="935"/>
                </a:cxn>
                <a:cxn ang="0">
                  <a:pos x="20" y="791"/>
                </a:cxn>
                <a:cxn ang="0">
                  <a:pos x="217" y="776"/>
                </a:cxn>
                <a:cxn ang="0">
                  <a:pos x="194" y="784"/>
                </a:cxn>
                <a:cxn ang="0">
                  <a:pos x="103" y="759"/>
                </a:cxn>
                <a:cxn ang="0">
                  <a:pos x="115" y="683"/>
                </a:cxn>
                <a:cxn ang="0">
                  <a:pos x="127" y="772"/>
                </a:cxn>
                <a:cxn ang="0">
                  <a:pos x="178" y="781"/>
                </a:cxn>
                <a:cxn ang="0">
                  <a:pos x="253" y="794"/>
                </a:cxn>
                <a:cxn ang="0">
                  <a:pos x="240" y="779"/>
                </a:cxn>
                <a:cxn ang="0">
                  <a:pos x="174" y="685"/>
                </a:cxn>
                <a:cxn ang="0">
                  <a:pos x="169" y="671"/>
                </a:cxn>
                <a:cxn ang="0">
                  <a:pos x="330" y="666"/>
                </a:cxn>
                <a:cxn ang="0">
                  <a:pos x="296" y="704"/>
                </a:cxn>
                <a:cxn ang="0">
                  <a:pos x="211" y="648"/>
                </a:cxn>
                <a:cxn ang="0">
                  <a:pos x="286" y="683"/>
                </a:cxn>
                <a:cxn ang="0">
                  <a:pos x="262" y="598"/>
                </a:cxn>
                <a:cxn ang="0">
                  <a:pos x="362" y="637"/>
                </a:cxn>
                <a:cxn ang="0">
                  <a:pos x="332" y="631"/>
                </a:cxn>
                <a:cxn ang="0">
                  <a:pos x="354" y="598"/>
                </a:cxn>
                <a:cxn ang="0">
                  <a:pos x="289" y="578"/>
                </a:cxn>
                <a:cxn ang="0">
                  <a:pos x="330" y="543"/>
                </a:cxn>
                <a:cxn ang="0">
                  <a:pos x="316" y="566"/>
                </a:cxn>
                <a:cxn ang="0">
                  <a:pos x="348" y="574"/>
                </a:cxn>
                <a:cxn ang="0">
                  <a:pos x="436" y="563"/>
                </a:cxn>
                <a:cxn ang="0">
                  <a:pos x="338" y="536"/>
                </a:cxn>
                <a:cxn ang="0">
                  <a:pos x="329" y="496"/>
                </a:cxn>
                <a:cxn ang="0">
                  <a:pos x="377" y="486"/>
                </a:cxn>
                <a:cxn ang="0">
                  <a:pos x="424" y="545"/>
                </a:cxn>
                <a:cxn ang="0">
                  <a:pos x="490" y="444"/>
                </a:cxn>
                <a:cxn ang="0">
                  <a:pos x="499" y="467"/>
                </a:cxn>
                <a:cxn ang="0">
                  <a:pos x="515" y="475"/>
                </a:cxn>
                <a:cxn ang="0">
                  <a:pos x="413" y="486"/>
                </a:cxn>
                <a:cxn ang="0">
                  <a:pos x="464" y="450"/>
                </a:cxn>
                <a:cxn ang="0">
                  <a:pos x="602" y="393"/>
                </a:cxn>
                <a:cxn ang="0">
                  <a:pos x="577" y="418"/>
                </a:cxn>
                <a:cxn ang="0">
                  <a:pos x="497" y="359"/>
                </a:cxn>
                <a:cxn ang="0">
                  <a:pos x="503" y="297"/>
                </a:cxn>
                <a:cxn ang="0">
                  <a:pos x="516" y="397"/>
                </a:cxn>
                <a:cxn ang="0">
                  <a:pos x="562" y="388"/>
                </a:cxn>
                <a:cxn ang="0">
                  <a:pos x="708" y="340"/>
                </a:cxn>
                <a:cxn ang="0">
                  <a:pos x="616" y="304"/>
                </a:cxn>
                <a:cxn ang="0">
                  <a:pos x="580" y="213"/>
                </a:cxn>
                <a:cxn ang="0">
                  <a:pos x="741" y="255"/>
                </a:cxn>
                <a:cxn ang="0">
                  <a:pos x="671" y="269"/>
                </a:cxn>
                <a:cxn ang="0">
                  <a:pos x="669" y="214"/>
                </a:cxn>
                <a:cxn ang="0">
                  <a:pos x="640" y="235"/>
                </a:cxn>
                <a:cxn ang="0">
                  <a:pos x="711" y="196"/>
                </a:cxn>
                <a:cxn ang="0">
                  <a:pos x="714" y="261"/>
                </a:cxn>
                <a:cxn ang="0">
                  <a:pos x="819" y="179"/>
                </a:cxn>
                <a:cxn ang="0">
                  <a:pos x="747" y="210"/>
                </a:cxn>
                <a:cxn ang="0">
                  <a:pos x="714" y="87"/>
                </a:cxn>
                <a:cxn ang="0">
                  <a:pos x="767" y="140"/>
                </a:cxn>
                <a:cxn ang="0">
                  <a:pos x="775" y="191"/>
                </a:cxn>
                <a:cxn ang="0">
                  <a:pos x="882" y="154"/>
                </a:cxn>
                <a:cxn ang="0">
                  <a:pos x="851" y="175"/>
                </a:cxn>
                <a:cxn ang="0">
                  <a:pos x="849" y="147"/>
                </a:cxn>
                <a:cxn ang="0">
                  <a:pos x="802" y="63"/>
                </a:cxn>
                <a:cxn ang="0">
                  <a:pos x="772" y="35"/>
                </a:cxn>
                <a:cxn ang="0">
                  <a:pos x="917" y="131"/>
                </a:cxn>
                <a:cxn ang="0">
                  <a:pos x="782" y="18"/>
                </a:cxn>
                <a:cxn ang="0">
                  <a:pos x="837" y="20"/>
                </a:cxn>
              </a:cxnLst>
              <a:rect l="0" t="0" r="r" b="b"/>
              <a:pathLst>
                <a:path w="920" h="935">
                  <a:moveTo>
                    <a:pt x="138" y="845"/>
                  </a:moveTo>
                  <a:cubicBezTo>
                    <a:pt x="140" y="846"/>
                    <a:pt x="142" y="847"/>
                    <a:pt x="143" y="848"/>
                  </a:cubicBezTo>
                  <a:cubicBezTo>
                    <a:pt x="144" y="849"/>
                    <a:pt x="145" y="850"/>
                    <a:pt x="145" y="851"/>
                  </a:cubicBezTo>
                  <a:cubicBezTo>
                    <a:pt x="145" y="852"/>
                    <a:pt x="144" y="853"/>
                    <a:pt x="143" y="855"/>
                  </a:cubicBezTo>
                  <a:cubicBezTo>
                    <a:pt x="142" y="856"/>
                    <a:pt x="140" y="858"/>
                    <a:pt x="138" y="861"/>
                  </a:cubicBezTo>
                  <a:cubicBezTo>
                    <a:pt x="135" y="863"/>
                    <a:pt x="133" y="865"/>
                    <a:pt x="132" y="866"/>
                  </a:cubicBezTo>
                  <a:cubicBezTo>
                    <a:pt x="130" y="867"/>
                    <a:pt x="129" y="868"/>
                    <a:pt x="128" y="869"/>
                  </a:cubicBezTo>
                  <a:cubicBezTo>
                    <a:pt x="127" y="869"/>
                    <a:pt x="126" y="870"/>
                    <a:pt x="126" y="869"/>
                  </a:cubicBezTo>
                  <a:cubicBezTo>
                    <a:pt x="125" y="869"/>
                    <a:pt x="124" y="869"/>
                    <a:pt x="124" y="869"/>
                  </a:cubicBezTo>
                  <a:lnTo>
                    <a:pt x="99" y="856"/>
                  </a:lnTo>
                  <a:lnTo>
                    <a:pt x="64" y="891"/>
                  </a:lnTo>
                  <a:lnTo>
                    <a:pt x="76" y="915"/>
                  </a:lnTo>
                  <a:cubicBezTo>
                    <a:pt x="77" y="916"/>
                    <a:pt x="77" y="917"/>
                    <a:pt x="77" y="918"/>
                  </a:cubicBezTo>
                  <a:cubicBezTo>
                    <a:pt x="77" y="918"/>
                    <a:pt x="77" y="919"/>
                    <a:pt x="77" y="920"/>
                  </a:cubicBezTo>
                  <a:cubicBezTo>
                    <a:pt x="76" y="921"/>
                    <a:pt x="75" y="922"/>
                    <a:pt x="74" y="924"/>
                  </a:cubicBezTo>
                  <a:cubicBezTo>
                    <a:pt x="73" y="925"/>
                    <a:pt x="71" y="927"/>
                    <a:pt x="69" y="929"/>
                  </a:cubicBezTo>
                  <a:cubicBezTo>
                    <a:pt x="67" y="931"/>
                    <a:pt x="65" y="933"/>
                    <a:pt x="64" y="934"/>
                  </a:cubicBezTo>
                  <a:cubicBezTo>
                    <a:pt x="62" y="935"/>
                    <a:pt x="61" y="935"/>
                    <a:pt x="60" y="935"/>
                  </a:cubicBezTo>
                  <a:cubicBezTo>
                    <a:pt x="59" y="935"/>
                    <a:pt x="58" y="935"/>
                    <a:pt x="57" y="934"/>
                  </a:cubicBezTo>
                  <a:cubicBezTo>
                    <a:pt x="57" y="932"/>
                    <a:pt x="56" y="931"/>
                    <a:pt x="54" y="928"/>
                  </a:cubicBezTo>
                  <a:lnTo>
                    <a:pt x="1" y="817"/>
                  </a:lnTo>
                  <a:cubicBezTo>
                    <a:pt x="0" y="816"/>
                    <a:pt x="0" y="815"/>
                    <a:pt x="0" y="814"/>
                  </a:cubicBezTo>
                  <a:cubicBezTo>
                    <a:pt x="0" y="813"/>
                    <a:pt x="0" y="812"/>
                    <a:pt x="0" y="811"/>
                  </a:cubicBezTo>
                  <a:cubicBezTo>
                    <a:pt x="1" y="810"/>
                    <a:pt x="2" y="809"/>
                    <a:pt x="3" y="807"/>
                  </a:cubicBezTo>
                  <a:cubicBezTo>
                    <a:pt x="5" y="806"/>
                    <a:pt x="7" y="804"/>
                    <a:pt x="9" y="801"/>
                  </a:cubicBezTo>
                  <a:cubicBezTo>
                    <a:pt x="12" y="799"/>
                    <a:pt x="14" y="796"/>
                    <a:pt x="16" y="795"/>
                  </a:cubicBezTo>
                  <a:cubicBezTo>
                    <a:pt x="18" y="793"/>
                    <a:pt x="19" y="792"/>
                    <a:pt x="20" y="791"/>
                  </a:cubicBezTo>
                  <a:cubicBezTo>
                    <a:pt x="22" y="791"/>
                    <a:pt x="23" y="790"/>
                    <a:pt x="24" y="791"/>
                  </a:cubicBezTo>
                  <a:cubicBezTo>
                    <a:pt x="25" y="791"/>
                    <a:pt x="26" y="791"/>
                    <a:pt x="27" y="792"/>
                  </a:cubicBezTo>
                  <a:lnTo>
                    <a:pt x="138" y="845"/>
                  </a:lnTo>
                  <a:close/>
                  <a:moveTo>
                    <a:pt x="27" y="820"/>
                  </a:moveTo>
                  <a:lnTo>
                    <a:pt x="27" y="820"/>
                  </a:lnTo>
                  <a:lnTo>
                    <a:pt x="53" y="873"/>
                  </a:lnTo>
                  <a:lnTo>
                    <a:pt x="80" y="846"/>
                  </a:lnTo>
                  <a:lnTo>
                    <a:pt x="27" y="820"/>
                  </a:lnTo>
                  <a:close/>
                  <a:moveTo>
                    <a:pt x="217" y="776"/>
                  </a:moveTo>
                  <a:cubicBezTo>
                    <a:pt x="217" y="776"/>
                    <a:pt x="217" y="777"/>
                    <a:pt x="218" y="778"/>
                  </a:cubicBezTo>
                  <a:cubicBezTo>
                    <a:pt x="218" y="778"/>
                    <a:pt x="218" y="779"/>
                    <a:pt x="217" y="780"/>
                  </a:cubicBezTo>
                  <a:cubicBezTo>
                    <a:pt x="217" y="780"/>
                    <a:pt x="216" y="781"/>
                    <a:pt x="215" y="782"/>
                  </a:cubicBezTo>
                  <a:cubicBezTo>
                    <a:pt x="215" y="784"/>
                    <a:pt x="213" y="785"/>
                    <a:pt x="212" y="786"/>
                  </a:cubicBezTo>
                  <a:cubicBezTo>
                    <a:pt x="210" y="788"/>
                    <a:pt x="209" y="789"/>
                    <a:pt x="208" y="790"/>
                  </a:cubicBezTo>
                  <a:cubicBezTo>
                    <a:pt x="207" y="791"/>
                    <a:pt x="206" y="791"/>
                    <a:pt x="205" y="792"/>
                  </a:cubicBezTo>
                  <a:cubicBezTo>
                    <a:pt x="204" y="792"/>
                    <a:pt x="204" y="792"/>
                    <a:pt x="203" y="792"/>
                  </a:cubicBezTo>
                  <a:cubicBezTo>
                    <a:pt x="202" y="792"/>
                    <a:pt x="202" y="792"/>
                    <a:pt x="201" y="791"/>
                  </a:cubicBezTo>
                  <a:lnTo>
                    <a:pt x="194" y="784"/>
                  </a:lnTo>
                  <a:cubicBezTo>
                    <a:pt x="194" y="791"/>
                    <a:pt x="194" y="797"/>
                    <a:pt x="192" y="803"/>
                  </a:cubicBezTo>
                  <a:cubicBezTo>
                    <a:pt x="190" y="808"/>
                    <a:pt x="187" y="813"/>
                    <a:pt x="183" y="818"/>
                  </a:cubicBezTo>
                  <a:cubicBezTo>
                    <a:pt x="178" y="823"/>
                    <a:pt x="173" y="826"/>
                    <a:pt x="168" y="827"/>
                  </a:cubicBezTo>
                  <a:cubicBezTo>
                    <a:pt x="162" y="829"/>
                    <a:pt x="157" y="829"/>
                    <a:pt x="152" y="828"/>
                  </a:cubicBezTo>
                  <a:cubicBezTo>
                    <a:pt x="147" y="827"/>
                    <a:pt x="141" y="825"/>
                    <a:pt x="136" y="821"/>
                  </a:cubicBezTo>
                  <a:cubicBezTo>
                    <a:pt x="131" y="818"/>
                    <a:pt x="126" y="814"/>
                    <a:pt x="121" y="809"/>
                  </a:cubicBezTo>
                  <a:cubicBezTo>
                    <a:pt x="115" y="803"/>
                    <a:pt x="111" y="798"/>
                    <a:pt x="107" y="792"/>
                  </a:cubicBezTo>
                  <a:cubicBezTo>
                    <a:pt x="104" y="786"/>
                    <a:pt x="102" y="780"/>
                    <a:pt x="101" y="775"/>
                  </a:cubicBezTo>
                  <a:cubicBezTo>
                    <a:pt x="100" y="769"/>
                    <a:pt x="101" y="764"/>
                    <a:pt x="103" y="759"/>
                  </a:cubicBezTo>
                  <a:cubicBezTo>
                    <a:pt x="104" y="754"/>
                    <a:pt x="107" y="749"/>
                    <a:pt x="112" y="744"/>
                  </a:cubicBezTo>
                  <a:cubicBezTo>
                    <a:pt x="116" y="740"/>
                    <a:pt x="120" y="738"/>
                    <a:pt x="124" y="737"/>
                  </a:cubicBezTo>
                  <a:cubicBezTo>
                    <a:pt x="128" y="735"/>
                    <a:pt x="133" y="734"/>
                    <a:pt x="139" y="734"/>
                  </a:cubicBezTo>
                  <a:lnTo>
                    <a:pt x="104" y="700"/>
                  </a:lnTo>
                  <a:cubicBezTo>
                    <a:pt x="104" y="699"/>
                    <a:pt x="104" y="699"/>
                    <a:pt x="104" y="698"/>
                  </a:cubicBezTo>
                  <a:cubicBezTo>
                    <a:pt x="103" y="697"/>
                    <a:pt x="104" y="696"/>
                    <a:pt x="104" y="695"/>
                  </a:cubicBezTo>
                  <a:cubicBezTo>
                    <a:pt x="104" y="695"/>
                    <a:pt x="105" y="693"/>
                    <a:pt x="106" y="692"/>
                  </a:cubicBezTo>
                  <a:cubicBezTo>
                    <a:pt x="107" y="691"/>
                    <a:pt x="109" y="689"/>
                    <a:pt x="110" y="687"/>
                  </a:cubicBezTo>
                  <a:cubicBezTo>
                    <a:pt x="112" y="686"/>
                    <a:pt x="114" y="684"/>
                    <a:pt x="115" y="683"/>
                  </a:cubicBezTo>
                  <a:cubicBezTo>
                    <a:pt x="116" y="682"/>
                    <a:pt x="117" y="682"/>
                    <a:pt x="118" y="681"/>
                  </a:cubicBezTo>
                  <a:cubicBezTo>
                    <a:pt x="119" y="681"/>
                    <a:pt x="120" y="681"/>
                    <a:pt x="121" y="681"/>
                  </a:cubicBezTo>
                  <a:cubicBezTo>
                    <a:pt x="121" y="681"/>
                    <a:pt x="122" y="681"/>
                    <a:pt x="122" y="682"/>
                  </a:cubicBezTo>
                  <a:lnTo>
                    <a:pt x="217" y="776"/>
                  </a:lnTo>
                  <a:close/>
                  <a:moveTo>
                    <a:pt x="156" y="751"/>
                  </a:moveTo>
                  <a:cubicBezTo>
                    <a:pt x="150" y="750"/>
                    <a:pt x="145" y="750"/>
                    <a:pt x="141" y="751"/>
                  </a:cubicBezTo>
                  <a:cubicBezTo>
                    <a:pt x="137" y="752"/>
                    <a:pt x="133" y="753"/>
                    <a:pt x="131" y="756"/>
                  </a:cubicBezTo>
                  <a:cubicBezTo>
                    <a:pt x="129" y="758"/>
                    <a:pt x="127" y="761"/>
                    <a:pt x="127" y="764"/>
                  </a:cubicBezTo>
                  <a:cubicBezTo>
                    <a:pt x="126" y="766"/>
                    <a:pt x="126" y="769"/>
                    <a:pt x="127" y="772"/>
                  </a:cubicBezTo>
                  <a:cubicBezTo>
                    <a:pt x="128" y="775"/>
                    <a:pt x="130" y="778"/>
                    <a:pt x="131" y="781"/>
                  </a:cubicBezTo>
                  <a:cubicBezTo>
                    <a:pt x="133" y="784"/>
                    <a:pt x="136" y="787"/>
                    <a:pt x="138" y="789"/>
                  </a:cubicBezTo>
                  <a:cubicBezTo>
                    <a:pt x="141" y="792"/>
                    <a:pt x="144" y="795"/>
                    <a:pt x="147" y="797"/>
                  </a:cubicBezTo>
                  <a:cubicBezTo>
                    <a:pt x="150" y="799"/>
                    <a:pt x="153" y="800"/>
                    <a:pt x="156" y="801"/>
                  </a:cubicBezTo>
                  <a:cubicBezTo>
                    <a:pt x="159" y="802"/>
                    <a:pt x="161" y="803"/>
                    <a:pt x="164" y="802"/>
                  </a:cubicBezTo>
                  <a:cubicBezTo>
                    <a:pt x="167" y="802"/>
                    <a:pt x="170" y="800"/>
                    <a:pt x="172" y="798"/>
                  </a:cubicBezTo>
                  <a:cubicBezTo>
                    <a:pt x="173" y="797"/>
                    <a:pt x="174" y="795"/>
                    <a:pt x="175" y="794"/>
                  </a:cubicBezTo>
                  <a:cubicBezTo>
                    <a:pt x="176" y="792"/>
                    <a:pt x="177" y="790"/>
                    <a:pt x="177" y="788"/>
                  </a:cubicBezTo>
                  <a:cubicBezTo>
                    <a:pt x="178" y="786"/>
                    <a:pt x="178" y="784"/>
                    <a:pt x="178" y="781"/>
                  </a:cubicBezTo>
                  <a:cubicBezTo>
                    <a:pt x="178" y="779"/>
                    <a:pt x="177" y="776"/>
                    <a:pt x="177" y="772"/>
                  </a:cubicBezTo>
                  <a:lnTo>
                    <a:pt x="156" y="751"/>
                  </a:lnTo>
                  <a:close/>
                  <a:moveTo>
                    <a:pt x="257" y="740"/>
                  </a:moveTo>
                  <a:cubicBezTo>
                    <a:pt x="262" y="745"/>
                    <a:pt x="265" y="750"/>
                    <a:pt x="268" y="754"/>
                  </a:cubicBezTo>
                  <a:cubicBezTo>
                    <a:pt x="270" y="758"/>
                    <a:pt x="271" y="761"/>
                    <a:pt x="272" y="765"/>
                  </a:cubicBezTo>
                  <a:cubicBezTo>
                    <a:pt x="272" y="769"/>
                    <a:pt x="271" y="773"/>
                    <a:pt x="270" y="777"/>
                  </a:cubicBezTo>
                  <a:cubicBezTo>
                    <a:pt x="268" y="780"/>
                    <a:pt x="266" y="784"/>
                    <a:pt x="262" y="788"/>
                  </a:cubicBezTo>
                  <a:cubicBezTo>
                    <a:pt x="260" y="790"/>
                    <a:pt x="258" y="791"/>
                    <a:pt x="257" y="792"/>
                  </a:cubicBezTo>
                  <a:cubicBezTo>
                    <a:pt x="255" y="793"/>
                    <a:pt x="254" y="794"/>
                    <a:pt x="253" y="794"/>
                  </a:cubicBezTo>
                  <a:cubicBezTo>
                    <a:pt x="252" y="795"/>
                    <a:pt x="251" y="795"/>
                    <a:pt x="250" y="795"/>
                  </a:cubicBezTo>
                  <a:cubicBezTo>
                    <a:pt x="250" y="794"/>
                    <a:pt x="249" y="794"/>
                    <a:pt x="248" y="794"/>
                  </a:cubicBezTo>
                  <a:cubicBezTo>
                    <a:pt x="248" y="793"/>
                    <a:pt x="247" y="793"/>
                    <a:pt x="246" y="792"/>
                  </a:cubicBezTo>
                  <a:cubicBezTo>
                    <a:pt x="246" y="791"/>
                    <a:pt x="245" y="791"/>
                    <a:pt x="244" y="789"/>
                  </a:cubicBezTo>
                  <a:cubicBezTo>
                    <a:pt x="242" y="788"/>
                    <a:pt x="241" y="787"/>
                    <a:pt x="240" y="786"/>
                  </a:cubicBezTo>
                  <a:cubicBezTo>
                    <a:pt x="240" y="785"/>
                    <a:pt x="239" y="784"/>
                    <a:pt x="239" y="783"/>
                  </a:cubicBezTo>
                  <a:cubicBezTo>
                    <a:pt x="238" y="783"/>
                    <a:pt x="238" y="782"/>
                    <a:pt x="238" y="782"/>
                  </a:cubicBezTo>
                  <a:cubicBezTo>
                    <a:pt x="238" y="781"/>
                    <a:pt x="238" y="781"/>
                    <a:pt x="239" y="780"/>
                  </a:cubicBezTo>
                  <a:cubicBezTo>
                    <a:pt x="239" y="780"/>
                    <a:pt x="240" y="780"/>
                    <a:pt x="240" y="779"/>
                  </a:cubicBezTo>
                  <a:cubicBezTo>
                    <a:pt x="241" y="778"/>
                    <a:pt x="242" y="778"/>
                    <a:pt x="243" y="777"/>
                  </a:cubicBezTo>
                  <a:cubicBezTo>
                    <a:pt x="244" y="776"/>
                    <a:pt x="245" y="774"/>
                    <a:pt x="246" y="773"/>
                  </a:cubicBezTo>
                  <a:cubicBezTo>
                    <a:pt x="246" y="772"/>
                    <a:pt x="246" y="770"/>
                    <a:pt x="246" y="769"/>
                  </a:cubicBezTo>
                  <a:cubicBezTo>
                    <a:pt x="246" y="768"/>
                    <a:pt x="245" y="766"/>
                    <a:pt x="244" y="764"/>
                  </a:cubicBezTo>
                  <a:cubicBezTo>
                    <a:pt x="243" y="763"/>
                    <a:pt x="241" y="761"/>
                    <a:pt x="238" y="758"/>
                  </a:cubicBezTo>
                  <a:lnTo>
                    <a:pt x="173" y="692"/>
                  </a:lnTo>
                  <a:cubicBezTo>
                    <a:pt x="172" y="692"/>
                    <a:pt x="172" y="691"/>
                    <a:pt x="172" y="690"/>
                  </a:cubicBezTo>
                  <a:cubicBezTo>
                    <a:pt x="172" y="690"/>
                    <a:pt x="172" y="689"/>
                    <a:pt x="172" y="688"/>
                  </a:cubicBezTo>
                  <a:cubicBezTo>
                    <a:pt x="173" y="687"/>
                    <a:pt x="173" y="686"/>
                    <a:pt x="174" y="685"/>
                  </a:cubicBezTo>
                  <a:cubicBezTo>
                    <a:pt x="175" y="683"/>
                    <a:pt x="177" y="682"/>
                    <a:pt x="179" y="680"/>
                  </a:cubicBezTo>
                  <a:cubicBezTo>
                    <a:pt x="180" y="678"/>
                    <a:pt x="182" y="677"/>
                    <a:pt x="183" y="676"/>
                  </a:cubicBezTo>
                  <a:cubicBezTo>
                    <a:pt x="184" y="675"/>
                    <a:pt x="186" y="674"/>
                    <a:pt x="186" y="674"/>
                  </a:cubicBezTo>
                  <a:cubicBezTo>
                    <a:pt x="187" y="673"/>
                    <a:pt x="188" y="673"/>
                    <a:pt x="189" y="673"/>
                  </a:cubicBezTo>
                  <a:cubicBezTo>
                    <a:pt x="190" y="673"/>
                    <a:pt x="190" y="674"/>
                    <a:pt x="191" y="674"/>
                  </a:cubicBezTo>
                  <a:lnTo>
                    <a:pt x="257" y="740"/>
                  </a:lnTo>
                  <a:close/>
                  <a:moveTo>
                    <a:pt x="170" y="651"/>
                  </a:moveTo>
                  <a:cubicBezTo>
                    <a:pt x="174" y="654"/>
                    <a:pt x="176" y="658"/>
                    <a:pt x="175" y="661"/>
                  </a:cubicBezTo>
                  <a:cubicBezTo>
                    <a:pt x="175" y="663"/>
                    <a:pt x="173" y="667"/>
                    <a:pt x="169" y="671"/>
                  </a:cubicBezTo>
                  <a:cubicBezTo>
                    <a:pt x="165" y="675"/>
                    <a:pt x="162" y="677"/>
                    <a:pt x="159" y="677"/>
                  </a:cubicBezTo>
                  <a:cubicBezTo>
                    <a:pt x="156" y="677"/>
                    <a:pt x="153" y="675"/>
                    <a:pt x="150" y="672"/>
                  </a:cubicBezTo>
                  <a:cubicBezTo>
                    <a:pt x="146" y="668"/>
                    <a:pt x="144" y="665"/>
                    <a:pt x="144" y="662"/>
                  </a:cubicBezTo>
                  <a:cubicBezTo>
                    <a:pt x="144" y="659"/>
                    <a:pt x="146" y="656"/>
                    <a:pt x="150" y="652"/>
                  </a:cubicBezTo>
                  <a:cubicBezTo>
                    <a:pt x="155" y="648"/>
                    <a:pt x="158" y="646"/>
                    <a:pt x="161" y="646"/>
                  </a:cubicBezTo>
                  <a:cubicBezTo>
                    <a:pt x="163" y="646"/>
                    <a:pt x="167" y="647"/>
                    <a:pt x="170" y="651"/>
                  </a:cubicBezTo>
                  <a:close/>
                  <a:moveTo>
                    <a:pt x="330" y="663"/>
                  </a:moveTo>
                  <a:cubicBezTo>
                    <a:pt x="330" y="663"/>
                    <a:pt x="331" y="664"/>
                    <a:pt x="331" y="664"/>
                  </a:cubicBezTo>
                  <a:cubicBezTo>
                    <a:pt x="331" y="665"/>
                    <a:pt x="331" y="666"/>
                    <a:pt x="330" y="666"/>
                  </a:cubicBezTo>
                  <a:cubicBezTo>
                    <a:pt x="330" y="667"/>
                    <a:pt x="329" y="668"/>
                    <a:pt x="328" y="669"/>
                  </a:cubicBezTo>
                  <a:cubicBezTo>
                    <a:pt x="328" y="670"/>
                    <a:pt x="326" y="672"/>
                    <a:pt x="325" y="673"/>
                  </a:cubicBezTo>
                  <a:cubicBezTo>
                    <a:pt x="323" y="675"/>
                    <a:pt x="322" y="676"/>
                    <a:pt x="321" y="677"/>
                  </a:cubicBezTo>
                  <a:cubicBezTo>
                    <a:pt x="320" y="678"/>
                    <a:pt x="319" y="678"/>
                    <a:pt x="318" y="679"/>
                  </a:cubicBezTo>
                  <a:cubicBezTo>
                    <a:pt x="317" y="679"/>
                    <a:pt x="317" y="679"/>
                    <a:pt x="316" y="679"/>
                  </a:cubicBezTo>
                  <a:cubicBezTo>
                    <a:pt x="315" y="679"/>
                    <a:pt x="315" y="679"/>
                    <a:pt x="314" y="678"/>
                  </a:cubicBezTo>
                  <a:lnTo>
                    <a:pt x="307" y="671"/>
                  </a:lnTo>
                  <a:cubicBezTo>
                    <a:pt x="307" y="678"/>
                    <a:pt x="306" y="685"/>
                    <a:pt x="305" y="690"/>
                  </a:cubicBezTo>
                  <a:cubicBezTo>
                    <a:pt x="303" y="696"/>
                    <a:pt x="300" y="700"/>
                    <a:pt x="296" y="704"/>
                  </a:cubicBezTo>
                  <a:cubicBezTo>
                    <a:pt x="292" y="709"/>
                    <a:pt x="287" y="712"/>
                    <a:pt x="283" y="713"/>
                  </a:cubicBezTo>
                  <a:cubicBezTo>
                    <a:pt x="279" y="715"/>
                    <a:pt x="274" y="715"/>
                    <a:pt x="270" y="715"/>
                  </a:cubicBezTo>
                  <a:cubicBezTo>
                    <a:pt x="265" y="714"/>
                    <a:pt x="261" y="713"/>
                    <a:pt x="257" y="710"/>
                  </a:cubicBezTo>
                  <a:cubicBezTo>
                    <a:pt x="253" y="708"/>
                    <a:pt x="249" y="704"/>
                    <a:pt x="244" y="699"/>
                  </a:cubicBezTo>
                  <a:lnTo>
                    <a:pt x="205" y="660"/>
                  </a:lnTo>
                  <a:cubicBezTo>
                    <a:pt x="204" y="659"/>
                    <a:pt x="204" y="659"/>
                    <a:pt x="204" y="658"/>
                  </a:cubicBezTo>
                  <a:cubicBezTo>
                    <a:pt x="204" y="657"/>
                    <a:pt x="204" y="657"/>
                    <a:pt x="204" y="656"/>
                  </a:cubicBezTo>
                  <a:cubicBezTo>
                    <a:pt x="205" y="655"/>
                    <a:pt x="205" y="654"/>
                    <a:pt x="206" y="652"/>
                  </a:cubicBezTo>
                  <a:cubicBezTo>
                    <a:pt x="208" y="651"/>
                    <a:pt x="209" y="650"/>
                    <a:pt x="211" y="648"/>
                  </a:cubicBezTo>
                  <a:cubicBezTo>
                    <a:pt x="212" y="646"/>
                    <a:pt x="214" y="645"/>
                    <a:pt x="215" y="644"/>
                  </a:cubicBezTo>
                  <a:cubicBezTo>
                    <a:pt x="216" y="643"/>
                    <a:pt x="218" y="642"/>
                    <a:pt x="219" y="641"/>
                  </a:cubicBezTo>
                  <a:cubicBezTo>
                    <a:pt x="219" y="641"/>
                    <a:pt x="220" y="641"/>
                    <a:pt x="221" y="641"/>
                  </a:cubicBezTo>
                  <a:cubicBezTo>
                    <a:pt x="222" y="641"/>
                    <a:pt x="222" y="641"/>
                    <a:pt x="223" y="642"/>
                  </a:cubicBezTo>
                  <a:lnTo>
                    <a:pt x="259" y="678"/>
                  </a:lnTo>
                  <a:cubicBezTo>
                    <a:pt x="262" y="681"/>
                    <a:pt x="265" y="684"/>
                    <a:pt x="267" y="685"/>
                  </a:cubicBezTo>
                  <a:cubicBezTo>
                    <a:pt x="269" y="686"/>
                    <a:pt x="271" y="687"/>
                    <a:pt x="274" y="688"/>
                  </a:cubicBezTo>
                  <a:cubicBezTo>
                    <a:pt x="276" y="688"/>
                    <a:pt x="278" y="688"/>
                    <a:pt x="280" y="687"/>
                  </a:cubicBezTo>
                  <a:cubicBezTo>
                    <a:pt x="282" y="686"/>
                    <a:pt x="284" y="685"/>
                    <a:pt x="286" y="683"/>
                  </a:cubicBezTo>
                  <a:cubicBezTo>
                    <a:pt x="288" y="681"/>
                    <a:pt x="290" y="678"/>
                    <a:pt x="290" y="674"/>
                  </a:cubicBezTo>
                  <a:cubicBezTo>
                    <a:pt x="291" y="670"/>
                    <a:pt x="291" y="665"/>
                    <a:pt x="290" y="659"/>
                  </a:cubicBezTo>
                  <a:lnTo>
                    <a:pt x="248" y="617"/>
                  </a:lnTo>
                  <a:cubicBezTo>
                    <a:pt x="247" y="616"/>
                    <a:pt x="247" y="616"/>
                    <a:pt x="247" y="615"/>
                  </a:cubicBezTo>
                  <a:cubicBezTo>
                    <a:pt x="247" y="614"/>
                    <a:pt x="247" y="614"/>
                    <a:pt x="247" y="613"/>
                  </a:cubicBezTo>
                  <a:cubicBezTo>
                    <a:pt x="248" y="612"/>
                    <a:pt x="249" y="611"/>
                    <a:pt x="250" y="609"/>
                  </a:cubicBezTo>
                  <a:cubicBezTo>
                    <a:pt x="251" y="608"/>
                    <a:pt x="252" y="607"/>
                    <a:pt x="254" y="605"/>
                  </a:cubicBezTo>
                  <a:cubicBezTo>
                    <a:pt x="256" y="603"/>
                    <a:pt x="257" y="602"/>
                    <a:pt x="258" y="601"/>
                  </a:cubicBezTo>
                  <a:cubicBezTo>
                    <a:pt x="260" y="600"/>
                    <a:pt x="261" y="599"/>
                    <a:pt x="262" y="598"/>
                  </a:cubicBezTo>
                  <a:cubicBezTo>
                    <a:pt x="263" y="598"/>
                    <a:pt x="263" y="598"/>
                    <a:pt x="264" y="598"/>
                  </a:cubicBezTo>
                  <a:cubicBezTo>
                    <a:pt x="265" y="598"/>
                    <a:pt x="265" y="598"/>
                    <a:pt x="266" y="599"/>
                  </a:cubicBezTo>
                  <a:lnTo>
                    <a:pt x="330" y="663"/>
                  </a:lnTo>
                  <a:close/>
                  <a:moveTo>
                    <a:pt x="375" y="581"/>
                  </a:moveTo>
                  <a:cubicBezTo>
                    <a:pt x="379" y="585"/>
                    <a:pt x="381" y="589"/>
                    <a:pt x="383" y="593"/>
                  </a:cubicBezTo>
                  <a:cubicBezTo>
                    <a:pt x="384" y="597"/>
                    <a:pt x="385" y="601"/>
                    <a:pt x="384" y="605"/>
                  </a:cubicBezTo>
                  <a:cubicBezTo>
                    <a:pt x="383" y="610"/>
                    <a:pt x="382" y="614"/>
                    <a:pt x="379" y="619"/>
                  </a:cubicBezTo>
                  <a:cubicBezTo>
                    <a:pt x="377" y="623"/>
                    <a:pt x="374" y="627"/>
                    <a:pt x="370" y="631"/>
                  </a:cubicBezTo>
                  <a:cubicBezTo>
                    <a:pt x="367" y="633"/>
                    <a:pt x="365" y="635"/>
                    <a:pt x="362" y="637"/>
                  </a:cubicBezTo>
                  <a:cubicBezTo>
                    <a:pt x="360" y="639"/>
                    <a:pt x="357" y="641"/>
                    <a:pt x="355" y="642"/>
                  </a:cubicBezTo>
                  <a:cubicBezTo>
                    <a:pt x="353" y="643"/>
                    <a:pt x="351" y="644"/>
                    <a:pt x="349" y="644"/>
                  </a:cubicBezTo>
                  <a:cubicBezTo>
                    <a:pt x="347" y="645"/>
                    <a:pt x="346" y="645"/>
                    <a:pt x="345" y="645"/>
                  </a:cubicBezTo>
                  <a:cubicBezTo>
                    <a:pt x="344" y="645"/>
                    <a:pt x="343" y="645"/>
                    <a:pt x="341" y="644"/>
                  </a:cubicBezTo>
                  <a:cubicBezTo>
                    <a:pt x="340" y="643"/>
                    <a:pt x="338" y="642"/>
                    <a:pt x="336" y="640"/>
                  </a:cubicBezTo>
                  <a:cubicBezTo>
                    <a:pt x="335" y="638"/>
                    <a:pt x="334" y="637"/>
                    <a:pt x="333" y="636"/>
                  </a:cubicBezTo>
                  <a:cubicBezTo>
                    <a:pt x="332" y="635"/>
                    <a:pt x="332" y="635"/>
                    <a:pt x="331" y="634"/>
                  </a:cubicBezTo>
                  <a:cubicBezTo>
                    <a:pt x="331" y="633"/>
                    <a:pt x="331" y="633"/>
                    <a:pt x="331" y="632"/>
                  </a:cubicBezTo>
                  <a:cubicBezTo>
                    <a:pt x="331" y="632"/>
                    <a:pt x="331" y="631"/>
                    <a:pt x="332" y="631"/>
                  </a:cubicBezTo>
                  <a:cubicBezTo>
                    <a:pt x="332" y="630"/>
                    <a:pt x="333" y="630"/>
                    <a:pt x="335" y="629"/>
                  </a:cubicBezTo>
                  <a:cubicBezTo>
                    <a:pt x="337" y="629"/>
                    <a:pt x="339" y="628"/>
                    <a:pt x="341" y="628"/>
                  </a:cubicBezTo>
                  <a:cubicBezTo>
                    <a:pt x="343" y="627"/>
                    <a:pt x="346" y="626"/>
                    <a:pt x="348" y="624"/>
                  </a:cubicBezTo>
                  <a:cubicBezTo>
                    <a:pt x="351" y="623"/>
                    <a:pt x="354" y="621"/>
                    <a:pt x="356" y="618"/>
                  </a:cubicBezTo>
                  <a:cubicBezTo>
                    <a:pt x="358" y="617"/>
                    <a:pt x="359" y="615"/>
                    <a:pt x="360" y="613"/>
                  </a:cubicBezTo>
                  <a:cubicBezTo>
                    <a:pt x="361" y="612"/>
                    <a:pt x="362" y="610"/>
                    <a:pt x="362" y="609"/>
                  </a:cubicBezTo>
                  <a:cubicBezTo>
                    <a:pt x="362" y="607"/>
                    <a:pt x="362" y="606"/>
                    <a:pt x="362" y="604"/>
                  </a:cubicBezTo>
                  <a:cubicBezTo>
                    <a:pt x="361" y="603"/>
                    <a:pt x="360" y="601"/>
                    <a:pt x="359" y="600"/>
                  </a:cubicBezTo>
                  <a:cubicBezTo>
                    <a:pt x="358" y="599"/>
                    <a:pt x="356" y="598"/>
                    <a:pt x="354" y="598"/>
                  </a:cubicBezTo>
                  <a:cubicBezTo>
                    <a:pt x="352" y="598"/>
                    <a:pt x="350" y="598"/>
                    <a:pt x="348" y="599"/>
                  </a:cubicBezTo>
                  <a:cubicBezTo>
                    <a:pt x="346" y="599"/>
                    <a:pt x="343" y="600"/>
                    <a:pt x="341" y="601"/>
                  </a:cubicBezTo>
                  <a:cubicBezTo>
                    <a:pt x="338" y="603"/>
                    <a:pt x="336" y="604"/>
                    <a:pt x="333" y="605"/>
                  </a:cubicBezTo>
                  <a:cubicBezTo>
                    <a:pt x="330" y="606"/>
                    <a:pt x="327" y="607"/>
                    <a:pt x="324" y="608"/>
                  </a:cubicBezTo>
                  <a:cubicBezTo>
                    <a:pt x="321" y="608"/>
                    <a:pt x="318" y="609"/>
                    <a:pt x="315" y="609"/>
                  </a:cubicBezTo>
                  <a:cubicBezTo>
                    <a:pt x="312" y="609"/>
                    <a:pt x="309" y="608"/>
                    <a:pt x="306" y="607"/>
                  </a:cubicBezTo>
                  <a:cubicBezTo>
                    <a:pt x="303" y="605"/>
                    <a:pt x="300" y="603"/>
                    <a:pt x="297" y="600"/>
                  </a:cubicBezTo>
                  <a:cubicBezTo>
                    <a:pt x="294" y="597"/>
                    <a:pt x="292" y="594"/>
                    <a:pt x="291" y="590"/>
                  </a:cubicBezTo>
                  <a:cubicBezTo>
                    <a:pt x="289" y="586"/>
                    <a:pt x="289" y="582"/>
                    <a:pt x="289" y="578"/>
                  </a:cubicBezTo>
                  <a:cubicBezTo>
                    <a:pt x="290" y="574"/>
                    <a:pt x="291" y="570"/>
                    <a:pt x="293" y="566"/>
                  </a:cubicBezTo>
                  <a:cubicBezTo>
                    <a:pt x="295" y="562"/>
                    <a:pt x="299" y="557"/>
                    <a:pt x="303" y="553"/>
                  </a:cubicBezTo>
                  <a:cubicBezTo>
                    <a:pt x="305" y="551"/>
                    <a:pt x="307" y="550"/>
                    <a:pt x="309" y="548"/>
                  </a:cubicBezTo>
                  <a:cubicBezTo>
                    <a:pt x="311" y="546"/>
                    <a:pt x="313" y="545"/>
                    <a:pt x="315" y="544"/>
                  </a:cubicBezTo>
                  <a:cubicBezTo>
                    <a:pt x="317" y="543"/>
                    <a:pt x="319" y="542"/>
                    <a:pt x="320" y="542"/>
                  </a:cubicBezTo>
                  <a:cubicBezTo>
                    <a:pt x="322" y="541"/>
                    <a:pt x="323" y="541"/>
                    <a:pt x="324" y="541"/>
                  </a:cubicBezTo>
                  <a:cubicBezTo>
                    <a:pt x="325" y="540"/>
                    <a:pt x="325" y="540"/>
                    <a:pt x="326" y="541"/>
                  </a:cubicBezTo>
                  <a:cubicBezTo>
                    <a:pt x="327" y="541"/>
                    <a:pt x="327" y="541"/>
                    <a:pt x="328" y="542"/>
                  </a:cubicBezTo>
                  <a:cubicBezTo>
                    <a:pt x="328" y="542"/>
                    <a:pt x="329" y="542"/>
                    <a:pt x="330" y="543"/>
                  </a:cubicBezTo>
                  <a:cubicBezTo>
                    <a:pt x="331" y="544"/>
                    <a:pt x="332" y="545"/>
                    <a:pt x="333" y="546"/>
                  </a:cubicBezTo>
                  <a:cubicBezTo>
                    <a:pt x="334" y="547"/>
                    <a:pt x="335" y="548"/>
                    <a:pt x="336" y="549"/>
                  </a:cubicBezTo>
                  <a:cubicBezTo>
                    <a:pt x="337" y="550"/>
                    <a:pt x="337" y="551"/>
                    <a:pt x="337" y="551"/>
                  </a:cubicBezTo>
                  <a:cubicBezTo>
                    <a:pt x="338" y="552"/>
                    <a:pt x="338" y="553"/>
                    <a:pt x="338" y="553"/>
                  </a:cubicBezTo>
                  <a:cubicBezTo>
                    <a:pt x="338" y="553"/>
                    <a:pt x="337" y="554"/>
                    <a:pt x="337" y="554"/>
                  </a:cubicBezTo>
                  <a:cubicBezTo>
                    <a:pt x="336" y="555"/>
                    <a:pt x="336" y="555"/>
                    <a:pt x="334" y="556"/>
                  </a:cubicBezTo>
                  <a:cubicBezTo>
                    <a:pt x="333" y="556"/>
                    <a:pt x="331" y="557"/>
                    <a:pt x="329" y="557"/>
                  </a:cubicBezTo>
                  <a:cubicBezTo>
                    <a:pt x="327" y="558"/>
                    <a:pt x="325" y="559"/>
                    <a:pt x="323" y="560"/>
                  </a:cubicBezTo>
                  <a:cubicBezTo>
                    <a:pt x="320" y="562"/>
                    <a:pt x="318" y="564"/>
                    <a:pt x="316" y="566"/>
                  </a:cubicBezTo>
                  <a:cubicBezTo>
                    <a:pt x="314" y="567"/>
                    <a:pt x="313" y="569"/>
                    <a:pt x="312" y="571"/>
                  </a:cubicBezTo>
                  <a:cubicBezTo>
                    <a:pt x="311" y="572"/>
                    <a:pt x="311" y="574"/>
                    <a:pt x="311" y="575"/>
                  </a:cubicBezTo>
                  <a:cubicBezTo>
                    <a:pt x="310" y="576"/>
                    <a:pt x="311" y="578"/>
                    <a:pt x="311" y="579"/>
                  </a:cubicBezTo>
                  <a:cubicBezTo>
                    <a:pt x="312" y="580"/>
                    <a:pt x="312" y="581"/>
                    <a:pt x="313" y="582"/>
                  </a:cubicBezTo>
                  <a:cubicBezTo>
                    <a:pt x="315" y="584"/>
                    <a:pt x="316" y="584"/>
                    <a:pt x="318" y="584"/>
                  </a:cubicBezTo>
                  <a:cubicBezTo>
                    <a:pt x="320" y="585"/>
                    <a:pt x="322" y="584"/>
                    <a:pt x="325" y="584"/>
                  </a:cubicBezTo>
                  <a:cubicBezTo>
                    <a:pt x="327" y="583"/>
                    <a:pt x="329" y="582"/>
                    <a:pt x="332" y="581"/>
                  </a:cubicBezTo>
                  <a:cubicBezTo>
                    <a:pt x="334" y="579"/>
                    <a:pt x="337" y="578"/>
                    <a:pt x="340" y="577"/>
                  </a:cubicBezTo>
                  <a:cubicBezTo>
                    <a:pt x="342" y="576"/>
                    <a:pt x="345" y="575"/>
                    <a:pt x="348" y="574"/>
                  </a:cubicBezTo>
                  <a:cubicBezTo>
                    <a:pt x="351" y="573"/>
                    <a:pt x="354" y="573"/>
                    <a:pt x="357" y="573"/>
                  </a:cubicBezTo>
                  <a:cubicBezTo>
                    <a:pt x="360" y="573"/>
                    <a:pt x="363" y="574"/>
                    <a:pt x="366" y="575"/>
                  </a:cubicBezTo>
                  <a:cubicBezTo>
                    <a:pt x="369" y="576"/>
                    <a:pt x="372" y="578"/>
                    <a:pt x="375" y="581"/>
                  </a:cubicBezTo>
                  <a:close/>
                  <a:moveTo>
                    <a:pt x="436" y="543"/>
                  </a:moveTo>
                  <a:cubicBezTo>
                    <a:pt x="438" y="546"/>
                    <a:pt x="440" y="547"/>
                    <a:pt x="441" y="549"/>
                  </a:cubicBezTo>
                  <a:cubicBezTo>
                    <a:pt x="442" y="550"/>
                    <a:pt x="442" y="551"/>
                    <a:pt x="442" y="552"/>
                  </a:cubicBezTo>
                  <a:cubicBezTo>
                    <a:pt x="442" y="553"/>
                    <a:pt x="442" y="554"/>
                    <a:pt x="441" y="555"/>
                  </a:cubicBezTo>
                  <a:cubicBezTo>
                    <a:pt x="441" y="556"/>
                    <a:pt x="440" y="558"/>
                    <a:pt x="439" y="559"/>
                  </a:cubicBezTo>
                  <a:cubicBezTo>
                    <a:pt x="439" y="560"/>
                    <a:pt x="438" y="562"/>
                    <a:pt x="436" y="563"/>
                  </a:cubicBezTo>
                  <a:cubicBezTo>
                    <a:pt x="435" y="565"/>
                    <a:pt x="434" y="566"/>
                    <a:pt x="433" y="568"/>
                  </a:cubicBezTo>
                  <a:cubicBezTo>
                    <a:pt x="429" y="571"/>
                    <a:pt x="425" y="574"/>
                    <a:pt x="422" y="576"/>
                  </a:cubicBezTo>
                  <a:cubicBezTo>
                    <a:pt x="418" y="577"/>
                    <a:pt x="415" y="578"/>
                    <a:pt x="411" y="578"/>
                  </a:cubicBezTo>
                  <a:cubicBezTo>
                    <a:pt x="408" y="578"/>
                    <a:pt x="404" y="577"/>
                    <a:pt x="400" y="575"/>
                  </a:cubicBezTo>
                  <a:cubicBezTo>
                    <a:pt x="397" y="572"/>
                    <a:pt x="393" y="569"/>
                    <a:pt x="389" y="566"/>
                  </a:cubicBezTo>
                  <a:lnTo>
                    <a:pt x="356" y="533"/>
                  </a:lnTo>
                  <a:lnTo>
                    <a:pt x="348" y="540"/>
                  </a:lnTo>
                  <a:cubicBezTo>
                    <a:pt x="347" y="541"/>
                    <a:pt x="346" y="541"/>
                    <a:pt x="345" y="541"/>
                  </a:cubicBezTo>
                  <a:cubicBezTo>
                    <a:pt x="343" y="540"/>
                    <a:pt x="341" y="539"/>
                    <a:pt x="338" y="536"/>
                  </a:cubicBezTo>
                  <a:cubicBezTo>
                    <a:pt x="337" y="535"/>
                    <a:pt x="336" y="533"/>
                    <a:pt x="335" y="532"/>
                  </a:cubicBezTo>
                  <a:cubicBezTo>
                    <a:pt x="334" y="531"/>
                    <a:pt x="333" y="530"/>
                    <a:pt x="333" y="529"/>
                  </a:cubicBezTo>
                  <a:cubicBezTo>
                    <a:pt x="333" y="529"/>
                    <a:pt x="333" y="528"/>
                    <a:pt x="333" y="527"/>
                  </a:cubicBezTo>
                  <a:cubicBezTo>
                    <a:pt x="333" y="527"/>
                    <a:pt x="333" y="526"/>
                    <a:pt x="334" y="526"/>
                  </a:cubicBezTo>
                  <a:lnTo>
                    <a:pt x="341" y="518"/>
                  </a:lnTo>
                  <a:lnTo>
                    <a:pt x="327" y="504"/>
                  </a:lnTo>
                  <a:cubicBezTo>
                    <a:pt x="327" y="503"/>
                    <a:pt x="326" y="503"/>
                    <a:pt x="326" y="502"/>
                  </a:cubicBezTo>
                  <a:cubicBezTo>
                    <a:pt x="326" y="501"/>
                    <a:pt x="326" y="501"/>
                    <a:pt x="327" y="500"/>
                  </a:cubicBezTo>
                  <a:cubicBezTo>
                    <a:pt x="327" y="499"/>
                    <a:pt x="328" y="498"/>
                    <a:pt x="329" y="496"/>
                  </a:cubicBezTo>
                  <a:cubicBezTo>
                    <a:pt x="330" y="495"/>
                    <a:pt x="331" y="494"/>
                    <a:pt x="333" y="492"/>
                  </a:cubicBezTo>
                  <a:cubicBezTo>
                    <a:pt x="335" y="490"/>
                    <a:pt x="336" y="489"/>
                    <a:pt x="338" y="488"/>
                  </a:cubicBezTo>
                  <a:cubicBezTo>
                    <a:pt x="339" y="487"/>
                    <a:pt x="340" y="486"/>
                    <a:pt x="341" y="485"/>
                  </a:cubicBezTo>
                  <a:cubicBezTo>
                    <a:pt x="342" y="485"/>
                    <a:pt x="343" y="485"/>
                    <a:pt x="343" y="485"/>
                  </a:cubicBezTo>
                  <a:cubicBezTo>
                    <a:pt x="344" y="485"/>
                    <a:pt x="345" y="485"/>
                    <a:pt x="345" y="486"/>
                  </a:cubicBezTo>
                  <a:lnTo>
                    <a:pt x="359" y="500"/>
                  </a:lnTo>
                  <a:lnTo>
                    <a:pt x="373" y="486"/>
                  </a:lnTo>
                  <a:cubicBezTo>
                    <a:pt x="374" y="486"/>
                    <a:pt x="374" y="485"/>
                    <a:pt x="375" y="485"/>
                  </a:cubicBezTo>
                  <a:cubicBezTo>
                    <a:pt x="375" y="485"/>
                    <a:pt x="376" y="485"/>
                    <a:pt x="377" y="486"/>
                  </a:cubicBezTo>
                  <a:cubicBezTo>
                    <a:pt x="378" y="486"/>
                    <a:pt x="379" y="486"/>
                    <a:pt x="380" y="487"/>
                  </a:cubicBezTo>
                  <a:cubicBezTo>
                    <a:pt x="381" y="488"/>
                    <a:pt x="382" y="489"/>
                    <a:pt x="383" y="491"/>
                  </a:cubicBezTo>
                  <a:cubicBezTo>
                    <a:pt x="386" y="493"/>
                    <a:pt x="388" y="495"/>
                    <a:pt x="388" y="497"/>
                  </a:cubicBezTo>
                  <a:cubicBezTo>
                    <a:pt x="389" y="499"/>
                    <a:pt x="389" y="500"/>
                    <a:pt x="388" y="501"/>
                  </a:cubicBezTo>
                  <a:lnTo>
                    <a:pt x="374" y="515"/>
                  </a:lnTo>
                  <a:lnTo>
                    <a:pt x="404" y="545"/>
                  </a:lnTo>
                  <a:cubicBezTo>
                    <a:pt x="408" y="548"/>
                    <a:pt x="411" y="550"/>
                    <a:pt x="414" y="551"/>
                  </a:cubicBezTo>
                  <a:cubicBezTo>
                    <a:pt x="416" y="552"/>
                    <a:pt x="419" y="551"/>
                    <a:pt x="422" y="548"/>
                  </a:cubicBezTo>
                  <a:cubicBezTo>
                    <a:pt x="423" y="547"/>
                    <a:pt x="424" y="546"/>
                    <a:pt x="424" y="545"/>
                  </a:cubicBezTo>
                  <a:cubicBezTo>
                    <a:pt x="425" y="544"/>
                    <a:pt x="426" y="543"/>
                    <a:pt x="426" y="542"/>
                  </a:cubicBezTo>
                  <a:cubicBezTo>
                    <a:pt x="426" y="541"/>
                    <a:pt x="427" y="541"/>
                    <a:pt x="427" y="540"/>
                  </a:cubicBezTo>
                  <a:cubicBezTo>
                    <a:pt x="427" y="540"/>
                    <a:pt x="427" y="539"/>
                    <a:pt x="428" y="539"/>
                  </a:cubicBezTo>
                  <a:cubicBezTo>
                    <a:pt x="428" y="539"/>
                    <a:pt x="428" y="538"/>
                    <a:pt x="429" y="538"/>
                  </a:cubicBezTo>
                  <a:cubicBezTo>
                    <a:pt x="429" y="538"/>
                    <a:pt x="430" y="538"/>
                    <a:pt x="430" y="539"/>
                  </a:cubicBezTo>
                  <a:cubicBezTo>
                    <a:pt x="431" y="539"/>
                    <a:pt x="432" y="540"/>
                    <a:pt x="433" y="540"/>
                  </a:cubicBezTo>
                  <a:cubicBezTo>
                    <a:pt x="434" y="541"/>
                    <a:pt x="435" y="542"/>
                    <a:pt x="436" y="543"/>
                  </a:cubicBezTo>
                  <a:close/>
                  <a:moveTo>
                    <a:pt x="487" y="438"/>
                  </a:moveTo>
                  <a:cubicBezTo>
                    <a:pt x="489" y="440"/>
                    <a:pt x="490" y="442"/>
                    <a:pt x="490" y="444"/>
                  </a:cubicBezTo>
                  <a:cubicBezTo>
                    <a:pt x="490" y="446"/>
                    <a:pt x="489" y="448"/>
                    <a:pt x="488" y="450"/>
                  </a:cubicBezTo>
                  <a:lnTo>
                    <a:pt x="449" y="489"/>
                  </a:lnTo>
                  <a:cubicBezTo>
                    <a:pt x="451" y="492"/>
                    <a:pt x="454" y="494"/>
                    <a:pt x="457" y="495"/>
                  </a:cubicBezTo>
                  <a:cubicBezTo>
                    <a:pt x="460" y="497"/>
                    <a:pt x="463" y="498"/>
                    <a:pt x="466" y="498"/>
                  </a:cubicBezTo>
                  <a:cubicBezTo>
                    <a:pt x="469" y="498"/>
                    <a:pt x="472" y="498"/>
                    <a:pt x="475" y="496"/>
                  </a:cubicBezTo>
                  <a:cubicBezTo>
                    <a:pt x="478" y="495"/>
                    <a:pt x="481" y="492"/>
                    <a:pt x="484" y="489"/>
                  </a:cubicBezTo>
                  <a:cubicBezTo>
                    <a:pt x="487" y="486"/>
                    <a:pt x="490" y="483"/>
                    <a:pt x="492" y="480"/>
                  </a:cubicBezTo>
                  <a:cubicBezTo>
                    <a:pt x="494" y="478"/>
                    <a:pt x="495" y="475"/>
                    <a:pt x="496" y="473"/>
                  </a:cubicBezTo>
                  <a:cubicBezTo>
                    <a:pt x="497" y="470"/>
                    <a:pt x="498" y="468"/>
                    <a:pt x="499" y="467"/>
                  </a:cubicBezTo>
                  <a:cubicBezTo>
                    <a:pt x="500" y="465"/>
                    <a:pt x="501" y="464"/>
                    <a:pt x="501" y="463"/>
                  </a:cubicBezTo>
                  <a:cubicBezTo>
                    <a:pt x="502" y="463"/>
                    <a:pt x="502" y="463"/>
                    <a:pt x="503" y="462"/>
                  </a:cubicBezTo>
                  <a:cubicBezTo>
                    <a:pt x="503" y="462"/>
                    <a:pt x="504" y="462"/>
                    <a:pt x="504" y="463"/>
                  </a:cubicBezTo>
                  <a:cubicBezTo>
                    <a:pt x="505" y="463"/>
                    <a:pt x="506" y="463"/>
                    <a:pt x="506" y="464"/>
                  </a:cubicBezTo>
                  <a:cubicBezTo>
                    <a:pt x="507" y="465"/>
                    <a:pt x="508" y="466"/>
                    <a:pt x="509" y="467"/>
                  </a:cubicBezTo>
                  <a:cubicBezTo>
                    <a:pt x="511" y="468"/>
                    <a:pt x="511" y="469"/>
                    <a:pt x="512" y="470"/>
                  </a:cubicBezTo>
                  <a:cubicBezTo>
                    <a:pt x="513" y="471"/>
                    <a:pt x="513" y="471"/>
                    <a:pt x="514" y="472"/>
                  </a:cubicBezTo>
                  <a:cubicBezTo>
                    <a:pt x="514" y="472"/>
                    <a:pt x="515" y="473"/>
                    <a:pt x="515" y="474"/>
                  </a:cubicBezTo>
                  <a:cubicBezTo>
                    <a:pt x="515" y="474"/>
                    <a:pt x="515" y="475"/>
                    <a:pt x="515" y="475"/>
                  </a:cubicBezTo>
                  <a:cubicBezTo>
                    <a:pt x="515" y="476"/>
                    <a:pt x="515" y="477"/>
                    <a:pt x="514" y="479"/>
                  </a:cubicBezTo>
                  <a:cubicBezTo>
                    <a:pt x="513" y="481"/>
                    <a:pt x="512" y="484"/>
                    <a:pt x="510" y="486"/>
                  </a:cubicBezTo>
                  <a:cubicBezTo>
                    <a:pt x="509" y="489"/>
                    <a:pt x="507" y="492"/>
                    <a:pt x="504" y="495"/>
                  </a:cubicBezTo>
                  <a:cubicBezTo>
                    <a:pt x="502" y="498"/>
                    <a:pt x="499" y="502"/>
                    <a:pt x="496" y="505"/>
                  </a:cubicBezTo>
                  <a:cubicBezTo>
                    <a:pt x="490" y="510"/>
                    <a:pt x="485" y="515"/>
                    <a:pt x="479" y="518"/>
                  </a:cubicBezTo>
                  <a:cubicBezTo>
                    <a:pt x="473" y="520"/>
                    <a:pt x="467" y="522"/>
                    <a:pt x="462" y="522"/>
                  </a:cubicBezTo>
                  <a:cubicBezTo>
                    <a:pt x="456" y="522"/>
                    <a:pt x="450" y="520"/>
                    <a:pt x="444" y="517"/>
                  </a:cubicBezTo>
                  <a:cubicBezTo>
                    <a:pt x="438" y="514"/>
                    <a:pt x="432" y="510"/>
                    <a:pt x="426" y="504"/>
                  </a:cubicBezTo>
                  <a:cubicBezTo>
                    <a:pt x="421" y="498"/>
                    <a:pt x="416" y="492"/>
                    <a:pt x="413" y="486"/>
                  </a:cubicBezTo>
                  <a:cubicBezTo>
                    <a:pt x="410" y="480"/>
                    <a:pt x="408" y="474"/>
                    <a:pt x="408" y="468"/>
                  </a:cubicBezTo>
                  <a:cubicBezTo>
                    <a:pt x="408" y="462"/>
                    <a:pt x="409" y="456"/>
                    <a:pt x="411" y="450"/>
                  </a:cubicBezTo>
                  <a:cubicBezTo>
                    <a:pt x="413" y="444"/>
                    <a:pt x="417" y="439"/>
                    <a:pt x="422" y="434"/>
                  </a:cubicBezTo>
                  <a:cubicBezTo>
                    <a:pt x="427" y="429"/>
                    <a:pt x="433" y="425"/>
                    <a:pt x="438" y="423"/>
                  </a:cubicBezTo>
                  <a:cubicBezTo>
                    <a:pt x="444" y="420"/>
                    <a:pt x="449" y="419"/>
                    <a:pt x="454" y="420"/>
                  </a:cubicBezTo>
                  <a:cubicBezTo>
                    <a:pt x="459" y="420"/>
                    <a:pt x="465" y="422"/>
                    <a:pt x="469" y="424"/>
                  </a:cubicBezTo>
                  <a:cubicBezTo>
                    <a:pt x="474" y="427"/>
                    <a:pt x="479" y="431"/>
                    <a:pt x="484" y="435"/>
                  </a:cubicBezTo>
                  <a:lnTo>
                    <a:pt x="487" y="438"/>
                  </a:lnTo>
                  <a:close/>
                  <a:moveTo>
                    <a:pt x="464" y="450"/>
                  </a:moveTo>
                  <a:cubicBezTo>
                    <a:pt x="459" y="445"/>
                    <a:pt x="454" y="442"/>
                    <a:pt x="449" y="441"/>
                  </a:cubicBezTo>
                  <a:cubicBezTo>
                    <a:pt x="444" y="441"/>
                    <a:pt x="439" y="443"/>
                    <a:pt x="434" y="447"/>
                  </a:cubicBezTo>
                  <a:cubicBezTo>
                    <a:pt x="432" y="450"/>
                    <a:pt x="431" y="452"/>
                    <a:pt x="430" y="455"/>
                  </a:cubicBezTo>
                  <a:cubicBezTo>
                    <a:pt x="429" y="457"/>
                    <a:pt x="429" y="460"/>
                    <a:pt x="429" y="462"/>
                  </a:cubicBezTo>
                  <a:cubicBezTo>
                    <a:pt x="429" y="465"/>
                    <a:pt x="430" y="467"/>
                    <a:pt x="432" y="470"/>
                  </a:cubicBezTo>
                  <a:cubicBezTo>
                    <a:pt x="433" y="473"/>
                    <a:pt x="435" y="475"/>
                    <a:pt x="437" y="477"/>
                  </a:cubicBezTo>
                  <a:lnTo>
                    <a:pt x="464" y="450"/>
                  </a:lnTo>
                  <a:close/>
                  <a:moveTo>
                    <a:pt x="601" y="391"/>
                  </a:moveTo>
                  <a:cubicBezTo>
                    <a:pt x="602" y="392"/>
                    <a:pt x="602" y="392"/>
                    <a:pt x="602" y="393"/>
                  </a:cubicBezTo>
                  <a:cubicBezTo>
                    <a:pt x="602" y="393"/>
                    <a:pt x="602" y="394"/>
                    <a:pt x="602" y="395"/>
                  </a:cubicBezTo>
                  <a:cubicBezTo>
                    <a:pt x="602" y="396"/>
                    <a:pt x="601" y="397"/>
                    <a:pt x="600" y="398"/>
                  </a:cubicBezTo>
                  <a:cubicBezTo>
                    <a:pt x="599" y="399"/>
                    <a:pt x="598" y="400"/>
                    <a:pt x="597" y="402"/>
                  </a:cubicBezTo>
                  <a:cubicBezTo>
                    <a:pt x="595" y="403"/>
                    <a:pt x="594" y="404"/>
                    <a:pt x="593" y="405"/>
                  </a:cubicBezTo>
                  <a:cubicBezTo>
                    <a:pt x="592" y="406"/>
                    <a:pt x="591" y="407"/>
                    <a:pt x="590" y="407"/>
                  </a:cubicBezTo>
                  <a:cubicBezTo>
                    <a:pt x="589" y="407"/>
                    <a:pt x="588" y="407"/>
                    <a:pt x="588" y="407"/>
                  </a:cubicBezTo>
                  <a:cubicBezTo>
                    <a:pt x="587" y="407"/>
                    <a:pt x="586" y="407"/>
                    <a:pt x="586" y="406"/>
                  </a:cubicBezTo>
                  <a:lnTo>
                    <a:pt x="579" y="399"/>
                  </a:lnTo>
                  <a:cubicBezTo>
                    <a:pt x="579" y="406"/>
                    <a:pt x="578" y="412"/>
                    <a:pt x="577" y="418"/>
                  </a:cubicBezTo>
                  <a:cubicBezTo>
                    <a:pt x="575" y="424"/>
                    <a:pt x="572" y="429"/>
                    <a:pt x="568" y="433"/>
                  </a:cubicBezTo>
                  <a:cubicBezTo>
                    <a:pt x="563" y="438"/>
                    <a:pt x="558" y="441"/>
                    <a:pt x="552" y="443"/>
                  </a:cubicBezTo>
                  <a:cubicBezTo>
                    <a:pt x="547" y="444"/>
                    <a:pt x="542" y="444"/>
                    <a:pt x="537" y="443"/>
                  </a:cubicBezTo>
                  <a:cubicBezTo>
                    <a:pt x="531" y="442"/>
                    <a:pt x="526" y="440"/>
                    <a:pt x="521" y="437"/>
                  </a:cubicBezTo>
                  <a:cubicBezTo>
                    <a:pt x="515" y="433"/>
                    <a:pt x="510" y="429"/>
                    <a:pt x="506" y="424"/>
                  </a:cubicBezTo>
                  <a:cubicBezTo>
                    <a:pt x="500" y="419"/>
                    <a:pt x="495" y="413"/>
                    <a:pt x="492" y="407"/>
                  </a:cubicBezTo>
                  <a:cubicBezTo>
                    <a:pt x="489" y="401"/>
                    <a:pt x="487" y="396"/>
                    <a:pt x="486" y="390"/>
                  </a:cubicBezTo>
                  <a:cubicBezTo>
                    <a:pt x="485" y="385"/>
                    <a:pt x="485" y="379"/>
                    <a:pt x="487" y="374"/>
                  </a:cubicBezTo>
                  <a:cubicBezTo>
                    <a:pt x="489" y="369"/>
                    <a:pt x="492" y="364"/>
                    <a:pt x="497" y="359"/>
                  </a:cubicBezTo>
                  <a:cubicBezTo>
                    <a:pt x="500" y="356"/>
                    <a:pt x="504" y="353"/>
                    <a:pt x="509" y="352"/>
                  </a:cubicBezTo>
                  <a:cubicBezTo>
                    <a:pt x="513" y="350"/>
                    <a:pt x="518" y="350"/>
                    <a:pt x="524" y="350"/>
                  </a:cubicBezTo>
                  <a:lnTo>
                    <a:pt x="489" y="315"/>
                  </a:lnTo>
                  <a:cubicBezTo>
                    <a:pt x="489" y="314"/>
                    <a:pt x="488" y="314"/>
                    <a:pt x="488" y="313"/>
                  </a:cubicBezTo>
                  <a:cubicBezTo>
                    <a:pt x="488" y="313"/>
                    <a:pt x="488" y="312"/>
                    <a:pt x="489" y="311"/>
                  </a:cubicBezTo>
                  <a:cubicBezTo>
                    <a:pt x="489" y="310"/>
                    <a:pt x="490" y="309"/>
                    <a:pt x="491" y="307"/>
                  </a:cubicBezTo>
                  <a:cubicBezTo>
                    <a:pt x="492" y="306"/>
                    <a:pt x="493" y="305"/>
                    <a:pt x="495" y="303"/>
                  </a:cubicBezTo>
                  <a:cubicBezTo>
                    <a:pt x="497" y="301"/>
                    <a:pt x="498" y="300"/>
                    <a:pt x="500" y="299"/>
                  </a:cubicBezTo>
                  <a:cubicBezTo>
                    <a:pt x="501" y="298"/>
                    <a:pt x="502" y="297"/>
                    <a:pt x="503" y="297"/>
                  </a:cubicBezTo>
                  <a:cubicBezTo>
                    <a:pt x="504" y="296"/>
                    <a:pt x="505" y="296"/>
                    <a:pt x="505" y="296"/>
                  </a:cubicBezTo>
                  <a:cubicBezTo>
                    <a:pt x="506" y="296"/>
                    <a:pt x="507" y="296"/>
                    <a:pt x="507" y="297"/>
                  </a:cubicBezTo>
                  <a:lnTo>
                    <a:pt x="601" y="391"/>
                  </a:lnTo>
                  <a:close/>
                  <a:moveTo>
                    <a:pt x="541" y="366"/>
                  </a:moveTo>
                  <a:cubicBezTo>
                    <a:pt x="535" y="366"/>
                    <a:pt x="530" y="366"/>
                    <a:pt x="526" y="366"/>
                  </a:cubicBezTo>
                  <a:cubicBezTo>
                    <a:pt x="522" y="367"/>
                    <a:pt x="518" y="369"/>
                    <a:pt x="516" y="371"/>
                  </a:cubicBezTo>
                  <a:cubicBezTo>
                    <a:pt x="513" y="373"/>
                    <a:pt x="512" y="376"/>
                    <a:pt x="511" y="379"/>
                  </a:cubicBezTo>
                  <a:cubicBezTo>
                    <a:pt x="511" y="382"/>
                    <a:pt x="511" y="385"/>
                    <a:pt x="512" y="388"/>
                  </a:cubicBezTo>
                  <a:cubicBezTo>
                    <a:pt x="513" y="391"/>
                    <a:pt x="514" y="394"/>
                    <a:pt x="516" y="397"/>
                  </a:cubicBezTo>
                  <a:cubicBezTo>
                    <a:pt x="518" y="400"/>
                    <a:pt x="520" y="402"/>
                    <a:pt x="523" y="405"/>
                  </a:cubicBezTo>
                  <a:cubicBezTo>
                    <a:pt x="526" y="407"/>
                    <a:pt x="528" y="410"/>
                    <a:pt x="531" y="412"/>
                  </a:cubicBezTo>
                  <a:cubicBezTo>
                    <a:pt x="534" y="414"/>
                    <a:pt x="537" y="416"/>
                    <a:pt x="540" y="417"/>
                  </a:cubicBezTo>
                  <a:cubicBezTo>
                    <a:pt x="543" y="418"/>
                    <a:pt x="546" y="418"/>
                    <a:pt x="549" y="418"/>
                  </a:cubicBezTo>
                  <a:cubicBezTo>
                    <a:pt x="552" y="417"/>
                    <a:pt x="554" y="416"/>
                    <a:pt x="557" y="413"/>
                  </a:cubicBezTo>
                  <a:cubicBezTo>
                    <a:pt x="558" y="412"/>
                    <a:pt x="559" y="411"/>
                    <a:pt x="560" y="409"/>
                  </a:cubicBezTo>
                  <a:cubicBezTo>
                    <a:pt x="561" y="407"/>
                    <a:pt x="561" y="406"/>
                    <a:pt x="562" y="404"/>
                  </a:cubicBezTo>
                  <a:cubicBezTo>
                    <a:pt x="562" y="402"/>
                    <a:pt x="562" y="399"/>
                    <a:pt x="562" y="397"/>
                  </a:cubicBezTo>
                  <a:cubicBezTo>
                    <a:pt x="562" y="394"/>
                    <a:pt x="562" y="391"/>
                    <a:pt x="562" y="388"/>
                  </a:cubicBezTo>
                  <a:lnTo>
                    <a:pt x="541" y="366"/>
                  </a:lnTo>
                  <a:close/>
                  <a:moveTo>
                    <a:pt x="587" y="214"/>
                  </a:moveTo>
                  <a:cubicBezTo>
                    <a:pt x="593" y="227"/>
                    <a:pt x="599" y="240"/>
                    <a:pt x="607" y="252"/>
                  </a:cubicBezTo>
                  <a:cubicBezTo>
                    <a:pt x="615" y="264"/>
                    <a:pt x="624" y="275"/>
                    <a:pt x="634" y="285"/>
                  </a:cubicBezTo>
                  <a:cubicBezTo>
                    <a:pt x="645" y="296"/>
                    <a:pt x="656" y="305"/>
                    <a:pt x="668" y="313"/>
                  </a:cubicBezTo>
                  <a:cubicBezTo>
                    <a:pt x="680" y="321"/>
                    <a:pt x="693" y="327"/>
                    <a:pt x="706" y="333"/>
                  </a:cubicBezTo>
                  <a:cubicBezTo>
                    <a:pt x="707" y="333"/>
                    <a:pt x="708" y="334"/>
                    <a:pt x="709" y="334"/>
                  </a:cubicBezTo>
                  <a:cubicBezTo>
                    <a:pt x="709" y="335"/>
                    <a:pt x="709" y="336"/>
                    <a:pt x="709" y="336"/>
                  </a:cubicBezTo>
                  <a:cubicBezTo>
                    <a:pt x="709" y="337"/>
                    <a:pt x="709" y="338"/>
                    <a:pt x="708" y="340"/>
                  </a:cubicBezTo>
                  <a:cubicBezTo>
                    <a:pt x="707" y="341"/>
                    <a:pt x="705" y="343"/>
                    <a:pt x="703" y="345"/>
                  </a:cubicBezTo>
                  <a:cubicBezTo>
                    <a:pt x="702" y="346"/>
                    <a:pt x="701" y="347"/>
                    <a:pt x="700" y="348"/>
                  </a:cubicBezTo>
                  <a:cubicBezTo>
                    <a:pt x="699" y="349"/>
                    <a:pt x="698" y="349"/>
                    <a:pt x="697" y="350"/>
                  </a:cubicBezTo>
                  <a:cubicBezTo>
                    <a:pt x="696" y="350"/>
                    <a:pt x="696" y="351"/>
                    <a:pt x="695" y="351"/>
                  </a:cubicBezTo>
                  <a:cubicBezTo>
                    <a:pt x="694" y="351"/>
                    <a:pt x="694" y="351"/>
                    <a:pt x="693" y="351"/>
                  </a:cubicBezTo>
                  <a:cubicBezTo>
                    <a:pt x="686" y="348"/>
                    <a:pt x="678" y="345"/>
                    <a:pt x="671" y="342"/>
                  </a:cubicBezTo>
                  <a:cubicBezTo>
                    <a:pt x="665" y="339"/>
                    <a:pt x="658" y="336"/>
                    <a:pt x="651" y="332"/>
                  </a:cubicBezTo>
                  <a:cubicBezTo>
                    <a:pt x="645" y="328"/>
                    <a:pt x="639" y="324"/>
                    <a:pt x="633" y="319"/>
                  </a:cubicBezTo>
                  <a:cubicBezTo>
                    <a:pt x="627" y="314"/>
                    <a:pt x="621" y="309"/>
                    <a:pt x="616" y="304"/>
                  </a:cubicBezTo>
                  <a:cubicBezTo>
                    <a:pt x="611" y="299"/>
                    <a:pt x="606" y="293"/>
                    <a:pt x="601" y="287"/>
                  </a:cubicBezTo>
                  <a:cubicBezTo>
                    <a:pt x="597" y="281"/>
                    <a:pt x="592" y="275"/>
                    <a:pt x="588" y="269"/>
                  </a:cubicBezTo>
                  <a:cubicBezTo>
                    <a:pt x="585" y="262"/>
                    <a:pt x="581" y="255"/>
                    <a:pt x="578" y="248"/>
                  </a:cubicBezTo>
                  <a:cubicBezTo>
                    <a:pt x="575" y="242"/>
                    <a:pt x="572" y="234"/>
                    <a:pt x="569" y="227"/>
                  </a:cubicBezTo>
                  <a:cubicBezTo>
                    <a:pt x="569" y="226"/>
                    <a:pt x="569" y="226"/>
                    <a:pt x="569" y="225"/>
                  </a:cubicBezTo>
                  <a:cubicBezTo>
                    <a:pt x="569" y="225"/>
                    <a:pt x="570" y="224"/>
                    <a:pt x="570" y="224"/>
                  </a:cubicBezTo>
                  <a:cubicBezTo>
                    <a:pt x="570" y="223"/>
                    <a:pt x="571" y="222"/>
                    <a:pt x="572" y="221"/>
                  </a:cubicBezTo>
                  <a:cubicBezTo>
                    <a:pt x="573" y="220"/>
                    <a:pt x="574" y="219"/>
                    <a:pt x="576" y="217"/>
                  </a:cubicBezTo>
                  <a:cubicBezTo>
                    <a:pt x="577" y="215"/>
                    <a:pt x="579" y="214"/>
                    <a:pt x="580" y="213"/>
                  </a:cubicBezTo>
                  <a:cubicBezTo>
                    <a:pt x="581" y="212"/>
                    <a:pt x="583" y="212"/>
                    <a:pt x="583" y="211"/>
                  </a:cubicBezTo>
                  <a:cubicBezTo>
                    <a:pt x="584" y="211"/>
                    <a:pt x="585" y="211"/>
                    <a:pt x="586" y="212"/>
                  </a:cubicBezTo>
                  <a:cubicBezTo>
                    <a:pt x="586" y="212"/>
                    <a:pt x="587" y="213"/>
                    <a:pt x="587" y="214"/>
                  </a:cubicBezTo>
                  <a:close/>
                  <a:moveTo>
                    <a:pt x="754" y="239"/>
                  </a:moveTo>
                  <a:cubicBezTo>
                    <a:pt x="754" y="240"/>
                    <a:pt x="755" y="241"/>
                    <a:pt x="755" y="241"/>
                  </a:cubicBezTo>
                  <a:cubicBezTo>
                    <a:pt x="754" y="242"/>
                    <a:pt x="754" y="243"/>
                    <a:pt x="753" y="245"/>
                  </a:cubicBezTo>
                  <a:cubicBezTo>
                    <a:pt x="752" y="246"/>
                    <a:pt x="751" y="247"/>
                    <a:pt x="749" y="249"/>
                  </a:cubicBezTo>
                  <a:cubicBezTo>
                    <a:pt x="747" y="252"/>
                    <a:pt x="745" y="253"/>
                    <a:pt x="744" y="254"/>
                  </a:cubicBezTo>
                  <a:cubicBezTo>
                    <a:pt x="743" y="255"/>
                    <a:pt x="742" y="255"/>
                    <a:pt x="741" y="255"/>
                  </a:cubicBezTo>
                  <a:cubicBezTo>
                    <a:pt x="740" y="255"/>
                    <a:pt x="739" y="255"/>
                    <a:pt x="739" y="254"/>
                  </a:cubicBezTo>
                  <a:lnTo>
                    <a:pt x="734" y="249"/>
                  </a:lnTo>
                  <a:cubicBezTo>
                    <a:pt x="734" y="254"/>
                    <a:pt x="733" y="260"/>
                    <a:pt x="731" y="265"/>
                  </a:cubicBezTo>
                  <a:cubicBezTo>
                    <a:pt x="729" y="270"/>
                    <a:pt x="726" y="274"/>
                    <a:pt x="722" y="278"/>
                  </a:cubicBezTo>
                  <a:cubicBezTo>
                    <a:pt x="719" y="282"/>
                    <a:pt x="715" y="284"/>
                    <a:pt x="712" y="286"/>
                  </a:cubicBezTo>
                  <a:cubicBezTo>
                    <a:pt x="708" y="288"/>
                    <a:pt x="704" y="289"/>
                    <a:pt x="700" y="290"/>
                  </a:cubicBezTo>
                  <a:cubicBezTo>
                    <a:pt x="696" y="290"/>
                    <a:pt x="693" y="290"/>
                    <a:pt x="689" y="288"/>
                  </a:cubicBezTo>
                  <a:cubicBezTo>
                    <a:pt x="685" y="287"/>
                    <a:pt x="682" y="284"/>
                    <a:pt x="678" y="281"/>
                  </a:cubicBezTo>
                  <a:cubicBezTo>
                    <a:pt x="674" y="277"/>
                    <a:pt x="672" y="273"/>
                    <a:pt x="671" y="269"/>
                  </a:cubicBezTo>
                  <a:cubicBezTo>
                    <a:pt x="669" y="265"/>
                    <a:pt x="669" y="260"/>
                    <a:pt x="670" y="255"/>
                  </a:cubicBezTo>
                  <a:cubicBezTo>
                    <a:pt x="671" y="251"/>
                    <a:pt x="674" y="246"/>
                    <a:pt x="677" y="241"/>
                  </a:cubicBezTo>
                  <a:cubicBezTo>
                    <a:pt x="681" y="235"/>
                    <a:pt x="685" y="230"/>
                    <a:pt x="691" y="224"/>
                  </a:cubicBezTo>
                  <a:lnTo>
                    <a:pt x="697" y="218"/>
                  </a:lnTo>
                  <a:lnTo>
                    <a:pt x="693" y="214"/>
                  </a:lnTo>
                  <a:cubicBezTo>
                    <a:pt x="691" y="212"/>
                    <a:pt x="689" y="211"/>
                    <a:pt x="687" y="210"/>
                  </a:cubicBezTo>
                  <a:cubicBezTo>
                    <a:pt x="685" y="208"/>
                    <a:pt x="684" y="208"/>
                    <a:pt x="682" y="208"/>
                  </a:cubicBezTo>
                  <a:cubicBezTo>
                    <a:pt x="680" y="208"/>
                    <a:pt x="678" y="208"/>
                    <a:pt x="676" y="209"/>
                  </a:cubicBezTo>
                  <a:cubicBezTo>
                    <a:pt x="674" y="210"/>
                    <a:pt x="671" y="212"/>
                    <a:pt x="669" y="214"/>
                  </a:cubicBezTo>
                  <a:cubicBezTo>
                    <a:pt x="666" y="217"/>
                    <a:pt x="664" y="220"/>
                    <a:pt x="662" y="223"/>
                  </a:cubicBezTo>
                  <a:cubicBezTo>
                    <a:pt x="660" y="227"/>
                    <a:pt x="659" y="229"/>
                    <a:pt x="658" y="232"/>
                  </a:cubicBezTo>
                  <a:cubicBezTo>
                    <a:pt x="657" y="235"/>
                    <a:pt x="656" y="237"/>
                    <a:pt x="656" y="239"/>
                  </a:cubicBezTo>
                  <a:cubicBezTo>
                    <a:pt x="655" y="241"/>
                    <a:pt x="654" y="242"/>
                    <a:pt x="654" y="243"/>
                  </a:cubicBezTo>
                  <a:cubicBezTo>
                    <a:pt x="653" y="243"/>
                    <a:pt x="653" y="244"/>
                    <a:pt x="652" y="244"/>
                  </a:cubicBezTo>
                  <a:cubicBezTo>
                    <a:pt x="651" y="244"/>
                    <a:pt x="650" y="244"/>
                    <a:pt x="649" y="243"/>
                  </a:cubicBezTo>
                  <a:cubicBezTo>
                    <a:pt x="648" y="243"/>
                    <a:pt x="648" y="242"/>
                    <a:pt x="646" y="242"/>
                  </a:cubicBezTo>
                  <a:cubicBezTo>
                    <a:pt x="645" y="241"/>
                    <a:pt x="644" y="240"/>
                    <a:pt x="643" y="239"/>
                  </a:cubicBezTo>
                  <a:cubicBezTo>
                    <a:pt x="642" y="237"/>
                    <a:pt x="641" y="236"/>
                    <a:pt x="640" y="235"/>
                  </a:cubicBezTo>
                  <a:cubicBezTo>
                    <a:pt x="639" y="234"/>
                    <a:pt x="639" y="233"/>
                    <a:pt x="639" y="231"/>
                  </a:cubicBezTo>
                  <a:cubicBezTo>
                    <a:pt x="639" y="230"/>
                    <a:pt x="639" y="228"/>
                    <a:pt x="640" y="225"/>
                  </a:cubicBezTo>
                  <a:cubicBezTo>
                    <a:pt x="641" y="223"/>
                    <a:pt x="642" y="220"/>
                    <a:pt x="644" y="217"/>
                  </a:cubicBezTo>
                  <a:cubicBezTo>
                    <a:pt x="645" y="214"/>
                    <a:pt x="647" y="211"/>
                    <a:pt x="649" y="208"/>
                  </a:cubicBezTo>
                  <a:cubicBezTo>
                    <a:pt x="652" y="205"/>
                    <a:pt x="654" y="202"/>
                    <a:pt x="657" y="199"/>
                  </a:cubicBezTo>
                  <a:cubicBezTo>
                    <a:pt x="662" y="194"/>
                    <a:pt x="667" y="190"/>
                    <a:pt x="671" y="188"/>
                  </a:cubicBezTo>
                  <a:cubicBezTo>
                    <a:pt x="676" y="185"/>
                    <a:pt x="680" y="184"/>
                    <a:pt x="685" y="183"/>
                  </a:cubicBezTo>
                  <a:cubicBezTo>
                    <a:pt x="689" y="183"/>
                    <a:pt x="693" y="184"/>
                    <a:pt x="698" y="186"/>
                  </a:cubicBezTo>
                  <a:cubicBezTo>
                    <a:pt x="702" y="188"/>
                    <a:pt x="706" y="192"/>
                    <a:pt x="711" y="196"/>
                  </a:cubicBezTo>
                  <a:lnTo>
                    <a:pt x="754" y="239"/>
                  </a:lnTo>
                  <a:close/>
                  <a:moveTo>
                    <a:pt x="709" y="229"/>
                  </a:moveTo>
                  <a:lnTo>
                    <a:pt x="702" y="236"/>
                  </a:lnTo>
                  <a:cubicBezTo>
                    <a:pt x="699" y="239"/>
                    <a:pt x="696" y="242"/>
                    <a:pt x="695" y="244"/>
                  </a:cubicBezTo>
                  <a:cubicBezTo>
                    <a:pt x="693" y="247"/>
                    <a:pt x="692" y="249"/>
                    <a:pt x="692" y="251"/>
                  </a:cubicBezTo>
                  <a:cubicBezTo>
                    <a:pt x="691" y="254"/>
                    <a:pt x="691" y="256"/>
                    <a:pt x="692" y="257"/>
                  </a:cubicBezTo>
                  <a:cubicBezTo>
                    <a:pt x="693" y="259"/>
                    <a:pt x="694" y="261"/>
                    <a:pt x="695" y="263"/>
                  </a:cubicBezTo>
                  <a:cubicBezTo>
                    <a:pt x="698" y="265"/>
                    <a:pt x="701" y="266"/>
                    <a:pt x="704" y="266"/>
                  </a:cubicBezTo>
                  <a:cubicBezTo>
                    <a:pt x="707" y="266"/>
                    <a:pt x="711" y="265"/>
                    <a:pt x="714" y="261"/>
                  </a:cubicBezTo>
                  <a:cubicBezTo>
                    <a:pt x="716" y="259"/>
                    <a:pt x="718" y="256"/>
                    <a:pt x="719" y="253"/>
                  </a:cubicBezTo>
                  <a:cubicBezTo>
                    <a:pt x="719" y="249"/>
                    <a:pt x="720" y="245"/>
                    <a:pt x="719" y="240"/>
                  </a:cubicBezTo>
                  <a:lnTo>
                    <a:pt x="709" y="229"/>
                  </a:lnTo>
                  <a:close/>
                  <a:moveTo>
                    <a:pt x="828" y="165"/>
                  </a:moveTo>
                  <a:cubicBezTo>
                    <a:pt x="828" y="165"/>
                    <a:pt x="828" y="166"/>
                    <a:pt x="828" y="167"/>
                  </a:cubicBezTo>
                  <a:cubicBezTo>
                    <a:pt x="829" y="167"/>
                    <a:pt x="829" y="168"/>
                    <a:pt x="828" y="169"/>
                  </a:cubicBezTo>
                  <a:cubicBezTo>
                    <a:pt x="828" y="170"/>
                    <a:pt x="827" y="170"/>
                    <a:pt x="826" y="172"/>
                  </a:cubicBezTo>
                  <a:cubicBezTo>
                    <a:pt x="825" y="173"/>
                    <a:pt x="824" y="174"/>
                    <a:pt x="823" y="175"/>
                  </a:cubicBezTo>
                  <a:cubicBezTo>
                    <a:pt x="821" y="177"/>
                    <a:pt x="820" y="178"/>
                    <a:pt x="819" y="179"/>
                  </a:cubicBezTo>
                  <a:cubicBezTo>
                    <a:pt x="818" y="180"/>
                    <a:pt x="817" y="180"/>
                    <a:pt x="816" y="181"/>
                  </a:cubicBezTo>
                  <a:cubicBezTo>
                    <a:pt x="815" y="181"/>
                    <a:pt x="815" y="181"/>
                    <a:pt x="814" y="181"/>
                  </a:cubicBezTo>
                  <a:cubicBezTo>
                    <a:pt x="813" y="181"/>
                    <a:pt x="813" y="181"/>
                    <a:pt x="812" y="180"/>
                  </a:cubicBezTo>
                  <a:lnTo>
                    <a:pt x="805" y="173"/>
                  </a:lnTo>
                  <a:cubicBezTo>
                    <a:pt x="805" y="180"/>
                    <a:pt x="805" y="186"/>
                    <a:pt x="803" y="192"/>
                  </a:cubicBezTo>
                  <a:cubicBezTo>
                    <a:pt x="801" y="197"/>
                    <a:pt x="798" y="202"/>
                    <a:pt x="794" y="207"/>
                  </a:cubicBezTo>
                  <a:cubicBezTo>
                    <a:pt x="789" y="212"/>
                    <a:pt x="784" y="215"/>
                    <a:pt x="779" y="216"/>
                  </a:cubicBezTo>
                  <a:cubicBezTo>
                    <a:pt x="773" y="218"/>
                    <a:pt x="768" y="218"/>
                    <a:pt x="763" y="217"/>
                  </a:cubicBezTo>
                  <a:cubicBezTo>
                    <a:pt x="757" y="216"/>
                    <a:pt x="752" y="214"/>
                    <a:pt x="747" y="210"/>
                  </a:cubicBezTo>
                  <a:cubicBezTo>
                    <a:pt x="742" y="207"/>
                    <a:pt x="737" y="203"/>
                    <a:pt x="732" y="198"/>
                  </a:cubicBezTo>
                  <a:cubicBezTo>
                    <a:pt x="726" y="192"/>
                    <a:pt x="722" y="187"/>
                    <a:pt x="718" y="181"/>
                  </a:cubicBezTo>
                  <a:cubicBezTo>
                    <a:pt x="715" y="175"/>
                    <a:pt x="713" y="170"/>
                    <a:pt x="712" y="164"/>
                  </a:cubicBezTo>
                  <a:cubicBezTo>
                    <a:pt x="711" y="158"/>
                    <a:pt x="712" y="153"/>
                    <a:pt x="713" y="148"/>
                  </a:cubicBezTo>
                  <a:cubicBezTo>
                    <a:pt x="715" y="143"/>
                    <a:pt x="718" y="138"/>
                    <a:pt x="723" y="133"/>
                  </a:cubicBezTo>
                  <a:cubicBezTo>
                    <a:pt x="727" y="130"/>
                    <a:pt x="731" y="127"/>
                    <a:pt x="735" y="126"/>
                  </a:cubicBezTo>
                  <a:cubicBezTo>
                    <a:pt x="739" y="124"/>
                    <a:pt x="744" y="123"/>
                    <a:pt x="750" y="123"/>
                  </a:cubicBezTo>
                  <a:lnTo>
                    <a:pt x="715" y="89"/>
                  </a:lnTo>
                  <a:cubicBezTo>
                    <a:pt x="715" y="88"/>
                    <a:pt x="715" y="88"/>
                    <a:pt x="714" y="87"/>
                  </a:cubicBezTo>
                  <a:cubicBezTo>
                    <a:pt x="714" y="86"/>
                    <a:pt x="714" y="85"/>
                    <a:pt x="715" y="85"/>
                  </a:cubicBezTo>
                  <a:cubicBezTo>
                    <a:pt x="715" y="84"/>
                    <a:pt x="716" y="82"/>
                    <a:pt x="717" y="81"/>
                  </a:cubicBezTo>
                  <a:cubicBezTo>
                    <a:pt x="718" y="80"/>
                    <a:pt x="719" y="78"/>
                    <a:pt x="721" y="77"/>
                  </a:cubicBezTo>
                  <a:cubicBezTo>
                    <a:pt x="723" y="75"/>
                    <a:pt x="725" y="73"/>
                    <a:pt x="726" y="72"/>
                  </a:cubicBezTo>
                  <a:cubicBezTo>
                    <a:pt x="727" y="71"/>
                    <a:pt x="728" y="71"/>
                    <a:pt x="729" y="70"/>
                  </a:cubicBezTo>
                  <a:cubicBezTo>
                    <a:pt x="730" y="70"/>
                    <a:pt x="731" y="70"/>
                    <a:pt x="732" y="70"/>
                  </a:cubicBezTo>
                  <a:cubicBezTo>
                    <a:pt x="732" y="70"/>
                    <a:pt x="733" y="70"/>
                    <a:pt x="733" y="71"/>
                  </a:cubicBezTo>
                  <a:lnTo>
                    <a:pt x="828" y="165"/>
                  </a:lnTo>
                  <a:close/>
                  <a:moveTo>
                    <a:pt x="767" y="140"/>
                  </a:moveTo>
                  <a:cubicBezTo>
                    <a:pt x="761" y="139"/>
                    <a:pt x="756" y="139"/>
                    <a:pt x="752" y="140"/>
                  </a:cubicBezTo>
                  <a:cubicBezTo>
                    <a:pt x="748" y="141"/>
                    <a:pt x="744" y="142"/>
                    <a:pt x="742" y="145"/>
                  </a:cubicBezTo>
                  <a:cubicBezTo>
                    <a:pt x="740" y="147"/>
                    <a:pt x="738" y="150"/>
                    <a:pt x="738" y="153"/>
                  </a:cubicBezTo>
                  <a:cubicBezTo>
                    <a:pt x="737" y="156"/>
                    <a:pt x="737" y="158"/>
                    <a:pt x="738" y="161"/>
                  </a:cubicBezTo>
                  <a:cubicBezTo>
                    <a:pt x="739" y="164"/>
                    <a:pt x="741" y="167"/>
                    <a:pt x="742" y="170"/>
                  </a:cubicBezTo>
                  <a:cubicBezTo>
                    <a:pt x="744" y="173"/>
                    <a:pt x="747" y="176"/>
                    <a:pt x="749" y="179"/>
                  </a:cubicBezTo>
                  <a:cubicBezTo>
                    <a:pt x="752" y="181"/>
                    <a:pt x="755" y="184"/>
                    <a:pt x="758" y="186"/>
                  </a:cubicBezTo>
                  <a:cubicBezTo>
                    <a:pt x="761" y="188"/>
                    <a:pt x="764" y="189"/>
                    <a:pt x="766" y="190"/>
                  </a:cubicBezTo>
                  <a:cubicBezTo>
                    <a:pt x="769" y="191"/>
                    <a:pt x="772" y="192"/>
                    <a:pt x="775" y="191"/>
                  </a:cubicBezTo>
                  <a:cubicBezTo>
                    <a:pt x="778" y="191"/>
                    <a:pt x="781" y="189"/>
                    <a:pt x="783" y="187"/>
                  </a:cubicBezTo>
                  <a:cubicBezTo>
                    <a:pt x="784" y="186"/>
                    <a:pt x="785" y="184"/>
                    <a:pt x="786" y="183"/>
                  </a:cubicBezTo>
                  <a:cubicBezTo>
                    <a:pt x="787" y="181"/>
                    <a:pt x="788" y="179"/>
                    <a:pt x="788" y="177"/>
                  </a:cubicBezTo>
                  <a:cubicBezTo>
                    <a:pt x="788" y="175"/>
                    <a:pt x="789" y="173"/>
                    <a:pt x="789" y="170"/>
                  </a:cubicBezTo>
                  <a:cubicBezTo>
                    <a:pt x="789" y="168"/>
                    <a:pt x="788" y="165"/>
                    <a:pt x="788" y="161"/>
                  </a:cubicBezTo>
                  <a:lnTo>
                    <a:pt x="767" y="140"/>
                  </a:lnTo>
                  <a:close/>
                  <a:moveTo>
                    <a:pt x="868" y="129"/>
                  </a:moveTo>
                  <a:cubicBezTo>
                    <a:pt x="873" y="134"/>
                    <a:pt x="876" y="139"/>
                    <a:pt x="879" y="143"/>
                  </a:cubicBezTo>
                  <a:cubicBezTo>
                    <a:pt x="881" y="147"/>
                    <a:pt x="882" y="151"/>
                    <a:pt x="882" y="154"/>
                  </a:cubicBezTo>
                  <a:cubicBezTo>
                    <a:pt x="883" y="158"/>
                    <a:pt x="882" y="162"/>
                    <a:pt x="881" y="166"/>
                  </a:cubicBezTo>
                  <a:cubicBezTo>
                    <a:pt x="879" y="170"/>
                    <a:pt x="877" y="173"/>
                    <a:pt x="873" y="177"/>
                  </a:cubicBezTo>
                  <a:cubicBezTo>
                    <a:pt x="871" y="179"/>
                    <a:pt x="869" y="180"/>
                    <a:pt x="868" y="181"/>
                  </a:cubicBezTo>
                  <a:cubicBezTo>
                    <a:pt x="866" y="182"/>
                    <a:pt x="865" y="183"/>
                    <a:pt x="864" y="184"/>
                  </a:cubicBezTo>
                  <a:cubicBezTo>
                    <a:pt x="863" y="184"/>
                    <a:pt x="862" y="184"/>
                    <a:pt x="861" y="184"/>
                  </a:cubicBezTo>
                  <a:cubicBezTo>
                    <a:pt x="861" y="184"/>
                    <a:pt x="860" y="183"/>
                    <a:pt x="859" y="183"/>
                  </a:cubicBezTo>
                  <a:cubicBezTo>
                    <a:pt x="859" y="182"/>
                    <a:pt x="858" y="182"/>
                    <a:pt x="857" y="181"/>
                  </a:cubicBezTo>
                  <a:cubicBezTo>
                    <a:pt x="857" y="180"/>
                    <a:pt x="856" y="180"/>
                    <a:pt x="855" y="178"/>
                  </a:cubicBezTo>
                  <a:cubicBezTo>
                    <a:pt x="853" y="177"/>
                    <a:pt x="852" y="176"/>
                    <a:pt x="851" y="175"/>
                  </a:cubicBezTo>
                  <a:cubicBezTo>
                    <a:pt x="851" y="174"/>
                    <a:pt x="850" y="173"/>
                    <a:pt x="850" y="173"/>
                  </a:cubicBezTo>
                  <a:cubicBezTo>
                    <a:pt x="849" y="172"/>
                    <a:pt x="849" y="171"/>
                    <a:pt x="849" y="171"/>
                  </a:cubicBezTo>
                  <a:cubicBezTo>
                    <a:pt x="849" y="170"/>
                    <a:pt x="849" y="170"/>
                    <a:pt x="850" y="169"/>
                  </a:cubicBezTo>
                  <a:cubicBezTo>
                    <a:pt x="850" y="169"/>
                    <a:pt x="850" y="169"/>
                    <a:pt x="851" y="168"/>
                  </a:cubicBezTo>
                  <a:cubicBezTo>
                    <a:pt x="852" y="168"/>
                    <a:pt x="853" y="167"/>
                    <a:pt x="854" y="166"/>
                  </a:cubicBezTo>
                  <a:cubicBezTo>
                    <a:pt x="855" y="165"/>
                    <a:pt x="856" y="163"/>
                    <a:pt x="857" y="162"/>
                  </a:cubicBezTo>
                  <a:cubicBezTo>
                    <a:pt x="857" y="161"/>
                    <a:pt x="857" y="159"/>
                    <a:pt x="857" y="158"/>
                  </a:cubicBezTo>
                  <a:cubicBezTo>
                    <a:pt x="857" y="157"/>
                    <a:pt x="856" y="155"/>
                    <a:pt x="855" y="154"/>
                  </a:cubicBezTo>
                  <a:cubicBezTo>
                    <a:pt x="854" y="152"/>
                    <a:pt x="852" y="150"/>
                    <a:pt x="849" y="147"/>
                  </a:cubicBezTo>
                  <a:lnTo>
                    <a:pt x="783" y="81"/>
                  </a:lnTo>
                  <a:cubicBezTo>
                    <a:pt x="783" y="81"/>
                    <a:pt x="783" y="80"/>
                    <a:pt x="783" y="79"/>
                  </a:cubicBezTo>
                  <a:cubicBezTo>
                    <a:pt x="783" y="79"/>
                    <a:pt x="783" y="78"/>
                    <a:pt x="783" y="77"/>
                  </a:cubicBezTo>
                  <a:cubicBezTo>
                    <a:pt x="784" y="76"/>
                    <a:pt x="784" y="75"/>
                    <a:pt x="785" y="74"/>
                  </a:cubicBezTo>
                  <a:cubicBezTo>
                    <a:pt x="786" y="72"/>
                    <a:pt x="788" y="71"/>
                    <a:pt x="789" y="69"/>
                  </a:cubicBezTo>
                  <a:cubicBezTo>
                    <a:pt x="791" y="67"/>
                    <a:pt x="793" y="66"/>
                    <a:pt x="794" y="65"/>
                  </a:cubicBezTo>
                  <a:cubicBezTo>
                    <a:pt x="795" y="64"/>
                    <a:pt x="796" y="63"/>
                    <a:pt x="797" y="63"/>
                  </a:cubicBezTo>
                  <a:cubicBezTo>
                    <a:pt x="798" y="62"/>
                    <a:pt x="799" y="62"/>
                    <a:pt x="800" y="62"/>
                  </a:cubicBezTo>
                  <a:cubicBezTo>
                    <a:pt x="800" y="62"/>
                    <a:pt x="801" y="63"/>
                    <a:pt x="802" y="63"/>
                  </a:cubicBezTo>
                  <a:lnTo>
                    <a:pt x="868" y="129"/>
                  </a:lnTo>
                  <a:close/>
                  <a:moveTo>
                    <a:pt x="781" y="40"/>
                  </a:moveTo>
                  <a:cubicBezTo>
                    <a:pt x="785" y="44"/>
                    <a:pt x="786" y="47"/>
                    <a:pt x="786" y="50"/>
                  </a:cubicBezTo>
                  <a:cubicBezTo>
                    <a:pt x="786" y="52"/>
                    <a:pt x="784" y="56"/>
                    <a:pt x="780" y="60"/>
                  </a:cubicBezTo>
                  <a:cubicBezTo>
                    <a:pt x="776" y="64"/>
                    <a:pt x="773" y="66"/>
                    <a:pt x="770" y="66"/>
                  </a:cubicBezTo>
                  <a:cubicBezTo>
                    <a:pt x="767" y="66"/>
                    <a:pt x="764" y="65"/>
                    <a:pt x="761" y="61"/>
                  </a:cubicBezTo>
                  <a:cubicBezTo>
                    <a:pt x="757" y="57"/>
                    <a:pt x="755" y="54"/>
                    <a:pt x="755" y="51"/>
                  </a:cubicBezTo>
                  <a:cubicBezTo>
                    <a:pt x="755" y="48"/>
                    <a:pt x="757" y="45"/>
                    <a:pt x="761" y="41"/>
                  </a:cubicBezTo>
                  <a:cubicBezTo>
                    <a:pt x="765" y="37"/>
                    <a:pt x="769" y="35"/>
                    <a:pt x="772" y="35"/>
                  </a:cubicBezTo>
                  <a:cubicBezTo>
                    <a:pt x="774" y="35"/>
                    <a:pt x="778" y="36"/>
                    <a:pt x="781" y="40"/>
                  </a:cubicBezTo>
                  <a:close/>
                  <a:moveTo>
                    <a:pt x="873" y="47"/>
                  </a:moveTo>
                  <a:cubicBezTo>
                    <a:pt x="878" y="53"/>
                    <a:pt x="883" y="58"/>
                    <a:pt x="888" y="64"/>
                  </a:cubicBezTo>
                  <a:cubicBezTo>
                    <a:pt x="892" y="70"/>
                    <a:pt x="897" y="76"/>
                    <a:pt x="901" y="83"/>
                  </a:cubicBezTo>
                  <a:cubicBezTo>
                    <a:pt x="904" y="89"/>
                    <a:pt x="908" y="96"/>
                    <a:pt x="911" y="103"/>
                  </a:cubicBezTo>
                  <a:cubicBezTo>
                    <a:pt x="914" y="110"/>
                    <a:pt x="917" y="117"/>
                    <a:pt x="919" y="124"/>
                  </a:cubicBezTo>
                  <a:cubicBezTo>
                    <a:pt x="920" y="125"/>
                    <a:pt x="920" y="125"/>
                    <a:pt x="920" y="126"/>
                  </a:cubicBezTo>
                  <a:cubicBezTo>
                    <a:pt x="919" y="127"/>
                    <a:pt x="919" y="127"/>
                    <a:pt x="919" y="128"/>
                  </a:cubicBezTo>
                  <a:cubicBezTo>
                    <a:pt x="918" y="129"/>
                    <a:pt x="918" y="130"/>
                    <a:pt x="917" y="131"/>
                  </a:cubicBezTo>
                  <a:cubicBezTo>
                    <a:pt x="916" y="132"/>
                    <a:pt x="915" y="133"/>
                    <a:pt x="913" y="135"/>
                  </a:cubicBezTo>
                  <a:cubicBezTo>
                    <a:pt x="911" y="137"/>
                    <a:pt x="910" y="138"/>
                    <a:pt x="909" y="139"/>
                  </a:cubicBezTo>
                  <a:cubicBezTo>
                    <a:pt x="907" y="140"/>
                    <a:pt x="906" y="140"/>
                    <a:pt x="905" y="140"/>
                  </a:cubicBezTo>
                  <a:cubicBezTo>
                    <a:pt x="904" y="141"/>
                    <a:pt x="904" y="140"/>
                    <a:pt x="903" y="140"/>
                  </a:cubicBezTo>
                  <a:cubicBezTo>
                    <a:pt x="903" y="139"/>
                    <a:pt x="902" y="138"/>
                    <a:pt x="902" y="137"/>
                  </a:cubicBezTo>
                  <a:cubicBezTo>
                    <a:pt x="896" y="124"/>
                    <a:pt x="889" y="111"/>
                    <a:pt x="882" y="99"/>
                  </a:cubicBezTo>
                  <a:cubicBezTo>
                    <a:pt x="874" y="87"/>
                    <a:pt x="865" y="76"/>
                    <a:pt x="854" y="66"/>
                  </a:cubicBezTo>
                  <a:cubicBezTo>
                    <a:pt x="844" y="55"/>
                    <a:pt x="832" y="46"/>
                    <a:pt x="820" y="38"/>
                  </a:cubicBezTo>
                  <a:cubicBezTo>
                    <a:pt x="808" y="30"/>
                    <a:pt x="796" y="24"/>
                    <a:pt x="782" y="18"/>
                  </a:cubicBezTo>
                  <a:cubicBezTo>
                    <a:pt x="782" y="18"/>
                    <a:pt x="781" y="18"/>
                    <a:pt x="780" y="17"/>
                  </a:cubicBezTo>
                  <a:cubicBezTo>
                    <a:pt x="780" y="16"/>
                    <a:pt x="780" y="16"/>
                    <a:pt x="780" y="15"/>
                  </a:cubicBezTo>
                  <a:cubicBezTo>
                    <a:pt x="780" y="14"/>
                    <a:pt x="781" y="13"/>
                    <a:pt x="782" y="11"/>
                  </a:cubicBezTo>
                  <a:cubicBezTo>
                    <a:pt x="783" y="10"/>
                    <a:pt x="784" y="9"/>
                    <a:pt x="786" y="7"/>
                  </a:cubicBezTo>
                  <a:cubicBezTo>
                    <a:pt x="787" y="5"/>
                    <a:pt x="789" y="4"/>
                    <a:pt x="790" y="3"/>
                  </a:cubicBezTo>
                  <a:cubicBezTo>
                    <a:pt x="791" y="2"/>
                    <a:pt x="792" y="2"/>
                    <a:pt x="792" y="1"/>
                  </a:cubicBezTo>
                  <a:cubicBezTo>
                    <a:pt x="793" y="1"/>
                    <a:pt x="794" y="1"/>
                    <a:pt x="794" y="1"/>
                  </a:cubicBezTo>
                  <a:cubicBezTo>
                    <a:pt x="795" y="0"/>
                    <a:pt x="795" y="0"/>
                    <a:pt x="796" y="1"/>
                  </a:cubicBezTo>
                  <a:cubicBezTo>
                    <a:pt x="811" y="6"/>
                    <a:pt x="825" y="12"/>
                    <a:pt x="837" y="20"/>
                  </a:cubicBezTo>
                  <a:cubicBezTo>
                    <a:pt x="850" y="27"/>
                    <a:pt x="862" y="37"/>
                    <a:pt x="873"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noEditPoints="1"/>
            </p:cNvSpPr>
            <p:nvPr/>
          </p:nvSpPr>
          <p:spPr bwMode="auto">
            <a:xfrm>
              <a:off x="4425" y="3362"/>
              <a:ext cx="236" cy="238"/>
            </a:xfrm>
            <a:custGeom>
              <a:avLst/>
              <a:gdLst/>
              <a:ahLst/>
              <a:cxnLst>
                <a:cxn ang="0">
                  <a:pos x="126" y="891"/>
                </a:cxn>
                <a:cxn ang="0">
                  <a:pos x="70" y="951"/>
                </a:cxn>
                <a:cxn ang="0">
                  <a:pos x="4" y="829"/>
                </a:cxn>
                <a:cxn ang="0">
                  <a:pos x="28" y="842"/>
                </a:cxn>
                <a:cxn ang="0">
                  <a:pos x="168" y="852"/>
                </a:cxn>
                <a:cxn ang="0">
                  <a:pos x="64" y="757"/>
                </a:cxn>
                <a:cxn ang="0">
                  <a:pos x="293" y="724"/>
                </a:cxn>
                <a:cxn ang="0">
                  <a:pos x="236" y="703"/>
                </a:cxn>
                <a:cxn ang="0">
                  <a:pos x="251" y="766"/>
                </a:cxn>
                <a:cxn ang="0">
                  <a:pos x="194" y="745"/>
                </a:cxn>
                <a:cxn ang="0">
                  <a:pos x="209" y="808"/>
                </a:cxn>
                <a:cxn ang="0">
                  <a:pos x="126" y="761"/>
                </a:cxn>
                <a:cxn ang="0">
                  <a:pos x="142" y="745"/>
                </a:cxn>
                <a:cxn ang="0">
                  <a:pos x="191" y="700"/>
                </a:cxn>
                <a:cxn ang="0">
                  <a:pos x="292" y="723"/>
                </a:cxn>
                <a:cxn ang="0">
                  <a:pos x="350" y="656"/>
                </a:cxn>
                <a:cxn ang="0">
                  <a:pos x="286" y="662"/>
                </a:cxn>
                <a:cxn ang="0">
                  <a:pos x="285" y="621"/>
                </a:cxn>
                <a:cxn ang="0">
                  <a:pos x="259" y="645"/>
                </a:cxn>
                <a:cxn ang="0">
                  <a:pos x="301" y="590"/>
                </a:cxn>
                <a:cxn ang="0">
                  <a:pos x="308" y="664"/>
                </a:cxn>
                <a:cxn ang="0">
                  <a:pos x="445" y="573"/>
                </a:cxn>
                <a:cxn ang="0">
                  <a:pos x="389" y="553"/>
                </a:cxn>
                <a:cxn ang="0">
                  <a:pos x="402" y="616"/>
                </a:cxn>
                <a:cxn ang="0">
                  <a:pos x="319" y="568"/>
                </a:cxn>
                <a:cxn ang="0">
                  <a:pos x="334" y="553"/>
                </a:cxn>
                <a:cxn ang="0">
                  <a:pos x="444" y="571"/>
                </a:cxn>
                <a:cxn ang="0">
                  <a:pos x="497" y="509"/>
                </a:cxn>
                <a:cxn ang="0">
                  <a:pos x="433" y="515"/>
                </a:cxn>
                <a:cxn ang="0">
                  <a:pos x="432" y="474"/>
                </a:cxn>
                <a:cxn ang="0">
                  <a:pos x="406" y="498"/>
                </a:cxn>
                <a:cxn ang="0">
                  <a:pos x="448" y="443"/>
                </a:cxn>
                <a:cxn ang="0">
                  <a:pos x="455" y="517"/>
                </a:cxn>
                <a:cxn ang="0">
                  <a:pos x="571" y="430"/>
                </a:cxn>
                <a:cxn ang="0">
                  <a:pos x="545" y="473"/>
                </a:cxn>
                <a:cxn ang="0">
                  <a:pos x="496" y="384"/>
                </a:cxn>
                <a:cxn ang="0">
                  <a:pos x="529" y="389"/>
                </a:cxn>
                <a:cxn ang="0">
                  <a:pos x="522" y="447"/>
                </a:cxn>
                <a:cxn ang="0">
                  <a:pos x="559" y="420"/>
                </a:cxn>
                <a:cxn ang="0">
                  <a:pos x="684" y="377"/>
                </a:cxn>
                <a:cxn ang="0">
                  <a:pos x="671" y="395"/>
                </a:cxn>
                <a:cxn ang="0">
                  <a:pos x="547" y="271"/>
                </a:cxn>
                <a:cxn ang="0">
                  <a:pos x="565" y="258"/>
                </a:cxn>
                <a:cxn ang="0">
                  <a:pos x="712" y="294"/>
                </a:cxn>
                <a:cxn ang="0">
                  <a:pos x="648" y="300"/>
                </a:cxn>
                <a:cxn ang="0">
                  <a:pos x="647" y="259"/>
                </a:cxn>
                <a:cxn ang="0">
                  <a:pos x="621" y="283"/>
                </a:cxn>
                <a:cxn ang="0">
                  <a:pos x="663" y="228"/>
                </a:cxn>
                <a:cxn ang="0">
                  <a:pos x="670" y="302"/>
                </a:cxn>
                <a:cxn ang="0">
                  <a:pos x="764" y="254"/>
                </a:cxn>
                <a:cxn ang="0">
                  <a:pos x="650" y="176"/>
                </a:cxn>
                <a:cxn ang="0">
                  <a:pos x="668" y="158"/>
                </a:cxn>
                <a:cxn ang="0">
                  <a:pos x="867" y="153"/>
                </a:cxn>
                <a:cxn ang="0">
                  <a:pos x="796" y="119"/>
                </a:cxn>
                <a:cxn ang="0">
                  <a:pos x="825" y="195"/>
                </a:cxn>
                <a:cxn ang="0">
                  <a:pos x="754" y="161"/>
                </a:cxn>
                <a:cxn ang="0">
                  <a:pos x="783" y="237"/>
                </a:cxn>
                <a:cxn ang="0">
                  <a:pos x="724" y="158"/>
                </a:cxn>
                <a:cxn ang="0">
                  <a:pos x="764" y="121"/>
                </a:cxn>
                <a:cxn ang="0">
                  <a:pos x="815" y="79"/>
                </a:cxn>
                <a:cxn ang="0">
                  <a:pos x="943" y="124"/>
                </a:cxn>
                <a:cxn ang="0">
                  <a:pos x="925" y="137"/>
                </a:cxn>
                <a:cxn ang="0">
                  <a:pos x="809" y="6"/>
                </a:cxn>
              </a:cxnLst>
              <a:rect l="0" t="0" r="r" b="b"/>
              <a:pathLst>
                <a:path w="943" h="957">
                  <a:moveTo>
                    <a:pt x="139" y="867"/>
                  </a:moveTo>
                  <a:cubicBezTo>
                    <a:pt x="141" y="868"/>
                    <a:pt x="143" y="869"/>
                    <a:pt x="144" y="870"/>
                  </a:cubicBezTo>
                  <a:cubicBezTo>
                    <a:pt x="145" y="871"/>
                    <a:pt x="145" y="872"/>
                    <a:pt x="145" y="873"/>
                  </a:cubicBezTo>
                  <a:cubicBezTo>
                    <a:pt x="145" y="874"/>
                    <a:pt x="145" y="875"/>
                    <a:pt x="144" y="877"/>
                  </a:cubicBezTo>
                  <a:cubicBezTo>
                    <a:pt x="142" y="878"/>
                    <a:pt x="141" y="880"/>
                    <a:pt x="138" y="883"/>
                  </a:cubicBezTo>
                  <a:cubicBezTo>
                    <a:pt x="136" y="885"/>
                    <a:pt x="134" y="887"/>
                    <a:pt x="132" y="888"/>
                  </a:cubicBezTo>
                  <a:cubicBezTo>
                    <a:pt x="131" y="889"/>
                    <a:pt x="130" y="890"/>
                    <a:pt x="129" y="891"/>
                  </a:cubicBezTo>
                  <a:cubicBezTo>
                    <a:pt x="128" y="891"/>
                    <a:pt x="127" y="892"/>
                    <a:pt x="126" y="891"/>
                  </a:cubicBezTo>
                  <a:cubicBezTo>
                    <a:pt x="126" y="891"/>
                    <a:pt x="125" y="891"/>
                    <a:pt x="124" y="891"/>
                  </a:cubicBezTo>
                  <a:lnTo>
                    <a:pt x="99" y="878"/>
                  </a:lnTo>
                  <a:lnTo>
                    <a:pt x="64" y="913"/>
                  </a:lnTo>
                  <a:lnTo>
                    <a:pt x="77" y="937"/>
                  </a:lnTo>
                  <a:cubicBezTo>
                    <a:pt x="77" y="938"/>
                    <a:pt x="77" y="939"/>
                    <a:pt x="78" y="940"/>
                  </a:cubicBezTo>
                  <a:cubicBezTo>
                    <a:pt x="78" y="940"/>
                    <a:pt x="78" y="941"/>
                    <a:pt x="77" y="942"/>
                  </a:cubicBezTo>
                  <a:cubicBezTo>
                    <a:pt x="77" y="943"/>
                    <a:pt x="76" y="944"/>
                    <a:pt x="75" y="946"/>
                  </a:cubicBezTo>
                  <a:cubicBezTo>
                    <a:pt x="74" y="947"/>
                    <a:pt x="72" y="949"/>
                    <a:pt x="70" y="951"/>
                  </a:cubicBezTo>
                  <a:cubicBezTo>
                    <a:pt x="68" y="953"/>
                    <a:pt x="66" y="955"/>
                    <a:pt x="65" y="956"/>
                  </a:cubicBezTo>
                  <a:cubicBezTo>
                    <a:pt x="63" y="957"/>
                    <a:pt x="62" y="957"/>
                    <a:pt x="61" y="957"/>
                  </a:cubicBezTo>
                  <a:cubicBezTo>
                    <a:pt x="60" y="957"/>
                    <a:pt x="59" y="957"/>
                    <a:pt x="58" y="955"/>
                  </a:cubicBezTo>
                  <a:cubicBezTo>
                    <a:pt x="57" y="954"/>
                    <a:pt x="56" y="953"/>
                    <a:pt x="55" y="950"/>
                  </a:cubicBezTo>
                  <a:lnTo>
                    <a:pt x="1" y="839"/>
                  </a:lnTo>
                  <a:cubicBezTo>
                    <a:pt x="1" y="838"/>
                    <a:pt x="0" y="837"/>
                    <a:pt x="0" y="836"/>
                  </a:cubicBezTo>
                  <a:cubicBezTo>
                    <a:pt x="0" y="835"/>
                    <a:pt x="0" y="834"/>
                    <a:pt x="1" y="833"/>
                  </a:cubicBezTo>
                  <a:cubicBezTo>
                    <a:pt x="2" y="832"/>
                    <a:pt x="3" y="831"/>
                    <a:pt x="4" y="829"/>
                  </a:cubicBezTo>
                  <a:cubicBezTo>
                    <a:pt x="5" y="828"/>
                    <a:pt x="7" y="826"/>
                    <a:pt x="10" y="823"/>
                  </a:cubicBezTo>
                  <a:cubicBezTo>
                    <a:pt x="13" y="821"/>
                    <a:pt x="15" y="818"/>
                    <a:pt x="17" y="817"/>
                  </a:cubicBezTo>
                  <a:cubicBezTo>
                    <a:pt x="18" y="815"/>
                    <a:pt x="20" y="814"/>
                    <a:pt x="21" y="813"/>
                  </a:cubicBezTo>
                  <a:cubicBezTo>
                    <a:pt x="22" y="813"/>
                    <a:pt x="23" y="812"/>
                    <a:pt x="24" y="812"/>
                  </a:cubicBezTo>
                  <a:cubicBezTo>
                    <a:pt x="25" y="813"/>
                    <a:pt x="26" y="813"/>
                    <a:pt x="27" y="814"/>
                  </a:cubicBezTo>
                  <a:lnTo>
                    <a:pt x="139" y="867"/>
                  </a:lnTo>
                  <a:close/>
                  <a:moveTo>
                    <a:pt x="28" y="842"/>
                  </a:moveTo>
                  <a:lnTo>
                    <a:pt x="28" y="842"/>
                  </a:lnTo>
                  <a:lnTo>
                    <a:pt x="54" y="894"/>
                  </a:lnTo>
                  <a:lnTo>
                    <a:pt x="80" y="868"/>
                  </a:lnTo>
                  <a:lnTo>
                    <a:pt x="28" y="842"/>
                  </a:lnTo>
                  <a:close/>
                  <a:moveTo>
                    <a:pt x="175" y="840"/>
                  </a:moveTo>
                  <a:cubicBezTo>
                    <a:pt x="175" y="841"/>
                    <a:pt x="175" y="841"/>
                    <a:pt x="175" y="842"/>
                  </a:cubicBezTo>
                  <a:cubicBezTo>
                    <a:pt x="175" y="843"/>
                    <a:pt x="175" y="844"/>
                    <a:pt x="175" y="844"/>
                  </a:cubicBezTo>
                  <a:cubicBezTo>
                    <a:pt x="174" y="845"/>
                    <a:pt x="174" y="847"/>
                    <a:pt x="173" y="848"/>
                  </a:cubicBezTo>
                  <a:cubicBezTo>
                    <a:pt x="172" y="849"/>
                    <a:pt x="170" y="851"/>
                    <a:pt x="168" y="852"/>
                  </a:cubicBezTo>
                  <a:cubicBezTo>
                    <a:pt x="167" y="854"/>
                    <a:pt x="165" y="856"/>
                    <a:pt x="164" y="857"/>
                  </a:cubicBezTo>
                  <a:cubicBezTo>
                    <a:pt x="163" y="858"/>
                    <a:pt x="161" y="858"/>
                    <a:pt x="161" y="859"/>
                  </a:cubicBezTo>
                  <a:cubicBezTo>
                    <a:pt x="160" y="859"/>
                    <a:pt x="159" y="859"/>
                    <a:pt x="158" y="859"/>
                  </a:cubicBezTo>
                  <a:cubicBezTo>
                    <a:pt x="158" y="859"/>
                    <a:pt x="157" y="859"/>
                    <a:pt x="156" y="859"/>
                  </a:cubicBezTo>
                  <a:lnTo>
                    <a:pt x="62" y="764"/>
                  </a:lnTo>
                  <a:cubicBezTo>
                    <a:pt x="62" y="764"/>
                    <a:pt x="61" y="763"/>
                    <a:pt x="61" y="762"/>
                  </a:cubicBezTo>
                  <a:cubicBezTo>
                    <a:pt x="61" y="762"/>
                    <a:pt x="61" y="761"/>
                    <a:pt x="62" y="760"/>
                  </a:cubicBezTo>
                  <a:cubicBezTo>
                    <a:pt x="62" y="759"/>
                    <a:pt x="63" y="758"/>
                    <a:pt x="64" y="757"/>
                  </a:cubicBezTo>
                  <a:cubicBezTo>
                    <a:pt x="65" y="755"/>
                    <a:pt x="66" y="754"/>
                    <a:pt x="68" y="752"/>
                  </a:cubicBezTo>
                  <a:cubicBezTo>
                    <a:pt x="70" y="750"/>
                    <a:pt x="71" y="749"/>
                    <a:pt x="73" y="748"/>
                  </a:cubicBezTo>
                  <a:cubicBezTo>
                    <a:pt x="74" y="747"/>
                    <a:pt x="75" y="746"/>
                    <a:pt x="76" y="746"/>
                  </a:cubicBezTo>
                  <a:cubicBezTo>
                    <a:pt x="77" y="745"/>
                    <a:pt x="78" y="745"/>
                    <a:pt x="78" y="745"/>
                  </a:cubicBezTo>
                  <a:cubicBezTo>
                    <a:pt x="79" y="745"/>
                    <a:pt x="80" y="745"/>
                    <a:pt x="80" y="746"/>
                  </a:cubicBezTo>
                  <a:lnTo>
                    <a:pt x="175" y="840"/>
                  </a:lnTo>
                  <a:close/>
                  <a:moveTo>
                    <a:pt x="292" y="723"/>
                  </a:moveTo>
                  <a:cubicBezTo>
                    <a:pt x="293" y="723"/>
                    <a:pt x="293" y="724"/>
                    <a:pt x="293" y="724"/>
                  </a:cubicBezTo>
                  <a:cubicBezTo>
                    <a:pt x="293" y="725"/>
                    <a:pt x="293" y="726"/>
                    <a:pt x="293" y="727"/>
                  </a:cubicBezTo>
                  <a:cubicBezTo>
                    <a:pt x="292" y="728"/>
                    <a:pt x="291" y="729"/>
                    <a:pt x="290" y="730"/>
                  </a:cubicBezTo>
                  <a:cubicBezTo>
                    <a:pt x="289" y="731"/>
                    <a:pt x="288" y="733"/>
                    <a:pt x="286" y="735"/>
                  </a:cubicBezTo>
                  <a:cubicBezTo>
                    <a:pt x="284" y="736"/>
                    <a:pt x="283" y="738"/>
                    <a:pt x="282" y="739"/>
                  </a:cubicBezTo>
                  <a:cubicBezTo>
                    <a:pt x="280" y="740"/>
                    <a:pt x="279" y="741"/>
                    <a:pt x="278" y="741"/>
                  </a:cubicBezTo>
                  <a:cubicBezTo>
                    <a:pt x="277" y="741"/>
                    <a:pt x="277" y="742"/>
                    <a:pt x="276" y="742"/>
                  </a:cubicBezTo>
                  <a:cubicBezTo>
                    <a:pt x="275" y="741"/>
                    <a:pt x="275" y="741"/>
                    <a:pt x="274" y="741"/>
                  </a:cubicBezTo>
                  <a:lnTo>
                    <a:pt x="236" y="703"/>
                  </a:lnTo>
                  <a:cubicBezTo>
                    <a:pt x="234" y="701"/>
                    <a:pt x="232" y="699"/>
                    <a:pt x="230" y="697"/>
                  </a:cubicBezTo>
                  <a:cubicBezTo>
                    <a:pt x="228" y="696"/>
                    <a:pt x="225" y="695"/>
                    <a:pt x="223" y="695"/>
                  </a:cubicBezTo>
                  <a:cubicBezTo>
                    <a:pt x="221" y="694"/>
                    <a:pt x="219" y="694"/>
                    <a:pt x="217" y="695"/>
                  </a:cubicBezTo>
                  <a:cubicBezTo>
                    <a:pt x="215" y="696"/>
                    <a:pt x="213" y="697"/>
                    <a:pt x="212" y="698"/>
                  </a:cubicBezTo>
                  <a:cubicBezTo>
                    <a:pt x="210" y="701"/>
                    <a:pt x="208" y="704"/>
                    <a:pt x="208" y="708"/>
                  </a:cubicBezTo>
                  <a:cubicBezTo>
                    <a:pt x="207" y="711"/>
                    <a:pt x="207" y="716"/>
                    <a:pt x="208" y="722"/>
                  </a:cubicBezTo>
                  <a:lnTo>
                    <a:pt x="250" y="765"/>
                  </a:lnTo>
                  <a:cubicBezTo>
                    <a:pt x="251" y="765"/>
                    <a:pt x="251" y="766"/>
                    <a:pt x="251" y="766"/>
                  </a:cubicBezTo>
                  <a:cubicBezTo>
                    <a:pt x="251" y="767"/>
                    <a:pt x="251" y="768"/>
                    <a:pt x="251" y="769"/>
                  </a:cubicBezTo>
                  <a:cubicBezTo>
                    <a:pt x="250" y="770"/>
                    <a:pt x="249" y="771"/>
                    <a:pt x="248" y="772"/>
                  </a:cubicBezTo>
                  <a:cubicBezTo>
                    <a:pt x="247" y="773"/>
                    <a:pt x="246" y="775"/>
                    <a:pt x="244" y="776"/>
                  </a:cubicBezTo>
                  <a:cubicBezTo>
                    <a:pt x="243" y="778"/>
                    <a:pt x="241" y="780"/>
                    <a:pt x="240" y="781"/>
                  </a:cubicBezTo>
                  <a:cubicBezTo>
                    <a:pt x="238" y="782"/>
                    <a:pt x="237" y="782"/>
                    <a:pt x="236" y="783"/>
                  </a:cubicBezTo>
                  <a:cubicBezTo>
                    <a:pt x="235" y="783"/>
                    <a:pt x="235" y="784"/>
                    <a:pt x="234" y="783"/>
                  </a:cubicBezTo>
                  <a:cubicBezTo>
                    <a:pt x="233" y="783"/>
                    <a:pt x="233" y="783"/>
                    <a:pt x="232" y="783"/>
                  </a:cubicBezTo>
                  <a:lnTo>
                    <a:pt x="194" y="745"/>
                  </a:lnTo>
                  <a:cubicBezTo>
                    <a:pt x="192" y="742"/>
                    <a:pt x="190" y="741"/>
                    <a:pt x="188" y="739"/>
                  </a:cubicBezTo>
                  <a:cubicBezTo>
                    <a:pt x="186" y="738"/>
                    <a:pt x="184" y="737"/>
                    <a:pt x="181" y="737"/>
                  </a:cubicBezTo>
                  <a:cubicBezTo>
                    <a:pt x="179" y="736"/>
                    <a:pt x="177" y="736"/>
                    <a:pt x="175" y="737"/>
                  </a:cubicBezTo>
                  <a:cubicBezTo>
                    <a:pt x="173" y="737"/>
                    <a:pt x="172" y="739"/>
                    <a:pt x="170" y="740"/>
                  </a:cubicBezTo>
                  <a:cubicBezTo>
                    <a:pt x="168" y="743"/>
                    <a:pt x="166" y="746"/>
                    <a:pt x="166" y="749"/>
                  </a:cubicBezTo>
                  <a:cubicBezTo>
                    <a:pt x="165" y="753"/>
                    <a:pt x="165" y="758"/>
                    <a:pt x="166" y="764"/>
                  </a:cubicBezTo>
                  <a:lnTo>
                    <a:pt x="209" y="806"/>
                  </a:lnTo>
                  <a:cubicBezTo>
                    <a:pt x="209" y="807"/>
                    <a:pt x="209" y="808"/>
                    <a:pt x="209" y="808"/>
                  </a:cubicBezTo>
                  <a:cubicBezTo>
                    <a:pt x="209" y="809"/>
                    <a:pt x="209" y="810"/>
                    <a:pt x="209" y="811"/>
                  </a:cubicBezTo>
                  <a:cubicBezTo>
                    <a:pt x="208" y="811"/>
                    <a:pt x="208" y="813"/>
                    <a:pt x="207" y="814"/>
                  </a:cubicBezTo>
                  <a:cubicBezTo>
                    <a:pt x="206" y="815"/>
                    <a:pt x="204" y="817"/>
                    <a:pt x="202" y="818"/>
                  </a:cubicBezTo>
                  <a:cubicBezTo>
                    <a:pt x="201" y="820"/>
                    <a:pt x="199" y="822"/>
                    <a:pt x="198" y="823"/>
                  </a:cubicBezTo>
                  <a:cubicBezTo>
                    <a:pt x="197" y="824"/>
                    <a:pt x="195" y="824"/>
                    <a:pt x="194" y="825"/>
                  </a:cubicBezTo>
                  <a:cubicBezTo>
                    <a:pt x="194" y="825"/>
                    <a:pt x="193" y="825"/>
                    <a:pt x="192" y="825"/>
                  </a:cubicBezTo>
                  <a:cubicBezTo>
                    <a:pt x="191" y="825"/>
                    <a:pt x="191" y="825"/>
                    <a:pt x="190" y="825"/>
                  </a:cubicBezTo>
                  <a:lnTo>
                    <a:pt x="126" y="761"/>
                  </a:lnTo>
                  <a:cubicBezTo>
                    <a:pt x="126" y="760"/>
                    <a:pt x="126" y="759"/>
                    <a:pt x="125" y="759"/>
                  </a:cubicBezTo>
                  <a:cubicBezTo>
                    <a:pt x="125" y="758"/>
                    <a:pt x="125" y="758"/>
                    <a:pt x="126" y="757"/>
                  </a:cubicBezTo>
                  <a:cubicBezTo>
                    <a:pt x="126" y="756"/>
                    <a:pt x="127" y="755"/>
                    <a:pt x="128" y="754"/>
                  </a:cubicBezTo>
                  <a:cubicBezTo>
                    <a:pt x="129" y="753"/>
                    <a:pt x="130" y="751"/>
                    <a:pt x="131" y="750"/>
                  </a:cubicBezTo>
                  <a:cubicBezTo>
                    <a:pt x="133" y="748"/>
                    <a:pt x="134" y="747"/>
                    <a:pt x="135" y="746"/>
                  </a:cubicBezTo>
                  <a:cubicBezTo>
                    <a:pt x="136" y="745"/>
                    <a:pt x="137" y="745"/>
                    <a:pt x="138" y="744"/>
                  </a:cubicBezTo>
                  <a:cubicBezTo>
                    <a:pt x="139" y="744"/>
                    <a:pt x="140" y="744"/>
                    <a:pt x="140" y="744"/>
                  </a:cubicBezTo>
                  <a:cubicBezTo>
                    <a:pt x="141" y="744"/>
                    <a:pt x="141" y="745"/>
                    <a:pt x="142" y="745"/>
                  </a:cubicBezTo>
                  <a:lnTo>
                    <a:pt x="149" y="752"/>
                  </a:lnTo>
                  <a:cubicBezTo>
                    <a:pt x="149" y="745"/>
                    <a:pt x="150" y="739"/>
                    <a:pt x="151" y="733"/>
                  </a:cubicBezTo>
                  <a:cubicBezTo>
                    <a:pt x="153" y="728"/>
                    <a:pt x="155" y="723"/>
                    <a:pt x="159" y="719"/>
                  </a:cubicBezTo>
                  <a:cubicBezTo>
                    <a:pt x="162" y="717"/>
                    <a:pt x="165" y="715"/>
                    <a:pt x="167" y="713"/>
                  </a:cubicBezTo>
                  <a:cubicBezTo>
                    <a:pt x="170" y="712"/>
                    <a:pt x="173" y="710"/>
                    <a:pt x="175" y="710"/>
                  </a:cubicBezTo>
                  <a:cubicBezTo>
                    <a:pt x="178" y="709"/>
                    <a:pt x="181" y="709"/>
                    <a:pt x="183" y="709"/>
                  </a:cubicBezTo>
                  <a:cubicBezTo>
                    <a:pt x="186" y="709"/>
                    <a:pt x="188" y="710"/>
                    <a:pt x="191" y="711"/>
                  </a:cubicBezTo>
                  <a:cubicBezTo>
                    <a:pt x="191" y="707"/>
                    <a:pt x="191" y="703"/>
                    <a:pt x="191" y="700"/>
                  </a:cubicBezTo>
                  <a:cubicBezTo>
                    <a:pt x="192" y="697"/>
                    <a:pt x="192" y="694"/>
                    <a:pt x="193" y="691"/>
                  </a:cubicBezTo>
                  <a:cubicBezTo>
                    <a:pt x="194" y="688"/>
                    <a:pt x="195" y="686"/>
                    <a:pt x="197" y="684"/>
                  </a:cubicBezTo>
                  <a:cubicBezTo>
                    <a:pt x="198" y="681"/>
                    <a:pt x="199" y="679"/>
                    <a:pt x="201" y="677"/>
                  </a:cubicBezTo>
                  <a:cubicBezTo>
                    <a:pt x="206" y="673"/>
                    <a:pt x="210" y="670"/>
                    <a:pt x="214" y="669"/>
                  </a:cubicBezTo>
                  <a:cubicBezTo>
                    <a:pt x="219" y="667"/>
                    <a:pt x="223" y="667"/>
                    <a:pt x="227" y="668"/>
                  </a:cubicBezTo>
                  <a:cubicBezTo>
                    <a:pt x="231" y="668"/>
                    <a:pt x="236" y="670"/>
                    <a:pt x="240" y="672"/>
                  </a:cubicBezTo>
                  <a:cubicBezTo>
                    <a:pt x="244" y="675"/>
                    <a:pt x="248" y="678"/>
                    <a:pt x="251" y="682"/>
                  </a:cubicBezTo>
                  <a:lnTo>
                    <a:pt x="292" y="723"/>
                  </a:lnTo>
                  <a:close/>
                  <a:moveTo>
                    <a:pt x="370" y="646"/>
                  </a:moveTo>
                  <a:cubicBezTo>
                    <a:pt x="370" y="646"/>
                    <a:pt x="371" y="647"/>
                    <a:pt x="371" y="648"/>
                  </a:cubicBezTo>
                  <a:cubicBezTo>
                    <a:pt x="370" y="649"/>
                    <a:pt x="370" y="650"/>
                    <a:pt x="369" y="651"/>
                  </a:cubicBezTo>
                  <a:cubicBezTo>
                    <a:pt x="368" y="652"/>
                    <a:pt x="367" y="654"/>
                    <a:pt x="365" y="656"/>
                  </a:cubicBezTo>
                  <a:cubicBezTo>
                    <a:pt x="363" y="658"/>
                    <a:pt x="361" y="660"/>
                    <a:pt x="360" y="660"/>
                  </a:cubicBezTo>
                  <a:cubicBezTo>
                    <a:pt x="359" y="661"/>
                    <a:pt x="358" y="662"/>
                    <a:pt x="357" y="662"/>
                  </a:cubicBezTo>
                  <a:cubicBezTo>
                    <a:pt x="356" y="662"/>
                    <a:pt x="355" y="661"/>
                    <a:pt x="355" y="661"/>
                  </a:cubicBezTo>
                  <a:lnTo>
                    <a:pt x="350" y="656"/>
                  </a:lnTo>
                  <a:cubicBezTo>
                    <a:pt x="350" y="661"/>
                    <a:pt x="349" y="666"/>
                    <a:pt x="347" y="671"/>
                  </a:cubicBezTo>
                  <a:cubicBezTo>
                    <a:pt x="345" y="676"/>
                    <a:pt x="342" y="681"/>
                    <a:pt x="338" y="685"/>
                  </a:cubicBezTo>
                  <a:cubicBezTo>
                    <a:pt x="335" y="688"/>
                    <a:pt x="331" y="691"/>
                    <a:pt x="328" y="693"/>
                  </a:cubicBezTo>
                  <a:cubicBezTo>
                    <a:pt x="324" y="695"/>
                    <a:pt x="320" y="696"/>
                    <a:pt x="316" y="696"/>
                  </a:cubicBezTo>
                  <a:cubicBezTo>
                    <a:pt x="312" y="697"/>
                    <a:pt x="309" y="696"/>
                    <a:pt x="305" y="695"/>
                  </a:cubicBezTo>
                  <a:cubicBezTo>
                    <a:pt x="301" y="693"/>
                    <a:pt x="298" y="691"/>
                    <a:pt x="294" y="687"/>
                  </a:cubicBezTo>
                  <a:cubicBezTo>
                    <a:pt x="290" y="684"/>
                    <a:pt x="288" y="680"/>
                    <a:pt x="287" y="675"/>
                  </a:cubicBezTo>
                  <a:cubicBezTo>
                    <a:pt x="285" y="671"/>
                    <a:pt x="285" y="667"/>
                    <a:pt x="286" y="662"/>
                  </a:cubicBezTo>
                  <a:cubicBezTo>
                    <a:pt x="287" y="657"/>
                    <a:pt x="290" y="652"/>
                    <a:pt x="293" y="647"/>
                  </a:cubicBezTo>
                  <a:cubicBezTo>
                    <a:pt x="297" y="642"/>
                    <a:pt x="301" y="637"/>
                    <a:pt x="307" y="631"/>
                  </a:cubicBezTo>
                  <a:lnTo>
                    <a:pt x="313" y="625"/>
                  </a:lnTo>
                  <a:lnTo>
                    <a:pt x="309" y="621"/>
                  </a:lnTo>
                  <a:cubicBezTo>
                    <a:pt x="307" y="619"/>
                    <a:pt x="305" y="617"/>
                    <a:pt x="303" y="616"/>
                  </a:cubicBezTo>
                  <a:cubicBezTo>
                    <a:pt x="301" y="615"/>
                    <a:pt x="300" y="614"/>
                    <a:pt x="298" y="614"/>
                  </a:cubicBezTo>
                  <a:cubicBezTo>
                    <a:pt x="296" y="614"/>
                    <a:pt x="294" y="615"/>
                    <a:pt x="292" y="616"/>
                  </a:cubicBezTo>
                  <a:cubicBezTo>
                    <a:pt x="290" y="617"/>
                    <a:pt x="287" y="619"/>
                    <a:pt x="285" y="621"/>
                  </a:cubicBezTo>
                  <a:cubicBezTo>
                    <a:pt x="282" y="624"/>
                    <a:pt x="280" y="627"/>
                    <a:pt x="278" y="630"/>
                  </a:cubicBezTo>
                  <a:cubicBezTo>
                    <a:pt x="276" y="633"/>
                    <a:pt x="275" y="636"/>
                    <a:pt x="274" y="639"/>
                  </a:cubicBezTo>
                  <a:cubicBezTo>
                    <a:pt x="273" y="641"/>
                    <a:pt x="272" y="643"/>
                    <a:pt x="272" y="645"/>
                  </a:cubicBezTo>
                  <a:cubicBezTo>
                    <a:pt x="271" y="647"/>
                    <a:pt x="270" y="649"/>
                    <a:pt x="270" y="649"/>
                  </a:cubicBezTo>
                  <a:cubicBezTo>
                    <a:pt x="269" y="650"/>
                    <a:pt x="269" y="650"/>
                    <a:pt x="268" y="650"/>
                  </a:cubicBezTo>
                  <a:cubicBezTo>
                    <a:pt x="267" y="650"/>
                    <a:pt x="266" y="650"/>
                    <a:pt x="265" y="650"/>
                  </a:cubicBezTo>
                  <a:cubicBezTo>
                    <a:pt x="264" y="649"/>
                    <a:pt x="263" y="649"/>
                    <a:pt x="262" y="648"/>
                  </a:cubicBezTo>
                  <a:cubicBezTo>
                    <a:pt x="261" y="647"/>
                    <a:pt x="260" y="646"/>
                    <a:pt x="259" y="645"/>
                  </a:cubicBezTo>
                  <a:cubicBezTo>
                    <a:pt x="258" y="644"/>
                    <a:pt x="257" y="643"/>
                    <a:pt x="256" y="641"/>
                  </a:cubicBezTo>
                  <a:cubicBezTo>
                    <a:pt x="255" y="640"/>
                    <a:pt x="255" y="639"/>
                    <a:pt x="255" y="638"/>
                  </a:cubicBezTo>
                  <a:cubicBezTo>
                    <a:pt x="255" y="636"/>
                    <a:pt x="255" y="634"/>
                    <a:pt x="256" y="632"/>
                  </a:cubicBezTo>
                  <a:cubicBezTo>
                    <a:pt x="257" y="629"/>
                    <a:pt x="258" y="627"/>
                    <a:pt x="260" y="624"/>
                  </a:cubicBezTo>
                  <a:cubicBezTo>
                    <a:pt x="261" y="621"/>
                    <a:pt x="263" y="618"/>
                    <a:pt x="265" y="615"/>
                  </a:cubicBezTo>
                  <a:cubicBezTo>
                    <a:pt x="268" y="611"/>
                    <a:pt x="270" y="609"/>
                    <a:pt x="273" y="606"/>
                  </a:cubicBezTo>
                  <a:cubicBezTo>
                    <a:pt x="278" y="601"/>
                    <a:pt x="283" y="597"/>
                    <a:pt x="287" y="594"/>
                  </a:cubicBezTo>
                  <a:cubicBezTo>
                    <a:pt x="292" y="592"/>
                    <a:pt x="296" y="590"/>
                    <a:pt x="301" y="590"/>
                  </a:cubicBezTo>
                  <a:cubicBezTo>
                    <a:pt x="305" y="590"/>
                    <a:pt x="309" y="591"/>
                    <a:pt x="314" y="593"/>
                  </a:cubicBezTo>
                  <a:cubicBezTo>
                    <a:pt x="318" y="595"/>
                    <a:pt x="322" y="598"/>
                    <a:pt x="327" y="603"/>
                  </a:cubicBezTo>
                  <a:lnTo>
                    <a:pt x="370" y="646"/>
                  </a:lnTo>
                  <a:close/>
                  <a:moveTo>
                    <a:pt x="324" y="636"/>
                  </a:moveTo>
                  <a:lnTo>
                    <a:pt x="318" y="643"/>
                  </a:lnTo>
                  <a:cubicBezTo>
                    <a:pt x="315" y="646"/>
                    <a:pt x="312" y="649"/>
                    <a:pt x="311" y="651"/>
                  </a:cubicBezTo>
                  <a:cubicBezTo>
                    <a:pt x="309" y="654"/>
                    <a:pt x="308" y="656"/>
                    <a:pt x="308" y="658"/>
                  </a:cubicBezTo>
                  <a:cubicBezTo>
                    <a:pt x="307" y="660"/>
                    <a:pt x="307" y="662"/>
                    <a:pt x="308" y="664"/>
                  </a:cubicBezTo>
                  <a:cubicBezTo>
                    <a:pt x="309" y="666"/>
                    <a:pt x="310" y="668"/>
                    <a:pt x="311" y="669"/>
                  </a:cubicBezTo>
                  <a:cubicBezTo>
                    <a:pt x="314" y="672"/>
                    <a:pt x="317" y="673"/>
                    <a:pt x="320" y="673"/>
                  </a:cubicBezTo>
                  <a:cubicBezTo>
                    <a:pt x="323" y="673"/>
                    <a:pt x="326" y="671"/>
                    <a:pt x="330" y="668"/>
                  </a:cubicBezTo>
                  <a:cubicBezTo>
                    <a:pt x="332" y="666"/>
                    <a:pt x="334" y="663"/>
                    <a:pt x="335" y="659"/>
                  </a:cubicBezTo>
                  <a:cubicBezTo>
                    <a:pt x="335" y="656"/>
                    <a:pt x="336" y="652"/>
                    <a:pt x="335" y="647"/>
                  </a:cubicBezTo>
                  <a:lnTo>
                    <a:pt x="324" y="636"/>
                  </a:lnTo>
                  <a:close/>
                  <a:moveTo>
                    <a:pt x="444" y="571"/>
                  </a:moveTo>
                  <a:cubicBezTo>
                    <a:pt x="444" y="572"/>
                    <a:pt x="445" y="572"/>
                    <a:pt x="445" y="573"/>
                  </a:cubicBezTo>
                  <a:cubicBezTo>
                    <a:pt x="445" y="573"/>
                    <a:pt x="445" y="574"/>
                    <a:pt x="444" y="575"/>
                  </a:cubicBezTo>
                  <a:cubicBezTo>
                    <a:pt x="444" y="576"/>
                    <a:pt x="443" y="577"/>
                    <a:pt x="442" y="578"/>
                  </a:cubicBezTo>
                  <a:cubicBezTo>
                    <a:pt x="441" y="580"/>
                    <a:pt x="440" y="581"/>
                    <a:pt x="438" y="583"/>
                  </a:cubicBezTo>
                  <a:cubicBezTo>
                    <a:pt x="436" y="585"/>
                    <a:pt x="435" y="586"/>
                    <a:pt x="433" y="587"/>
                  </a:cubicBezTo>
                  <a:cubicBezTo>
                    <a:pt x="432" y="588"/>
                    <a:pt x="431" y="589"/>
                    <a:pt x="430" y="589"/>
                  </a:cubicBezTo>
                  <a:cubicBezTo>
                    <a:pt x="429" y="590"/>
                    <a:pt x="428" y="590"/>
                    <a:pt x="428" y="590"/>
                  </a:cubicBezTo>
                  <a:cubicBezTo>
                    <a:pt x="427" y="590"/>
                    <a:pt x="426" y="590"/>
                    <a:pt x="426" y="589"/>
                  </a:cubicBezTo>
                  <a:lnTo>
                    <a:pt x="389" y="553"/>
                  </a:lnTo>
                  <a:cubicBezTo>
                    <a:pt x="386" y="549"/>
                    <a:pt x="384" y="547"/>
                    <a:pt x="381" y="546"/>
                  </a:cubicBezTo>
                  <a:cubicBezTo>
                    <a:pt x="379" y="545"/>
                    <a:pt x="377" y="544"/>
                    <a:pt x="375" y="543"/>
                  </a:cubicBezTo>
                  <a:cubicBezTo>
                    <a:pt x="373" y="543"/>
                    <a:pt x="371" y="543"/>
                    <a:pt x="369" y="544"/>
                  </a:cubicBezTo>
                  <a:cubicBezTo>
                    <a:pt x="366" y="544"/>
                    <a:pt x="365" y="546"/>
                    <a:pt x="363" y="547"/>
                  </a:cubicBezTo>
                  <a:cubicBezTo>
                    <a:pt x="360" y="550"/>
                    <a:pt x="359" y="553"/>
                    <a:pt x="358" y="557"/>
                  </a:cubicBezTo>
                  <a:cubicBezTo>
                    <a:pt x="358" y="561"/>
                    <a:pt x="358" y="566"/>
                    <a:pt x="358" y="572"/>
                  </a:cubicBezTo>
                  <a:lnTo>
                    <a:pt x="401" y="614"/>
                  </a:lnTo>
                  <a:cubicBezTo>
                    <a:pt x="401" y="615"/>
                    <a:pt x="402" y="615"/>
                    <a:pt x="402" y="616"/>
                  </a:cubicBezTo>
                  <a:cubicBezTo>
                    <a:pt x="402" y="616"/>
                    <a:pt x="402" y="617"/>
                    <a:pt x="401" y="618"/>
                  </a:cubicBezTo>
                  <a:cubicBezTo>
                    <a:pt x="401" y="619"/>
                    <a:pt x="400" y="620"/>
                    <a:pt x="399" y="622"/>
                  </a:cubicBezTo>
                  <a:cubicBezTo>
                    <a:pt x="398" y="623"/>
                    <a:pt x="396" y="624"/>
                    <a:pt x="395" y="626"/>
                  </a:cubicBezTo>
                  <a:cubicBezTo>
                    <a:pt x="393" y="628"/>
                    <a:pt x="391" y="629"/>
                    <a:pt x="390" y="630"/>
                  </a:cubicBezTo>
                  <a:cubicBezTo>
                    <a:pt x="389" y="631"/>
                    <a:pt x="388" y="632"/>
                    <a:pt x="387" y="632"/>
                  </a:cubicBezTo>
                  <a:cubicBezTo>
                    <a:pt x="386" y="633"/>
                    <a:pt x="385" y="633"/>
                    <a:pt x="384" y="633"/>
                  </a:cubicBezTo>
                  <a:cubicBezTo>
                    <a:pt x="384" y="633"/>
                    <a:pt x="383" y="633"/>
                    <a:pt x="383" y="632"/>
                  </a:cubicBezTo>
                  <a:lnTo>
                    <a:pt x="319" y="568"/>
                  </a:lnTo>
                  <a:cubicBezTo>
                    <a:pt x="318" y="568"/>
                    <a:pt x="318" y="567"/>
                    <a:pt x="318" y="567"/>
                  </a:cubicBezTo>
                  <a:cubicBezTo>
                    <a:pt x="318" y="566"/>
                    <a:pt x="318" y="565"/>
                    <a:pt x="318" y="564"/>
                  </a:cubicBezTo>
                  <a:cubicBezTo>
                    <a:pt x="319" y="564"/>
                    <a:pt x="319" y="563"/>
                    <a:pt x="320" y="561"/>
                  </a:cubicBezTo>
                  <a:cubicBezTo>
                    <a:pt x="321" y="560"/>
                    <a:pt x="322" y="559"/>
                    <a:pt x="324" y="558"/>
                  </a:cubicBezTo>
                  <a:cubicBezTo>
                    <a:pt x="325" y="556"/>
                    <a:pt x="326" y="555"/>
                    <a:pt x="328" y="554"/>
                  </a:cubicBezTo>
                  <a:cubicBezTo>
                    <a:pt x="329" y="553"/>
                    <a:pt x="330" y="552"/>
                    <a:pt x="330" y="552"/>
                  </a:cubicBezTo>
                  <a:cubicBezTo>
                    <a:pt x="331" y="552"/>
                    <a:pt x="332" y="552"/>
                    <a:pt x="333" y="552"/>
                  </a:cubicBezTo>
                  <a:cubicBezTo>
                    <a:pt x="333" y="552"/>
                    <a:pt x="334" y="552"/>
                    <a:pt x="334" y="553"/>
                  </a:cubicBezTo>
                  <a:lnTo>
                    <a:pt x="342" y="560"/>
                  </a:lnTo>
                  <a:cubicBezTo>
                    <a:pt x="341" y="553"/>
                    <a:pt x="342" y="546"/>
                    <a:pt x="344" y="541"/>
                  </a:cubicBezTo>
                  <a:cubicBezTo>
                    <a:pt x="345" y="535"/>
                    <a:pt x="348" y="530"/>
                    <a:pt x="352" y="526"/>
                  </a:cubicBezTo>
                  <a:cubicBezTo>
                    <a:pt x="357" y="522"/>
                    <a:pt x="361" y="519"/>
                    <a:pt x="365" y="518"/>
                  </a:cubicBezTo>
                  <a:cubicBezTo>
                    <a:pt x="370" y="516"/>
                    <a:pt x="374" y="515"/>
                    <a:pt x="379" y="516"/>
                  </a:cubicBezTo>
                  <a:cubicBezTo>
                    <a:pt x="383" y="517"/>
                    <a:pt x="387" y="518"/>
                    <a:pt x="391" y="521"/>
                  </a:cubicBezTo>
                  <a:cubicBezTo>
                    <a:pt x="395" y="523"/>
                    <a:pt x="400" y="527"/>
                    <a:pt x="404" y="531"/>
                  </a:cubicBezTo>
                  <a:lnTo>
                    <a:pt x="444" y="571"/>
                  </a:lnTo>
                  <a:close/>
                  <a:moveTo>
                    <a:pt x="517" y="499"/>
                  </a:moveTo>
                  <a:cubicBezTo>
                    <a:pt x="517" y="499"/>
                    <a:pt x="518" y="500"/>
                    <a:pt x="518" y="501"/>
                  </a:cubicBezTo>
                  <a:cubicBezTo>
                    <a:pt x="518" y="502"/>
                    <a:pt x="517" y="503"/>
                    <a:pt x="516" y="504"/>
                  </a:cubicBezTo>
                  <a:cubicBezTo>
                    <a:pt x="515" y="505"/>
                    <a:pt x="514" y="507"/>
                    <a:pt x="512" y="509"/>
                  </a:cubicBezTo>
                  <a:cubicBezTo>
                    <a:pt x="510" y="511"/>
                    <a:pt x="508" y="513"/>
                    <a:pt x="507" y="513"/>
                  </a:cubicBezTo>
                  <a:cubicBezTo>
                    <a:pt x="506" y="514"/>
                    <a:pt x="505" y="515"/>
                    <a:pt x="504" y="515"/>
                  </a:cubicBezTo>
                  <a:cubicBezTo>
                    <a:pt x="503" y="515"/>
                    <a:pt x="502" y="514"/>
                    <a:pt x="502" y="514"/>
                  </a:cubicBezTo>
                  <a:lnTo>
                    <a:pt x="497" y="509"/>
                  </a:lnTo>
                  <a:cubicBezTo>
                    <a:pt x="497" y="514"/>
                    <a:pt x="496" y="519"/>
                    <a:pt x="494" y="524"/>
                  </a:cubicBezTo>
                  <a:cubicBezTo>
                    <a:pt x="492" y="529"/>
                    <a:pt x="490" y="534"/>
                    <a:pt x="485" y="538"/>
                  </a:cubicBezTo>
                  <a:cubicBezTo>
                    <a:pt x="482" y="541"/>
                    <a:pt x="478" y="544"/>
                    <a:pt x="475" y="546"/>
                  </a:cubicBezTo>
                  <a:cubicBezTo>
                    <a:pt x="471" y="548"/>
                    <a:pt x="467" y="549"/>
                    <a:pt x="463" y="549"/>
                  </a:cubicBezTo>
                  <a:cubicBezTo>
                    <a:pt x="460" y="550"/>
                    <a:pt x="456" y="549"/>
                    <a:pt x="452" y="548"/>
                  </a:cubicBezTo>
                  <a:cubicBezTo>
                    <a:pt x="448" y="546"/>
                    <a:pt x="445" y="544"/>
                    <a:pt x="441" y="540"/>
                  </a:cubicBezTo>
                  <a:cubicBezTo>
                    <a:pt x="438" y="537"/>
                    <a:pt x="435" y="533"/>
                    <a:pt x="434" y="528"/>
                  </a:cubicBezTo>
                  <a:cubicBezTo>
                    <a:pt x="432" y="524"/>
                    <a:pt x="432" y="520"/>
                    <a:pt x="433" y="515"/>
                  </a:cubicBezTo>
                  <a:cubicBezTo>
                    <a:pt x="435" y="510"/>
                    <a:pt x="437" y="505"/>
                    <a:pt x="440" y="500"/>
                  </a:cubicBezTo>
                  <a:cubicBezTo>
                    <a:pt x="444" y="495"/>
                    <a:pt x="448" y="490"/>
                    <a:pt x="454" y="484"/>
                  </a:cubicBezTo>
                  <a:lnTo>
                    <a:pt x="460" y="478"/>
                  </a:lnTo>
                  <a:lnTo>
                    <a:pt x="456" y="474"/>
                  </a:lnTo>
                  <a:cubicBezTo>
                    <a:pt x="454" y="472"/>
                    <a:pt x="452" y="470"/>
                    <a:pt x="450" y="469"/>
                  </a:cubicBezTo>
                  <a:cubicBezTo>
                    <a:pt x="449" y="468"/>
                    <a:pt x="447" y="467"/>
                    <a:pt x="445" y="467"/>
                  </a:cubicBezTo>
                  <a:cubicBezTo>
                    <a:pt x="443" y="467"/>
                    <a:pt x="441" y="468"/>
                    <a:pt x="439" y="469"/>
                  </a:cubicBezTo>
                  <a:cubicBezTo>
                    <a:pt x="437" y="470"/>
                    <a:pt x="435" y="472"/>
                    <a:pt x="432" y="474"/>
                  </a:cubicBezTo>
                  <a:cubicBezTo>
                    <a:pt x="429" y="477"/>
                    <a:pt x="427" y="480"/>
                    <a:pt x="425" y="483"/>
                  </a:cubicBezTo>
                  <a:cubicBezTo>
                    <a:pt x="423" y="486"/>
                    <a:pt x="422" y="489"/>
                    <a:pt x="421" y="491"/>
                  </a:cubicBezTo>
                  <a:cubicBezTo>
                    <a:pt x="420" y="494"/>
                    <a:pt x="419" y="496"/>
                    <a:pt x="419" y="498"/>
                  </a:cubicBezTo>
                  <a:cubicBezTo>
                    <a:pt x="418" y="500"/>
                    <a:pt x="418" y="502"/>
                    <a:pt x="417" y="502"/>
                  </a:cubicBezTo>
                  <a:cubicBezTo>
                    <a:pt x="416" y="503"/>
                    <a:pt x="416" y="503"/>
                    <a:pt x="415" y="503"/>
                  </a:cubicBezTo>
                  <a:cubicBezTo>
                    <a:pt x="414" y="503"/>
                    <a:pt x="413" y="503"/>
                    <a:pt x="412" y="503"/>
                  </a:cubicBezTo>
                  <a:cubicBezTo>
                    <a:pt x="412" y="502"/>
                    <a:pt x="411" y="502"/>
                    <a:pt x="410" y="501"/>
                  </a:cubicBezTo>
                  <a:cubicBezTo>
                    <a:pt x="408" y="500"/>
                    <a:pt x="407" y="499"/>
                    <a:pt x="406" y="498"/>
                  </a:cubicBezTo>
                  <a:cubicBezTo>
                    <a:pt x="405" y="497"/>
                    <a:pt x="404" y="495"/>
                    <a:pt x="403" y="494"/>
                  </a:cubicBezTo>
                  <a:cubicBezTo>
                    <a:pt x="403" y="493"/>
                    <a:pt x="402" y="492"/>
                    <a:pt x="402" y="491"/>
                  </a:cubicBezTo>
                  <a:cubicBezTo>
                    <a:pt x="402" y="489"/>
                    <a:pt x="403" y="487"/>
                    <a:pt x="403" y="485"/>
                  </a:cubicBezTo>
                  <a:cubicBezTo>
                    <a:pt x="404" y="482"/>
                    <a:pt x="405" y="480"/>
                    <a:pt x="407" y="477"/>
                  </a:cubicBezTo>
                  <a:cubicBezTo>
                    <a:pt x="408" y="474"/>
                    <a:pt x="410" y="471"/>
                    <a:pt x="413" y="468"/>
                  </a:cubicBezTo>
                  <a:cubicBezTo>
                    <a:pt x="415" y="464"/>
                    <a:pt x="417" y="461"/>
                    <a:pt x="420" y="459"/>
                  </a:cubicBezTo>
                  <a:cubicBezTo>
                    <a:pt x="425" y="454"/>
                    <a:pt x="430" y="450"/>
                    <a:pt x="434" y="447"/>
                  </a:cubicBezTo>
                  <a:cubicBezTo>
                    <a:pt x="439" y="445"/>
                    <a:pt x="443" y="443"/>
                    <a:pt x="448" y="443"/>
                  </a:cubicBezTo>
                  <a:cubicBezTo>
                    <a:pt x="452" y="443"/>
                    <a:pt x="456" y="444"/>
                    <a:pt x="461" y="446"/>
                  </a:cubicBezTo>
                  <a:cubicBezTo>
                    <a:pt x="465" y="448"/>
                    <a:pt x="469" y="451"/>
                    <a:pt x="474" y="456"/>
                  </a:cubicBezTo>
                  <a:lnTo>
                    <a:pt x="517" y="499"/>
                  </a:lnTo>
                  <a:close/>
                  <a:moveTo>
                    <a:pt x="472" y="489"/>
                  </a:moveTo>
                  <a:lnTo>
                    <a:pt x="465" y="496"/>
                  </a:lnTo>
                  <a:cubicBezTo>
                    <a:pt x="462" y="499"/>
                    <a:pt x="459" y="502"/>
                    <a:pt x="458" y="504"/>
                  </a:cubicBezTo>
                  <a:cubicBezTo>
                    <a:pt x="456" y="506"/>
                    <a:pt x="455" y="509"/>
                    <a:pt x="455" y="511"/>
                  </a:cubicBezTo>
                  <a:cubicBezTo>
                    <a:pt x="454" y="513"/>
                    <a:pt x="454" y="515"/>
                    <a:pt x="455" y="517"/>
                  </a:cubicBezTo>
                  <a:cubicBezTo>
                    <a:pt x="456" y="519"/>
                    <a:pt x="457" y="520"/>
                    <a:pt x="458" y="522"/>
                  </a:cubicBezTo>
                  <a:cubicBezTo>
                    <a:pt x="461" y="525"/>
                    <a:pt x="464" y="526"/>
                    <a:pt x="467" y="526"/>
                  </a:cubicBezTo>
                  <a:cubicBezTo>
                    <a:pt x="470" y="526"/>
                    <a:pt x="474" y="524"/>
                    <a:pt x="477" y="521"/>
                  </a:cubicBezTo>
                  <a:cubicBezTo>
                    <a:pt x="479" y="518"/>
                    <a:pt x="481" y="515"/>
                    <a:pt x="482" y="512"/>
                  </a:cubicBezTo>
                  <a:cubicBezTo>
                    <a:pt x="482" y="509"/>
                    <a:pt x="483" y="505"/>
                    <a:pt x="482" y="500"/>
                  </a:cubicBezTo>
                  <a:lnTo>
                    <a:pt x="472" y="489"/>
                  </a:lnTo>
                  <a:close/>
                  <a:moveTo>
                    <a:pt x="568" y="426"/>
                  </a:moveTo>
                  <a:cubicBezTo>
                    <a:pt x="569" y="428"/>
                    <a:pt x="570" y="429"/>
                    <a:pt x="571" y="430"/>
                  </a:cubicBezTo>
                  <a:cubicBezTo>
                    <a:pt x="572" y="431"/>
                    <a:pt x="572" y="431"/>
                    <a:pt x="573" y="432"/>
                  </a:cubicBezTo>
                  <a:cubicBezTo>
                    <a:pt x="573" y="433"/>
                    <a:pt x="574" y="433"/>
                    <a:pt x="574" y="434"/>
                  </a:cubicBezTo>
                  <a:cubicBezTo>
                    <a:pt x="574" y="434"/>
                    <a:pt x="574" y="435"/>
                    <a:pt x="574" y="436"/>
                  </a:cubicBezTo>
                  <a:cubicBezTo>
                    <a:pt x="574" y="438"/>
                    <a:pt x="574" y="439"/>
                    <a:pt x="573" y="441"/>
                  </a:cubicBezTo>
                  <a:cubicBezTo>
                    <a:pt x="573" y="444"/>
                    <a:pt x="572" y="446"/>
                    <a:pt x="571" y="448"/>
                  </a:cubicBezTo>
                  <a:cubicBezTo>
                    <a:pt x="569" y="451"/>
                    <a:pt x="568" y="453"/>
                    <a:pt x="566" y="456"/>
                  </a:cubicBezTo>
                  <a:cubicBezTo>
                    <a:pt x="565" y="458"/>
                    <a:pt x="563" y="460"/>
                    <a:pt x="560" y="463"/>
                  </a:cubicBezTo>
                  <a:cubicBezTo>
                    <a:pt x="556" y="467"/>
                    <a:pt x="550" y="471"/>
                    <a:pt x="545" y="473"/>
                  </a:cubicBezTo>
                  <a:cubicBezTo>
                    <a:pt x="540" y="476"/>
                    <a:pt x="534" y="477"/>
                    <a:pt x="529" y="476"/>
                  </a:cubicBezTo>
                  <a:cubicBezTo>
                    <a:pt x="523" y="476"/>
                    <a:pt x="518" y="474"/>
                    <a:pt x="512" y="471"/>
                  </a:cubicBezTo>
                  <a:cubicBezTo>
                    <a:pt x="506" y="468"/>
                    <a:pt x="501" y="464"/>
                    <a:pt x="495" y="458"/>
                  </a:cubicBezTo>
                  <a:cubicBezTo>
                    <a:pt x="489" y="452"/>
                    <a:pt x="484" y="445"/>
                    <a:pt x="481" y="439"/>
                  </a:cubicBezTo>
                  <a:cubicBezTo>
                    <a:pt x="478" y="433"/>
                    <a:pt x="476" y="427"/>
                    <a:pt x="476" y="421"/>
                  </a:cubicBezTo>
                  <a:cubicBezTo>
                    <a:pt x="476" y="415"/>
                    <a:pt x="477" y="409"/>
                    <a:pt x="479" y="404"/>
                  </a:cubicBezTo>
                  <a:cubicBezTo>
                    <a:pt x="482" y="398"/>
                    <a:pt x="485" y="393"/>
                    <a:pt x="490" y="389"/>
                  </a:cubicBezTo>
                  <a:cubicBezTo>
                    <a:pt x="492" y="387"/>
                    <a:pt x="494" y="385"/>
                    <a:pt x="496" y="384"/>
                  </a:cubicBezTo>
                  <a:cubicBezTo>
                    <a:pt x="498" y="382"/>
                    <a:pt x="501" y="381"/>
                    <a:pt x="503" y="380"/>
                  </a:cubicBezTo>
                  <a:cubicBezTo>
                    <a:pt x="505" y="379"/>
                    <a:pt x="507" y="378"/>
                    <a:pt x="509" y="377"/>
                  </a:cubicBezTo>
                  <a:cubicBezTo>
                    <a:pt x="511" y="377"/>
                    <a:pt x="513" y="377"/>
                    <a:pt x="514" y="377"/>
                  </a:cubicBezTo>
                  <a:cubicBezTo>
                    <a:pt x="515" y="377"/>
                    <a:pt x="515" y="377"/>
                    <a:pt x="516" y="377"/>
                  </a:cubicBezTo>
                  <a:cubicBezTo>
                    <a:pt x="517" y="377"/>
                    <a:pt x="517" y="377"/>
                    <a:pt x="518" y="378"/>
                  </a:cubicBezTo>
                  <a:cubicBezTo>
                    <a:pt x="519" y="378"/>
                    <a:pt x="519" y="379"/>
                    <a:pt x="520" y="380"/>
                  </a:cubicBezTo>
                  <a:cubicBezTo>
                    <a:pt x="521" y="380"/>
                    <a:pt x="522" y="381"/>
                    <a:pt x="524" y="382"/>
                  </a:cubicBezTo>
                  <a:cubicBezTo>
                    <a:pt x="526" y="385"/>
                    <a:pt x="528" y="387"/>
                    <a:pt x="529" y="389"/>
                  </a:cubicBezTo>
                  <a:cubicBezTo>
                    <a:pt x="529" y="391"/>
                    <a:pt x="529" y="392"/>
                    <a:pt x="528" y="393"/>
                  </a:cubicBezTo>
                  <a:cubicBezTo>
                    <a:pt x="528" y="393"/>
                    <a:pt x="526" y="394"/>
                    <a:pt x="525" y="394"/>
                  </a:cubicBezTo>
                  <a:cubicBezTo>
                    <a:pt x="523" y="394"/>
                    <a:pt x="521" y="395"/>
                    <a:pt x="519" y="395"/>
                  </a:cubicBezTo>
                  <a:cubicBezTo>
                    <a:pt x="517" y="396"/>
                    <a:pt x="515" y="396"/>
                    <a:pt x="513" y="397"/>
                  </a:cubicBezTo>
                  <a:cubicBezTo>
                    <a:pt x="510" y="398"/>
                    <a:pt x="508" y="400"/>
                    <a:pt x="506" y="403"/>
                  </a:cubicBezTo>
                  <a:cubicBezTo>
                    <a:pt x="501" y="407"/>
                    <a:pt x="499" y="413"/>
                    <a:pt x="500" y="419"/>
                  </a:cubicBezTo>
                  <a:cubicBezTo>
                    <a:pt x="501" y="425"/>
                    <a:pt x="505" y="431"/>
                    <a:pt x="512" y="438"/>
                  </a:cubicBezTo>
                  <a:cubicBezTo>
                    <a:pt x="516" y="442"/>
                    <a:pt x="519" y="445"/>
                    <a:pt x="522" y="447"/>
                  </a:cubicBezTo>
                  <a:cubicBezTo>
                    <a:pt x="526" y="449"/>
                    <a:pt x="529" y="450"/>
                    <a:pt x="532" y="450"/>
                  </a:cubicBezTo>
                  <a:cubicBezTo>
                    <a:pt x="535" y="451"/>
                    <a:pt x="538" y="451"/>
                    <a:pt x="540" y="450"/>
                  </a:cubicBezTo>
                  <a:cubicBezTo>
                    <a:pt x="543" y="449"/>
                    <a:pt x="546" y="447"/>
                    <a:pt x="548" y="445"/>
                  </a:cubicBezTo>
                  <a:cubicBezTo>
                    <a:pt x="551" y="442"/>
                    <a:pt x="552" y="440"/>
                    <a:pt x="553" y="437"/>
                  </a:cubicBezTo>
                  <a:cubicBezTo>
                    <a:pt x="555" y="435"/>
                    <a:pt x="555" y="432"/>
                    <a:pt x="556" y="430"/>
                  </a:cubicBezTo>
                  <a:cubicBezTo>
                    <a:pt x="556" y="428"/>
                    <a:pt x="556" y="426"/>
                    <a:pt x="557" y="424"/>
                  </a:cubicBezTo>
                  <a:cubicBezTo>
                    <a:pt x="557" y="422"/>
                    <a:pt x="557" y="421"/>
                    <a:pt x="558" y="421"/>
                  </a:cubicBezTo>
                  <a:cubicBezTo>
                    <a:pt x="558" y="420"/>
                    <a:pt x="559" y="420"/>
                    <a:pt x="559" y="420"/>
                  </a:cubicBezTo>
                  <a:cubicBezTo>
                    <a:pt x="560" y="420"/>
                    <a:pt x="560" y="420"/>
                    <a:pt x="561" y="421"/>
                  </a:cubicBezTo>
                  <a:cubicBezTo>
                    <a:pt x="562" y="421"/>
                    <a:pt x="563" y="422"/>
                    <a:pt x="564" y="423"/>
                  </a:cubicBezTo>
                  <a:cubicBezTo>
                    <a:pt x="565" y="424"/>
                    <a:pt x="567" y="425"/>
                    <a:pt x="568" y="426"/>
                  </a:cubicBezTo>
                  <a:close/>
                  <a:moveTo>
                    <a:pt x="565" y="258"/>
                  </a:moveTo>
                  <a:cubicBezTo>
                    <a:pt x="571" y="272"/>
                    <a:pt x="577" y="284"/>
                    <a:pt x="585" y="296"/>
                  </a:cubicBezTo>
                  <a:cubicBezTo>
                    <a:pt x="593" y="308"/>
                    <a:pt x="602" y="319"/>
                    <a:pt x="612" y="330"/>
                  </a:cubicBezTo>
                  <a:cubicBezTo>
                    <a:pt x="623" y="340"/>
                    <a:pt x="634" y="349"/>
                    <a:pt x="646" y="357"/>
                  </a:cubicBezTo>
                  <a:cubicBezTo>
                    <a:pt x="658" y="365"/>
                    <a:pt x="671" y="372"/>
                    <a:pt x="684" y="377"/>
                  </a:cubicBezTo>
                  <a:cubicBezTo>
                    <a:pt x="685" y="378"/>
                    <a:pt x="686" y="378"/>
                    <a:pt x="687" y="379"/>
                  </a:cubicBezTo>
                  <a:cubicBezTo>
                    <a:pt x="687" y="379"/>
                    <a:pt x="687" y="380"/>
                    <a:pt x="687" y="381"/>
                  </a:cubicBezTo>
                  <a:cubicBezTo>
                    <a:pt x="687" y="382"/>
                    <a:pt x="687" y="383"/>
                    <a:pt x="686" y="384"/>
                  </a:cubicBezTo>
                  <a:cubicBezTo>
                    <a:pt x="685" y="386"/>
                    <a:pt x="683" y="387"/>
                    <a:pt x="681" y="389"/>
                  </a:cubicBezTo>
                  <a:cubicBezTo>
                    <a:pt x="680" y="390"/>
                    <a:pt x="679" y="392"/>
                    <a:pt x="678" y="392"/>
                  </a:cubicBezTo>
                  <a:cubicBezTo>
                    <a:pt x="677" y="393"/>
                    <a:pt x="676" y="394"/>
                    <a:pt x="675" y="394"/>
                  </a:cubicBezTo>
                  <a:cubicBezTo>
                    <a:pt x="674" y="395"/>
                    <a:pt x="674" y="395"/>
                    <a:pt x="673" y="395"/>
                  </a:cubicBezTo>
                  <a:cubicBezTo>
                    <a:pt x="672" y="395"/>
                    <a:pt x="672" y="395"/>
                    <a:pt x="671" y="395"/>
                  </a:cubicBezTo>
                  <a:cubicBezTo>
                    <a:pt x="664" y="393"/>
                    <a:pt x="656" y="390"/>
                    <a:pt x="649" y="387"/>
                  </a:cubicBezTo>
                  <a:cubicBezTo>
                    <a:pt x="643" y="384"/>
                    <a:pt x="636" y="380"/>
                    <a:pt x="629" y="376"/>
                  </a:cubicBezTo>
                  <a:cubicBezTo>
                    <a:pt x="623" y="372"/>
                    <a:pt x="617" y="368"/>
                    <a:pt x="611" y="364"/>
                  </a:cubicBezTo>
                  <a:cubicBezTo>
                    <a:pt x="605" y="359"/>
                    <a:pt x="599" y="354"/>
                    <a:pt x="594" y="349"/>
                  </a:cubicBezTo>
                  <a:cubicBezTo>
                    <a:pt x="589" y="343"/>
                    <a:pt x="584" y="338"/>
                    <a:pt x="579" y="332"/>
                  </a:cubicBezTo>
                  <a:cubicBezTo>
                    <a:pt x="575" y="326"/>
                    <a:pt x="570" y="320"/>
                    <a:pt x="566" y="313"/>
                  </a:cubicBezTo>
                  <a:cubicBezTo>
                    <a:pt x="563" y="307"/>
                    <a:pt x="559" y="300"/>
                    <a:pt x="556" y="293"/>
                  </a:cubicBezTo>
                  <a:cubicBezTo>
                    <a:pt x="553" y="286"/>
                    <a:pt x="550" y="279"/>
                    <a:pt x="547" y="271"/>
                  </a:cubicBezTo>
                  <a:cubicBezTo>
                    <a:pt x="547" y="271"/>
                    <a:pt x="547" y="270"/>
                    <a:pt x="547" y="270"/>
                  </a:cubicBezTo>
                  <a:cubicBezTo>
                    <a:pt x="547" y="270"/>
                    <a:pt x="548" y="269"/>
                    <a:pt x="548" y="268"/>
                  </a:cubicBezTo>
                  <a:cubicBezTo>
                    <a:pt x="548" y="267"/>
                    <a:pt x="549" y="267"/>
                    <a:pt x="550" y="265"/>
                  </a:cubicBezTo>
                  <a:cubicBezTo>
                    <a:pt x="551" y="264"/>
                    <a:pt x="552" y="263"/>
                    <a:pt x="554" y="262"/>
                  </a:cubicBezTo>
                  <a:cubicBezTo>
                    <a:pt x="555" y="260"/>
                    <a:pt x="557" y="259"/>
                    <a:pt x="558" y="258"/>
                  </a:cubicBezTo>
                  <a:cubicBezTo>
                    <a:pt x="559" y="257"/>
                    <a:pt x="561" y="256"/>
                    <a:pt x="561" y="256"/>
                  </a:cubicBezTo>
                  <a:cubicBezTo>
                    <a:pt x="562" y="256"/>
                    <a:pt x="563" y="256"/>
                    <a:pt x="564" y="256"/>
                  </a:cubicBezTo>
                  <a:cubicBezTo>
                    <a:pt x="564" y="257"/>
                    <a:pt x="565" y="257"/>
                    <a:pt x="565" y="258"/>
                  </a:cubicBezTo>
                  <a:close/>
                  <a:moveTo>
                    <a:pt x="732" y="284"/>
                  </a:moveTo>
                  <a:cubicBezTo>
                    <a:pt x="732" y="284"/>
                    <a:pt x="733" y="285"/>
                    <a:pt x="733" y="286"/>
                  </a:cubicBezTo>
                  <a:cubicBezTo>
                    <a:pt x="732" y="287"/>
                    <a:pt x="732" y="288"/>
                    <a:pt x="731" y="289"/>
                  </a:cubicBezTo>
                  <a:cubicBezTo>
                    <a:pt x="730" y="290"/>
                    <a:pt x="729" y="292"/>
                    <a:pt x="727" y="294"/>
                  </a:cubicBezTo>
                  <a:cubicBezTo>
                    <a:pt x="725" y="296"/>
                    <a:pt x="723" y="298"/>
                    <a:pt x="722" y="298"/>
                  </a:cubicBezTo>
                  <a:cubicBezTo>
                    <a:pt x="721" y="299"/>
                    <a:pt x="720" y="300"/>
                    <a:pt x="719" y="300"/>
                  </a:cubicBezTo>
                  <a:cubicBezTo>
                    <a:pt x="718" y="300"/>
                    <a:pt x="717" y="299"/>
                    <a:pt x="717" y="299"/>
                  </a:cubicBezTo>
                  <a:lnTo>
                    <a:pt x="712" y="294"/>
                  </a:lnTo>
                  <a:cubicBezTo>
                    <a:pt x="712" y="299"/>
                    <a:pt x="711" y="304"/>
                    <a:pt x="709" y="309"/>
                  </a:cubicBezTo>
                  <a:cubicBezTo>
                    <a:pt x="707" y="314"/>
                    <a:pt x="705" y="319"/>
                    <a:pt x="700" y="323"/>
                  </a:cubicBezTo>
                  <a:cubicBezTo>
                    <a:pt x="697" y="326"/>
                    <a:pt x="693" y="329"/>
                    <a:pt x="690" y="331"/>
                  </a:cubicBezTo>
                  <a:cubicBezTo>
                    <a:pt x="686" y="333"/>
                    <a:pt x="682" y="334"/>
                    <a:pt x="678" y="334"/>
                  </a:cubicBezTo>
                  <a:cubicBezTo>
                    <a:pt x="675" y="335"/>
                    <a:pt x="671" y="334"/>
                    <a:pt x="667" y="333"/>
                  </a:cubicBezTo>
                  <a:cubicBezTo>
                    <a:pt x="663" y="331"/>
                    <a:pt x="660" y="329"/>
                    <a:pt x="656" y="325"/>
                  </a:cubicBezTo>
                  <a:cubicBezTo>
                    <a:pt x="652" y="322"/>
                    <a:pt x="650" y="318"/>
                    <a:pt x="649" y="313"/>
                  </a:cubicBezTo>
                  <a:cubicBezTo>
                    <a:pt x="647" y="309"/>
                    <a:pt x="647" y="305"/>
                    <a:pt x="648" y="300"/>
                  </a:cubicBezTo>
                  <a:cubicBezTo>
                    <a:pt x="649" y="295"/>
                    <a:pt x="652" y="290"/>
                    <a:pt x="655" y="285"/>
                  </a:cubicBezTo>
                  <a:cubicBezTo>
                    <a:pt x="659" y="280"/>
                    <a:pt x="663" y="275"/>
                    <a:pt x="669" y="269"/>
                  </a:cubicBezTo>
                  <a:lnTo>
                    <a:pt x="675" y="263"/>
                  </a:lnTo>
                  <a:lnTo>
                    <a:pt x="671" y="259"/>
                  </a:lnTo>
                  <a:cubicBezTo>
                    <a:pt x="669" y="257"/>
                    <a:pt x="667" y="255"/>
                    <a:pt x="665" y="254"/>
                  </a:cubicBezTo>
                  <a:cubicBezTo>
                    <a:pt x="663" y="253"/>
                    <a:pt x="662" y="252"/>
                    <a:pt x="660" y="252"/>
                  </a:cubicBezTo>
                  <a:cubicBezTo>
                    <a:pt x="658" y="252"/>
                    <a:pt x="656" y="253"/>
                    <a:pt x="654" y="254"/>
                  </a:cubicBezTo>
                  <a:cubicBezTo>
                    <a:pt x="652" y="255"/>
                    <a:pt x="649" y="257"/>
                    <a:pt x="647" y="259"/>
                  </a:cubicBezTo>
                  <a:cubicBezTo>
                    <a:pt x="644" y="262"/>
                    <a:pt x="642" y="265"/>
                    <a:pt x="640" y="268"/>
                  </a:cubicBezTo>
                  <a:cubicBezTo>
                    <a:pt x="638" y="271"/>
                    <a:pt x="637" y="274"/>
                    <a:pt x="636" y="277"/>
                  </a:cubicBezTo>
                  <a:cubicBezTo>
                    <a:pt x="635" y="279"/>
                    <a:pt x="634" y="281"/>
                    <a:pt x="634" y="283"/>
                  </a:cubicBezTo>
                  <a:cubicBezTo>
                    <a:pt x="633" y="285"/>
                    <a:pt x="632" y="287"/>
                    <a:pt x="632" y="287"/>
                  </a:cubicBezTo>
                  <a:cubicBezTo>
                    <a:pt x="631" y="288"/>
                    <a:pt x="631" y="288"/>
                    <a:pt x="630" y="288"/>
                  </a:cubicBezTo>
                  <a:cubicBezTo>
                    <a:pt x="629" y="288"/>
                    <a:pt x="628" y="288"/>
                    <a:pt x="627" y="288"/>
                  </a:cubicBezTo>
                  <a:cubicBezTo>
                    <a:pt x="627" y="287"/>
                    <a:pt x="626" y="287"/>
                    <a:pt x="624" y="286"/>
                  </a:cubicBezTo>
                  <a:cubicBezTo>
                    <a:pt x="623" y="285"/>
                    <a:pt x="622" y="284"/>
                    <a:pt x="621" y="283"/>
                  </a:cubicBezTo>
                  <a:cubicBezTo>
                    <a:pt x="620" y="282"/>
                    <a:pt x="619" y="281"/>
                    <a:pt x="618" y="279"/>
                  </a:cubicBezTo>
                  <a:cubicBezTo>
                    <a:pt x="617" y="278"/>
                    <a:pt x="617" y="277"/>
                    <a:pt x="617" y="276"/>
                  </a:cubicBezTo>
                  <a:cubicBezTo>
                    <a:pt x="617" y="274"/>
                    <a:pt x="617" y="272"/>
                    <a:pt x="618" y="270"/>
                  </a:cubicBezTo>
                  <a:cubicBezTo>
                    <a:pt x="619" y="267"/>
                    <a:pt x="620" y="265"/>
                    <a:pt x="622" y="262"/>
                  </a:cubicBezTo>
                  <a:cubicBezTo>
                    <a:pt x="623" y="259"/>
                    <a:pt x="625" y="256"/>
                    <a:pt x="627" y="253"/>
                  </a:cubicBezTo>
                  <a:cubicBezTo>
                    <a:pt x="630" y="249"/>
                    <a:pt x="632" y="246"/>
                    <a:pt x="635" y="244"/>
                  </a:cubicBezTo>
                  <a:cubicBezTo>
                    <a:pt x="640" y="239"/>
                    <a:pt x="645" y="235"/>
                    <a:pt x="649" y="232"/>
                  </a:cubicBezTo>
                  <a:cubicBezTo>
                    <a:pt x="654" y="230"/>
                    <a:pt x="658" y="228"/>
                    <a:pt x="663" y="228"/>
                  </a:cubicBezTo>
                  <a:cubicBezTo>
                    <a:pt x="667" y="228"/>
                    <a:pt x="671" y="229"/>
                    <a:pt x="676" y="231"/>
                  </a:cubicBezTo>
                  <a:cubicBezTo>
                    <a:pt x="680" y="233"/>
                    <a:pt x="684" y="236"/>
                    <a:pt x="689" y="241"/>
                  </a:cubicBezTo>
                  <a:lnTo>
                    <a:pt x="732" y="284"/>
                  </a:lnTo>
                  <a:close/>
                  <a:moveTo>
                    <a:pt x="687" y="274"/>
                  </a:moveTo>
                  <a:lnTo>
                    <a:pt x="680" y="281"/>
                  </a:lnTo>
                  <a:cubicBezTo>
                    <a:pt x="677" y="284"/>
                    <a:pt x="674" y="287"/>
                    <a:pt x="673" y="289"/>
                  </a:cubicBezTo>
                  <a:cubicBezTo>
                    <a:pt x="671" y="292"/>
                    <a:pt x="670" y="294"/>
                    <a:pt x="670" y="296"/>
                  </a:cubicBezTo>
                  <a:cubicBezTo>
                    <a:pt x="669" y="298"/>
                    <a:pt x="669" y="300"/>
                    <a:pt x="670" y="302"/>
                  </a:cubicBezTo>
                  <a:cubicBezTo>
                    <a:pt x="671" y="304"/>
                    <a:pt x="672" y="305"/>
                    <a:pt x="673" y="307"/>
                  </a:cubicBezTo>
                  <a:cubicBezTo>
                    <a:pt x="676" y="310"/>
                    <a:pt x="679" y="311"/>
                    <a:pt x="682" y="311"/>
                  </a:cubicBezTo>
                  <a:cubicBezTo>
                    <a:pt x="685" y="311"/>
                    <a:pt x="689" y="309"/>
                    <a:pt x="692" y="306"/>
                  </a:cubicBezTo>
                  <a:cubicBezTo>
                    <a:pt x="694" y="304"/>
                    <a:pt x="696" y="301"/>
                    <a:pt x="697" y="297"/>
                  </a:cubicBezTo>
                  <a:cubicBezTo>
                    <a:pt x="697" y="294"/>
                    <a:pt x="698" y="290"/>
                    <a:pt x="697" y="285"/>
                  </a:cubicBezTo>
                  <a:lnTo>
                    <a:pt x="687" y="274"/>
                  </a:lnTo>
                  <a:close/>
                  <a:moveTo>
                    <a:pt x="763" y="252"/>
                  </a:moveTo>
                  <a:cubicBezTo>
                    <a:pt x="763" y="253"/>
                    <a:pt x="764" y="253"/>
                    <a:pt x="764" y="254"/>
                  </a:cubicBezTo>
                  <a:cubicBezTo>
                    <a:pt x="764" y="254"/>
                    <a:pt x="764" y="255"/>
                    <a:pt x="763" y="256"/>
                  </a:cubicBezTo>
                  <a:cubicBezTo>
                    <a:pt x="763" y="257"/>
                    <a:pt x="762" y="258"/>
                    <a:pt x="761" y="259"/>
                  </a:cubicBezTo>
                  <a:cubicBezTo>
                    <a:pt x="760" y="261"/>
                    <a:pt x="758" y="262"/>
                    <a:pt x="757" y="264"/>
                  </a:cubicBezTo>
                  <a:cubicBezTo>
                    <a:pt x="755" y="266"/>
                    <a:pt x="753" y="267"/>
                    <a:pt x="752" y="268"/>
                  </a:cubicBezTo>
                  <a:cubicBezTo>
                    <a:pt x="751" y="269"/>
                    <a:pt x="750" y="270"/>
                    <a:pt x="749" y="270"/>
                  </a:cubicBezTo>
                  <a:cubicBezTo>
                    <a:pt x="748" y="271"/>
                    <a:pt x="747" y="271"/>
                    <a:pt x="746" y="271"/>
                  </a:cubicBezTo>
                  <a:cubicBezTo>
                    <a:pt x="746" y="271"/>
                    <a:pt x="745" y="271"/>
                    <a:pt x="745" y="270"/>
                  </a:cubicBezTo>
                  <a:lnTo>
                    <a:pt x="650" y="176"/>
                  </a:lnTo>
                  <a:cubicBezTo>
                    <a:pt x="650" y="175"/>
                    <a:pt x="650" y="175"/>
                    <a:pt x="649" y="174"/>
                  </a:cubicBezTo>
                  <a:cubicBezTo>
                    <a:pt x="649" y="173"/>
                    <a:pt x="650" y="173"/>
                    <a:pt x="650" y="172"/>
                  </a:cubicBezTo>
                  <a:cubicBezTo>
                    <a:pt x="650" y="171"/>
                    <a:pt x="651" y="170"/>
                    <a:pt x="652" y="168"/>
                  </a:cubicBezTo>
                  <a:cubicBezTo>
                    <a:pt x="653" y="167"/>
                    <a:pt x="655" y="165"/>
                    <a:pt x="656" y="164"/>
                  </a:cubicBezTo>
                  <a:cubicBezTo>
                    <a:pt x="658" y="162"/>
                    <a:pt x="660" y="160"/>
                    <a:pt x="661" y="159"/>
                  </a:cubicBezTo>
                  <a:cubicBezTo>
                    <a:pt x="662" y="158"/>
                    <a:pt x="663" y="158"/>
                    <a:pt x="664" y="157"/>
                  </a:cubicBezTo>
                  <a:cubicBezTo>
                    <a:pt x="665" y="157"/>
                    <a:pt x="666" y="157"/>
                    <a:pt x="667" y="157"/>
                  </a:cubicBezTo>
                  <a:cubicBezTo>
                    <a:pt x="667" y="157"/>
                    <a:pt x="668" y="157"/>
                    <a:pt x="668" y="158"/>
                  </a:cubicBezTo>
                  <a:lnTo>
                    <a:pt x="763" y="252"/>
                  </a:lnTo>
                  <a:close/>
                  <a:moveTo>
                    <a:pt x="881" y="134"/>
                  </a:moveTo>
                  <a:cubicBezTo>
                    <a:pt x="881" y="135"/>
                    <a:pt x="881" y="135"/>
                    <a:pt x="881" y="136"/>
                  </a:cubicBezTo>
                  <a:cubicBezTo>
                    <a:pt x="882" y="137"/>
                    <a:pt x="881" y="137"/>
                    <a:pt x="881" y="138"/>
                  </a:cubicBezTo>
                  <a:cubicBezTo>
                    <a:pt x="880" y="139"/>
                    <a:pt x="880" y="140"/>
                    <a:pt x="879" y="142"/>
                  </a:cubicBezTo>
                  <a:cubicBezTo>
                    <a:pt x="878" y="143"/>
                    <a:pt x="876" y="144"/>
                    <a:pt x="875" y="146"/>
                  </a:cubicBezTo>
                  <a:cubicBezTo>
                    <a:pt x="873" y="148"/>
                    <a:pt x="871" y="149"/>
                    <a:pt x="870" y="150"/>
                  </a:cubicBezTo>
                  <a:cubicBezTo>
                    <a:pt x="869" y="152"/>
                    <a:pt x="868" y="152"/>
                    <a:pt x="867" y="153"/>
                  </a:cubicBezTo>
                  <a:cubicBezTo>
                    <a:pt x="866" y="153"/>
                    <a:pt x="865" y="153"/>
                    <a:pt x="864" y="153"/>
                  </a:cubicBezTo>
                  <a:cubicBezTo>
                    <a:pt x="864" y="153"/>
                    <a:pt x="863" y="153"/>
                    <a:pt x="863" y="152"/>
                  </a:cubicBezTo>
                  <a:lnTo>
                    <a:pt x="825" y="114"/>
                  </a:lnTo>
                  <a:cubicBezTo>
                    <a:pt x="822" y="112"/>
                    <a:pt x="820" y="110"/>
                    <a:pt x="818" y="109"/>
                  </a:cubicBezTo>
                  <a:cubicBezTo>
                    <a:pt x="816" y="108"/>
                    <a:pt x="814" y="107"/>
                    <a:pt x="812" y="106"/>
                  </a:cubicBezTo>
                  <a:cubicBezTo>
                    <a:pt x="810" y="106"/>
                    <a:pt x="808" y="106"/>
                    <a:pt x="806" y="107"/>
                  </a:cubicBezTo>
                  <a:cubicBezTo>
                    <a:pt x="804" y="107"/>
                    <a:pt x="802" y="108"/>
                    <a:pt x="800" y="110"/>
                  </a:cubicBezTo>
                  <a:cubicBezTo>
                    <a:pt x="798" y="112"/>
                    <a:pt x="796" y="115"/>
                    <a:pt x="796" y="119"/>
                  </a:cubicBezTo>
                  <a:cubicBezTo>
                    <a:pt x="795" y="123"/>
                    <a:pt x="795" y="128"/>
                    <a:pt x="796" y="134"/>
                  </a:cubicBezTo>
                  <a:lnTo>
                    <a:pt x="839" y="176"/>
                  </a:lnTo>
                  <a:cubicBezTo>
                    <a:pt x="839" y="177"/>
                    <a:pt x="839" y="177"/>
                    <a:pt x="840" y="178"/>
                  </a:cubicBezTo>
                  <a:cubicBezTo>
                    <a:pt x="840" y="179"/>
                    <a:pt x="839" y="179"/>
                    <a:pt x="839" y="180"/>
                  </a:cubicBezTo>
                  <a:cubicBezTo>
                    <a:pt x="838" y="181"/>
                    <a:pt x="838" y="182"/>
                    <a:pt x="837" y="184"/>
                  </a:cubicBezTo>
                  <a:cubicBezTo>
                    <a:pt x="836" y="185"/>
                    <a:pt x="834" y="186"/>
                    <a:pt x="833" y="188"/>
                  </a:cubicBezTo>
                  <a:cubicBezTo>
                    <a:pt x="831" y="190"/>
                    <a:pt x="829" y="191"/>
                    <a:pt x="828" y="192"/>
                  </a:cubicBezTo>
                  <a:cubicBezTo>
                    <a:pt x="827" y="193"/>
                    <a:pt x="826" y="194"/>
                    <a:pt x="825" y="195"/>
                  </a:cubicBezTo>
                  <a:cubicBezTo>
                    <a:pt x="824" y="195"/>
                    <a:pt x="823" y="195"/>
                    <a:pt x="822" y="195"/>
                  </a:cubicBezTo>
                  <a:cubicBezTo>
                    <a:pt x="822" y="195"/>
                    <a:pt x="821" y="195"/>
                    <a:pt x="821" y="194"/>
                  </a:cubicBezTo>
                  <a:lnTo>
                    <a:pt x="783" y="156"/>
                  </a:lnTo>
                  <a:cubicBezTo>
                    <a:pt x="781" y="154"/>
                    <a:pt x="778" y="152"/>
                    <a:pt x="776" y="151"/>
                  </a:cubicBezTo>
                  <a:cubicBezTo>
                    <a:pt x="774" y="150"/>
                    <a:pt x="772" y="149"/>
                    <a:pt x="770" y="148"/>
                  </a:cubicBezTo>
                  <a:cubicBezTo>
                    <a:pt x="768" y="148"/>
                    <a:pt x="766" y="148"/>
                    <a:pt x="764" y="149"/>
                  </a:cubicBezTo>
                  <a:cubicBezTo>
                    <a:pt x="762" y="149"/>
                    <a:pt x="760" y="150"/>
                    <a:pt x="758" y="152"/>
                  </a:cubicBezTo>
                  <a:cubicBezTo>
                    <a:pt x="756" y="154"/>
                    <a:pt x="755" y="157"/>
                    <a:pt x="754" y="161"/>
                  </a:cubicBezTo>
                  <a:cubicBezTo>
                    <a:pt x="753" y="165"/>
                    <a:pt x="754" y="170"/>
                    <a:pt x="754" y="176"/>
                  </a:cubicBezTo>
                  <a:lnTo>
                    <a:pt x="797" y="218"/>
                  </a:lnTo>
                  <a:cubicBezTo>
                    <a:pt x="797" y="219"/>
                    <a:pt x="798" y="219"/>
                    <a:pt x="798" y="220"/>
                  </a:cubicBezTo>
                  <a:cubicBezTo>
                    <a:pt x="798" y="220"/>
                    <a:pt x="798" y="221"/>
                    <a:pt x="797" y="222"/>
                  </a:cubicBezTo>
                  <a:cubicBezTo>
                    <a:pt x="797" y="223"/>
                    <a:pt x="796" y="224"/>
                    <a:pt x="795" y="226"/>
                  </a:cubicBezTo>
                  <a:cubicBezTo>
                    <a:pt x="794" y="227"/>
                    <a:pt x="792" y="228"/>
                    <a:pt x="791" y="230"/>
                  </a:cubicBezTo>
                  <a:cubicBezTo>
                    <a:pt x="789" y="232"/>
                    <a:pt x="787" y="233"/>
                    <a:pt x="786" y="234"/>
                  </a:cubicBezTo>
                  <a:cubicBezTo>
                    <a:pt x="785" y="235"/>
                    <a:pt x="784" y="236"/>
                    <a:pt x="783" y="237"/>
                  </a:cubicBezTo>
                  <a:cubicBezTo>
                    <a:pt x="782" y="237"/>
                    <a:pt x="781" y="237"/>
                    <a:pt x="780" y="237"/>
                  </a:cubicBezTo>
                  <a:cubicBezTo>
                    <a:pt x="780" y="237"/>
                    <a:pt x="779" y="237"/>
                    <a:pt x="779" y="236"/>
                  </a:cubicBezTo>
                  <a:lnTo>
                    <a:pt x="715" y="172"/>
                  </a:lnTo>
                  <a:cubicBezTo>
                    <a:pt x="714" y="172"/>
                    <a:pt x="714" y="171"/>
                    <a:pt x="714" y="171"/>
                  </a:cubicBezTo>
                  <a:cubicBezTo>
                    <a:pt x="714" y="170"/>
                    <a:pt x="714" y="169"/>
                    <a:pt x="714" y="168"/>
                  </a:cubicBezTo>
                  <a:cubicBezTo>
                    <a:pt x="715" y="168"/>
                    <a:pt x="715" y="167"/>
                    <a:pt x="716" y="165"/>
                  </a:cubicBezTo>
                  <a:cubicBezTo>
                    <a:pt x="717" y="164"/>
                    <a:pt x="718" y="163"/>
                    <a:pt x="720" y="162"/>
                  </a:cubicBezTo>
                  <a:cubicBezTo>
                    <a:pt x="721" y="160"/>
                    <a:pt x="722" y="159"/>
                    <a:pt x="724" y="158"/>
                  </a:cubicBezTo>
                  <a:cubicBezTo>
                    <a:pt x="725" y="157"/>
                    <a:pt x="726" y="156"/>
                    <a:pt x="726" y="156"/>
                  </a:cubicBezTo>
                  <a:cubicBezTo>
                    <a:pt x="727" y="156"/>
                    <a:pt x="728" y="156"/>
                    <a:pt x="728" y="156"/>
                  </a:cubicBezTo>
                  <a:cubicBezTo>
                    <a:pt x="729" y="156"/>
                    <a:pt x="730" y="156"/>
                    <a:pt x="730" y="157"/>
                  </a:cubicBezTo>
                  <a:lnTo>
                    <a:pt x="738" y="164"/>
                  </a:lnTo>
                  <a:cubicBezTo>
                    <a:pt x="737" y="157"/>
                    <a:pt x="738" y="150"/>
                    <a:pt x="739" y="145"/>
                  </a:cubicBezTo>
                  <a:cubicBezTo>
                    <a:pt x="741" y="140"/>
                    <a:pt x="744" y="135"/>
                    <a:pt x="748" y="131"/>
                  </a:cubicBezTo>
                  <a:cubicBezTo>
                    <a:pt x="750" y="128"/>
                    <a:pt x="753" y="126"/>
                    <a:pt x="756" y="125"/>
                  </a:cubicBezTo>
                  <a:cubicBezTo>
                    <a:pt x="758" y="123"/>
                    <a:pt x="761" y="122"/>
                    <a:pt x="764" y="121"/>
                  </a:cubicBezTo>
                  <a:cubicBezTo>
                    <a:pt x="766" y="121"/>
                    <a:pt x="769" y="121"/>
                    <a:pt x="772" y="121"/>
                  </a:cubicBezTo>
                  <a:cubicBezTo>
                    <a:pt x="774" y="121"/>
                    <a:pt x="777" y="122"/>
                    <a:pt x="779" y="123"/>
                  </a:cubicBezTo>
                  <a:cubicBezTo>
                    <a:pt x="779" y="119"/>
                    <a:pt x="779" y="115"/>
                    <a:pt x="780" y="112"/>
                  </a:cubicBezTo>
                  <a:cubicBezTo>
                    <a:pt x="780" y="108"/>
                    <a:pt x="781" y="105"/>
                    <a:pt x="782" y="103"/>
                  </a:cubicBezTo>
                  <a:cubicBezTo>
                    <a:pt x="782" y="100"/>
                    <a:pt x="783" y="97"/>
                    <a:pt x="785" y="95"/>
                  </a:cubicBezTo>
                  <a:cubicBezTo>
                    <a:pt x="786" y="93"/>
                    <a:pt x="788" y="91"/>
                    <a:pt x="790" y="89"/>
                  </a:cubicBezTo>
                  <a:cubicBezTo>
                    <a:pt x="794" y="85"/>
                    <a:pt x="798" y="82"/>
                    <a:pt x="803" y="80"/>
                  </a:cubicBezTo>
                  <a:cubicBezTo>
                    <a:pt x="807" y="79"/>
                    <a:pt x="811" y="79"/>
                    <a:pt x="815" y="79"/>
                  </a:cubicBezTo>
                  <a:cubicBezTo>
                    <a:pt x="820" y="80"/>
                    <a:pt x="824" y="81"/>
                    <a:pt x="828" y="84"/>
                  </a:cubicBezTo>
                  <a:cubicBezTo>
                    <a:pt x="832" y="87"/>
                    <a:pt x="836" y="90"/>
                    <a:pt x="840" y="93"/>
                  </a:cubicBezTo>
                  <a:lnTo>
                    <a:pt x="881" y="134"/>
                  </a:lnTo>
                  <a:close/>
                  <a:moveTo>
                    <a:pt x="896" y="47"/>
                  </a:moveTo>
                  <a:cubicBezTo>
                    <a:pt x="901" y="52"/>
                    <a:pt x="906" y="58"/>
                    <a:pt x="911" y="64"/>
                  </a:cubicBezTo>
                  <a:cubicBezTo>
                    <a:pt x="916" y="69"/>
                    <a:pt x="920" y="76"/>
                    <a:pt x="924" y="82"/>
                  </a:cubicBezTo>
                  <a:cubicBezTo>
                    <a:pt x="928" y="88"/>
                    <a:pt x="931" y="95"/>
                    <a:pt x="934" y="102"/>
                  </a:cubicBezTo>
                  <a:cubicBezTo>
                    <a:pt x="938" y="109"/>
                    <a:pt x="940" y="116"/>
                    <a:pt x="943" y="124"/>
                  </a:cubicBezTo>
                  <a:cubicBezTo>
                    <a:pt x="943" y="124"/>
                    <a:pt x="943" y="125"/>
                    <a:pt x="943" y="125"/>
                  </a:cubicBezTo>
                  <a:cubicBezTo>
                    <a:pt x="943" y="126"/>
                    <a:pt x="942" y="127"/>
                    <a:pt x="942" y="128"/>
                  </a:cubicBezTo>
                  <a:cubicBezTo>
                    <a:pt x="941" y="128"/>
                    <a:pt x="941" y="129"/>
                    <a:pt x="940" y="130"/>
                  </a:cubicBezTo>
                  <a:cubicBezTo>
                    <a:pt x="939" y="131"/>
                    <a:pt x="938" y="133"/>
                    <a:pt x="937" y="134"/>
                  </a:cubicBezTo>
                  <a:cubicBezTo>
                    <a:pt x="935" y="136"/>
                    <a:pt x="933" y="137"/>
                    <a:pt x="932" y="138"/>
                  </a:cubicBezTo>
                  <a:cubicBezTo>
                    <a:pt x="931" y="139"/>
                    <a:pt x="929" y="140"/>
                    <a:pt x="929" y="140"/>
                  </a:cubicBezTo>
                  <a:cubicBezTo>
                    <a:pt x="928" y="140"/>
                    <a:pt x="927" y="140"/>
                    <a:pt x="926" y="139"/>
                  </a:cubicBezTo>
                  <a:cubicBezTo>
                    <a:pt x="926" y="139"/>
                    <a:pt x="925" y="138"/>
                    <a:pt x="925" y="137"/>
                  </a:cubicBezTo>
                  <a:cubicBezTo>
                    <a:pt x="919" y="123"/>
                    <a:pt x="913" y="111"/>
                    <a:pt x="905" y="99"/>
                  </a:cubicBezTo>
                  <a:cubicBezTo>
                    <a:pt x="897" y="87"/>
                    <a:pt x="888" y="75"/>
                    <a:pt x="877" y="65"/>
                  </a:cubicBezTo>
                  <a:cubicBezTo>
                    <a:pt x="867" y="54"/>
                    <a:pt x="856" y="45"/>
                    <a:pt x="844" y="37"/>
                  </a:cubicBezTo>
                  <a:cubicBezTo>
                    <a:pt x="832" y="30"/>
                    <a:pt x="819" y="23"/>
                    <a:pt x="806" y="18"/>
                  </a:cubicBezTo>
                  <a:cubicBezTo>
                    <a:pt x="805" y="17"/>
                    <a:pt x="804" y="17"/>
                    <a:pt x="804" y="16"/>
                  </a:cubicBezTo>
                  <a:cubicBezTo>
                    <a:pt x="803" y="16"/>
                    <a:pt x="803" y="15"/>
                    <a:pt x="803" y="14"/>
                  </a:cubicBezTo>
                  <a:cubicBezTo>
                    <a:pt x="804" y="13"/>
                    <a:pt x="804" y="12"/>
                    <a:pt x="805" y="11"/>
                  </a:cubicBezTo>
                  <a:cubicBezTo>
                    <a:pt x="806" y="9"/>
                    <a:pt x="807" y="8"/>
                    <a:pt x="809" y="6"/>
                  </a:cubicBezTo>
                  <a:cubicBezTo>
                    <a:pt x="811" y="5"/>
                    <a:pt x="812" y="3"/>
                    <a:pt x="813" y="3"/>
                  </a:cubicBezTo>
                  <a:cubicBezTo>
                    <a:pt x="814" y="2"/>
                    <a:pt x="815" y="1"/>
                    <a:pt x="816" y="1"/>
                  </a:cubicBezTo>
                  <a:cubicBezTo>
                    <a:pt x="816" y="0"/>
                    <a:pt x="817" y="0"/>
                    <a:pt x="818" y="0"/>
                  </a:cubicBezTo>
                  <a:cubicBezTo>
                    <a:pt x="818" y="0"/>
                    <a:pt x="818" y="0"/>
                    <a:pt x="819" y="0"/>
                  </a:cubicBezTo>
                  <a:cubicBezTo>
                    <a:pt x="834" y="5"/>
                    <a:pt x="848" y="11"/>
                    <a:pt x="861" y="19"/>
                  </a:cubicBezTo>
                  <a:cubicBezTo>
                    <a:pt x="873" y="27"/>
                    <a:pt x="885" y="36"/>
                    <a:pt x="896"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noEditPoints="1"/>
            </p:cNvSpPr>
            <p:nvPr/>
          </p:nvSpPr>
          <p:spPr bwMode="auto">
            <a:xfrm>
              <a:off x="4483" y="3670"/>
              <a:ext cx="74" cy="75"/>
            </a:xfrm>
            <a:custGeom>
              <a:avLst/>
              <a:gdLst/>
              <a:ahLst/>
              <a:cxnLst>
                <a:cxn ang="0">
                  <a:pos x="141" y="230"/>
                </a:cxn>
                <a:cxn ang="0">
                  <a:pos x="130" y="263"/>
                </a:cxn>
                <a:cxn ang="0">
                  <a:pos x="91" y="301"/>
                </a:cxn>
                <a:cxn ang="0">
                  <a:pos x="1" y="211"/>
                </a:cxn>
                <a:cxn ang="0">
                  <a:pos x="42" y="169"/>
                </a:cxn>
                <a:cxn ang="0">
                  <a:pos x="83" y="173"/>
                </a:cxn>
                <a:cxn ang="0">
                  <a:pos x="92" y="196"/>
                </a:cxn>
                <a:cxn ang="0">
                  <a:pos x="109" y="199"/>
                </a:cxn>
                <a:cxn ang="0">
                  <a:pos x="66" y="194"/>
                </a:cxn>
                <a:cxn ang="0">
                  <a:pos x="48" y="191"/>
                </a:cxn>
                <a:cxn ang="0">
                  <a:pos x="54" y="231"/>
                </a:cxn>
                <a:cxn ang="0">
                  <a:pos x="72" y="206"/>
                </a:cxn>
                <a:cxn ang="0">
                  <a:pos x="111" y="229"/>
                </a:cxn>
                <a:cxn ang="0">
                  <a:pos x="89" y="226"/>
                </a:cxn>
                <a:cxn ang="0">
                  <a:pos x="95" y="271"/>
                </a:cxn>
                <a:cxn ang="0">
                  <a:pos x="116" y="243"/>
                </a:cxn>
                <a:cxn ang="0">
                  <a:pos x="221" y="169"/>
                </a:cxn>
                <a:cxn ang="0">
                  <a:pos x="216" y="179"/>
                </a:cxn>
                <a:cxn ang="0">
                  <a:pos x="206" y="184"/>
                </a:cxn>
                <a:cxn ang="0">
                  <a:pos x="190" y="208"/>
                </a:cxn>
                <a:cxn ang="0">
                  <a:pos x="156" y="218"/>
                </a:cxn>
                <a:cxn ang="0">
                  <a:pos x="138" y="185"/>
                </a:cxn>
                <a:cxn ang="0">
                  <a:pos x="164" y="148"/>
                </a:cxn>
                <a:cxn ang="0">
                  <a:pos x="149" y="138"/>
                </a:cxn>
                <a:cxn ang="0">
                  <a:pos x="129" y="153"/>
                </a:cxn>
                <a:cxn ang="0">
                  <a:pos x="121" y="173"/>
                </a:cxn>
                <a:cxn ang="0">
                  <a:pos x="114" y="171"/>
                </a:cxn>
                <a:cxn ang="0">
                  <a:pos x="106" y="161"/>
                </a:cxn>
                <a:cxn ang="0">
                  <a:pos x="117" y="138"/>
                </a:cxn>
                <a:cxn ang="0">
                  <a:pos x="152" y="113"/>
                </a:cxn>
                <a:cxn ang="0">
                  <a:pos x="221" y="169"/>
                </a:cxn>
                <a:cxn ang="0">
                  <a:pos x="162" y="174"/>
                </a:cxn>
                <a:cxn ang="0">
                  <a:pos x="163" y="192"/>
                </a:cxn>
                <a:cxn ang="0">
                  <a:pos x="186" y="182"/>
                </a:cxn>
                <a:cxn ang="0">
                  <a:pos x="295" y="95"/>
                </a:cxn>
                <a:cxn ang="0">
                  <a:pos x="294" y="101"/>
                </a:cxn>
                <a:cxn ang="0">
                  <a:pos x="283" y="111"/>
                </a:cxn>
                <a:cxn ang="0">
                  <a:pos x="272" y="103"/>
                </a:cxn>
                <a:cxn ang="0">
                  <a:pos x="246" y="146"/>
                </a:cxn>
                <a:cxn ang="0">
                  <a:pos x="199" y="128"/>
                </a:cxn>
                <a:cxn ang="0">
                  <a:pos x="181" y="78"/>
                </a:cxn>
                <a:cxn ang="0">
                  <a:pos x="217" y="53"/>
                </a:cxn>
                <a:cxn ang="0">
                  <a:pos x="182" y="14"/>
                </a:cxn>
                <a:cxn ang="0">
                  <a:pos x="193" y="2"/>
                </a:cxn>
                <a:cxn ang="0">
                  <a:pos x="201" y="0"/>
                </a:cxn>
                <a:cxn ang="0">
                  <a:pos x="219" y="70"/>
                </a:cxn>
                <a:cxn ang="0">
                  <a:pos x="205" y="91"/>
                </a:cxn>
                <a:cxn ang="0">
                  <a:pos x="225" y="116"/>
                </a:cxn>
                <a:cxn ang="0">
                  <a:pos x="250" y="117"/>
                </a:cxn>
                <a:cxn ang="0">
                  <a:pos x="256" y="100"/>
                </a:cxn>
              </a:cxnLst>
              <a:rect l="0" t="0" r="r" b="b"/>
              <a:pathLst>
                <a:path w="296" h="301">
                  <a:moveTo>
                    <a:pt x="130" y="209"/>
                  </a:moveTo>
                  <a:cubicBezTo>
                    <a:pt x="133" y="212"/>
                    <a:pt x="136" y="216"/>
                    <a:pt x="138" y="219"/>
                  </a:cubicBezTo>
                  <a:cubicBezTo>
                    <a:pt x="139" y="223"/>
                    <a:pt x="140" y="226"/>
                    <a:pt x="141" y="230"/>
                  </a:cubicBezTo>
                  <a:cubicBezTo>
                    <a:pt x="141" y="234"/>
                    <a:pt x="141" y="237"/>
                    <a:pt x="140" y="241"/>
                  </a:cubicBezTo>
                  <a:cubicBezTo>
                    <a:pt x="140" y="245"/>
                    <a:pt x="139" y="248"/>
                    <a:pt x="137" y="252"/>
                  </a:cubicBezTo>
                  <a:cubicBezTo>
                    <a:pt x="135" y="256"/>
                    <a:pt x="133" y="259"/>
                    <a:pt x="130" y="263"/>
                  </a:cubicBezTo>
                  <a:cubicBezTo>
                    <a:pt x="128" y="266"/>
                    <a:pt x="125" y="270"/>
                    <a:pt x="121" y="274"/>
                  </a:cubicBezTo>
                  <a:lnTo>
                    <a:pt x="96" y="298"/>
                  </a:lnTo>
                  <a:cubicBezTo>
                    <a:pt x="95" y="300"/>
                    <a:pt x="93" y="301"/>
                    <a:pt x="91" y="301"/>
                  </a:cubicBezTo>
                  <a:cubicBezTo>
                    <a:pt x="89" y="301"/>
                    <a:pt x="87" y="300"/>
                    <a:pt x="85" y="298"/>
                  </a:cubicBezTo>
                  <a:lnTo>
                    <a:pt x="4" y="217"/>
                  </a:lnTo>
                  <a:cubicBezTo>
                    <a:pt x="1" y="215"/>
                    <a:pt x="0" y="213"/>
                    <a:pt x="1" y="211"/>
                  </a:cubicBezTo>
                  <a:cubicBezTo>
                    <a:pt x="1" y="209"/>
                    <a:pt x="2" y="207"/>
                    <a:pt x="3" y="205"/>
                  </a:cubicBezTo>
                  <a:lnTo>
                    <a:pt x="27" y="182"/>
                  </a:lnTo>
                  <a:cubicBezTo>
                    <a:pt x="32" y="176"/>
                    <a:pt x="38" y="172"/>
                    <a:pt x="42" y="169"/>
                  </a:cubicBezTo>
                  <a:cubicBezTo>
                    <a:pt x="47" y="166"/>
                    <a:pt x="52" y="164"/>
                    <a:pt x="57" y="163"/>
                  </a:cubicBezTo>
                  <a:cubicBezTo>
                    <a:pt x="61" y="163"/>
                    <a:pt x="66" y="163"/>
                    <a:pt x="70" y="165"/>
                  </a:cubicBezTo>
                  <a:cubicBezTo>
                    <a:pt x="75" y="166"/>
                    <a:pt x="79" y="169"/>
                    <a:pt x="83" y="173"/>
                  </a:cubicBezTo>
                  <a:cubicBezTo>
                    <a:pt x="85" y="175"/>
                    <a:pt x="87" y="177"/>
                    <a:pt x="88" y="180"/>
                  </a:cubicBezTo>
                  <a:cubicBezTo>
                    <a:pt x="90" y="183"/>
                    <a:pt x="91" y="185"/>
                    <a:pt x="91" y="188"/>
                  </a:cubicBezTo>
                  <a:cubicBezTo>
                    <a:pt x="92" y="191"/>
                    <a:pt x="92" y="194"/>
                    <a:pt x="92" y="196"/>
                  </a:cubicBezTo>
                  <a:cubicBezTo>
                    <a:pt x="91" y="199"/>
                    <a:pt x="90" y="202"/>
                    <a:pt x="89" y="205"/>
                  </a:cubicBezTo>
                  <a:cubicBezTo>
                    <a:pt x="92" y="203"/>
                    <a:pt x="96" y="201"/>
                    <a:pt x="99" y="200"/>
                  </a:cubicBezTo>
                  <a:cubicBezTo>
                    <a:pt x="102" y="199"/>
                    <a:pt x="106" y="199"/>
                    <a:pt x="109" y="199"/>
                  </a:cubicBezTo>
                  <a:cubicBezTo>
                    <a:pt x="113" y="199"/>
                    <a:pt x="116" y="200"/>
                    <a:pt x="120" y="202"/>
                  </a:cubicBezTo>
                  <a:cubicBezTo>
                    <a:pt x="123" y="203"/>
                    <a:pt x="127" y="206"/>
                    <a:pt x="130" y="209"/>
                  </a:cubicBezTo>
                  <a:close/>
                  <a:moveTo>
                    <a:pt x="66" y="194"/>
                  </a:moveTo>
                  <a:cubicBezTo>
                    <a:pt x="65" y="192"/>
                    <a:pt x="63" y="191"/>
                    <a:pt x="61" y="190"/>
                  </a:cubicBezTo>
                  <a:cubicBezTo>
                    <a:pt x="58" y="189"/>
                    <a:pt x="56" y="189"/>
                    <a:pt x="54" y="189"/>
                  </a:cubicBezTo>
                  <a:cubicBezTo>
                    <a:pt x="52" y="189"/>
                    <a:pt x="50" y="190"/>
                    <a:pt x="48" y="191"/>
                  </a:cubicBezTo>
                  <a:cubicBezTo>
                    <a:pt x="45" y="192"/>
                    <a:pt x="43" y="194"/>
                    <a:pt x="40" y="197"/>
                  </a:cubicBezTo>
                  <a:lnTo>
                    <a:pt x="30" y="207"/>
                  </a:lnTo>
                  <a:lnTo>
                    <a:pt x="54" y="231"/>
                  </a:lnTo>
                  <a:lnTo>
                    <a:pt x="65" y="220"/>
                  </a:lnTo>
                  <a:cubicBezTo>
                    <a:pt x="68" y="217"/>
                    <a:pt x="70" y="215"/>
                    <a:pt x="71" y="213"/>
                  </a:cubicBezTo>
                  <a:cubicBezTo>
                    <a:pt x="72" y="210"/>
                    <a:pt x="72" y="208"/>
                    <a:pt x="72" y="206"/>
                  </a:cubicBezTo>
                  <a:cubicBezTo>
                    <a:pt x="72" y="204"/>
                    <a:pt x="71" y="202"/>
                    <a:pt x="70" y="200"/>
                  </a:cubicBezTo>
                  <a:cubicBezTo>
                    <a:pt x="69" y="198"/>
                    <a:pt x="68" y="196"/>
                    <a:pt x="66" y="194"/>
                  </a:cubicBezTo>
                  <a:close/>
                  <a:moveTo>
                    <a:pt x="111" y="229"/>
                  </a:moveTo>
                  <a:cubicBezTo>
                    <a:pt x="109" y="227"/>
                    <a:pt x="107" y="225"/>
                    <a:pt x="104" y="224"/>
                  </a:cubicBezTo>
                  <a:cubicBezTo>
                    <a:pt x="102" y="223"/>
                    <a:pt x="99" y="223"/>
                    <a:pt x="97" y="223"/>
                  </a:cubicBezTo>
                  <a:cubicBezTo>
                    <a:pt x="94" y="223"/>
                    <a:pt x="92" y="224"/>
                    <a:pt x="89" y="226"/>
                  </a:cubicBezTo>
                  <a:cubicBezTo>
                    <a:pt x="86" y="227"/>
                    <a:pt x="83" y="230"/>
                    <a:pt x="79" y="233"/>
                  </a:cubicBezTo>
                  <a:lnTo>
                    <a:pt x="68" y="245"/>
                  </a:lnTo>
                  <a:lnTo>
                    <a:pt x="95" y="271"/>
                  </a:lnTo>
                  <a:lnTo>
                    <a:pt x="108" y="257"/>
                  </a:lnTo>
                  <a:cubicBezTo>
                    <a:pt x="111" y="255"/>
                    <a:pt x="113" y="252"/>
                    <a:pt x="114" y="250"/>
                  </a:cubicBezTo>
                  <a:cubicBezTo>
                    <a:pt x="115" y="247"/>
                    <a:pt x="116" y="245"/>
                    <a:pt x="116" y="243"/>
                  </a:cubicBezTo>
                  <a:cubicBezTo>
                    <a:pt x="117" y="240"/>
                    <a:pt x="116" y="238"/>
                    <a:pt x="115" y="236"/>
                  </a:cubicBezTo>
                  <a:cubicBezTo>
                    <a:pt x="115" y="233"/>
                    <a:pt x="113" y="231"/>
                    <a:pt x="111" y="229"/>
                  </a:cubicBezTo>
                  <a:close/>
                  <a:moveTo>
                    <a:pt x="221" y="169"/>
                  </a:moveTo>
                  <a:cubicBezTo>
                    <a:pt x="222" y="170"/>
                    <a:pt x="222" y="170"/>
                    <a:pt x="222" y="171"/>
                  </a:cubicBezTo>
                  <a:cubicBezTo>
                    <a:pt x="222" y="172"/>
                    <a:pt x="221" y="173"/>
                    <a:pt x="220" y="174"/>
                  </a:cubicBezTo>
                  <a:cubicBezTo>
                    <a:pt x="220" y="176"/>
                    <a:pt x="218" y="177"/>
                    <a:pt x="216" y="179"/>
                  </a:cubicBezTo>
                  <a:cubicBezTo>
                    <a:pt x="214" y="181"/>
                    <a:pt x="212" y="183"/>
                    <a:pt x="211" y="184"/>
                  </a:cubicBezTo>
                  <a:cubicBezTo>
                    <a:pt x="210" y="184"/>
                    <a:pt x="209" y="185"/>
                    <a:pt x="208" y="185"/>
                  </a:cubicBezTo>
                  <a:cubicBezTo>
                    <a:pt x="207" y="185"/>
                    <a:pt x="207" y="185"/>
                    <a:pt x="206" y="184"/>
                  </a:cubicBezTo>
                  <a:lnTo>
                    <a:pt x="201" y="179"/>
                  </a:lnTo>
                  <a:cubicBezTo>
                    <a:pt x="201" y="184"/>
                    <a:pt x="200" y="189"/>
                    <a:pt x="199" y="194"/>
                  </a:cubicBezTo>
                  <a:cubicBezTo>
                    <a:pt x="197" y="199"/>
                    <a:pt x="194" y="204"/>
                    <a:pt x="190" y="208"/>
                  </a:cubicBezTo>
                  <a:cubicBezTo>
                    <a:pt x="186" y="211"/>
                    <a:pt x="183" y="214"/>
                    <a:pt x="179" y="216"/>
                  </a:cubicBezTo>
                  <a:cubicBezTo>
                    <a:pt x="175" y="218"/>
                    <a:pt x="171" y="219"/>
                    <a:pt x="168" y="220"/>
                  </a:cubicBezTo>
                  <a:cubicBezTo>
                    <a:pt x="164" y="220"/>
                    <a:pt x="160" y="219"/>
                    <a:pt x="156" y="218"/>
                  </a:cubicBezTo>
                  <a:cubicBezTo>
                    <a:pt x="153" y="216"/>
                    <a:pt x="149" y="214"/>
                    <a:pt x="146" y="211"/>
                  </a:cubicBezTo>
                  <a:cubicBezTo>
                    <a:pt x="142" y="207"/>
                    <a:pt x="139" y="203"/>
                    <a:pt x="138" y="199"/>
                  </a:cubicBezTo>
                  <a:cubicBezTo>
                    <a:pt x="137" y="194"/>
                    <a:pt x="137" y="190"/>
                    <a:pt x="138" y="185"/>
                  </a:cubicBezTo>
                  <a:cubicBezTo>
                    <a:pt x="139" y="181"/>
                    <a:pt x="141" y="176"/>
                    <a:pt x="145" y="170"/>
                  </a:cubicBezTo>
                  <a:cubicBezTo>
                    <a:pt x="148" y="165"/>
                    <a:pt x="153" y="160"/>
                    <a:pt x="158" y="154"/>
                  </a:cubicBezTo>
                  <a:lnTo>
                    <a:pt x="164" y="148"/>
                  </a:lnTo>
                  <a:lnTo>
                    <a:pt x="161" y="144"/>
                  </a:lnTo>
                  <a:cubicBezTo>
                    <a:pt x="159" y="142"/>
                    <a:pt x="157" y="140"/>
                    <a:pt x="155" y="139"/>
                  </a:cubicBezTo>
                  <a:cubicBezTo>
                    <a:pt x="153" y="138"/>
                    <a:pt x="151" y="138"/>
                    <a:pt x="149" y="138"/>
                  </a:cubicBezTo>
                  <a:cubicBezTo>
                    <a:pt x="147" y="138"/>
                    <a:pt x="145" y="138"/>
                    <a:pt x="143" y="139"/>
                  </a:cubicBezTo>
                  <a:cubicBezTo>
                    <a:pt x="141" y="140"/>
                    <a:pt x="139" y="142"/>
                    <a:pt x="136" y="144"/>
                  </a:cubicBezTo>
                  <a:cubicBezTo>
                    <a:pt x="133" y="147"/>
                    <a:pt x="131" y="150"/>
                    <a:pt x="129" y="153"/>
                  </a:cubicBezTo>
                  <a:cubicBezTo>
                    <a:pt x="128" y="156"/>
                    <a:pt x="126" y="159"/>
                    <a:pt x="125" y="162"/>
                  </a:cubicBezTo>
                  <a:cubicBezTo>
                    <a:pt x="124" y="164"/>
                    <a:pt x="124" y="167"/>
                    <a:pt x="123" y="169"/>
                  </a:cubicBezTo>
                  <a:cubicBezTo>
                    <a:pt x="122" y="170"/>
                    <a:pt x="122" y="172"/>
                    <a:pt x="121" y="173"/>
                  </a:cubicBezTo>
                  <a:cubicBezTo>
                    <a:pt x="121" y="173"/>
                    <a:pt x="120" y="173"/>
                    <a:pt x="119" y="173"/>
                  </a:cubicBezTo>
                  <a:cubicBezTo>
                    <a:pt x="118" y="174"/>
                    <a:pt x="118" y="173"/>
                    <a:pt x="117" y="173"/>
                  </a:cubicBezTo>
                  <a:cubicBezTo>
                    <a:pt x="116" y="173"/>
                    <a:pt x="115" y="172"/>
                    <a:pt x="114" y="171"/>
                  </a:cubicBezTo>
                  <a:cubicBezTo>
                    <a:pt x="113" y="171"/>
                    <a:pt x="112" y="170"/>
                    <a:pt x="111" y="169"/>
                  </a:cubicBezTo>
                  <a:cubicBezTo>
                    <a:pt x="109" y="167"/>
                    <a:pt x="108" y="166"/>
                    <a:pt x="107" y="165"/>
                  </a:cubicBezTo>
                  <a:cubicBezTo>
                    <a:pt x="107" y="164"/>
                    <a:pt x="106" y="162"/>
                    <a:pt x="106" y="161"/>
                  </a:cubicBezTo>
                  <a:cubicBezTo>
                    <a:pt x="106" y="160"/>
                    <a:pt x="107" y="158"/>
                    <a:pt x="108" y="155"/>
                  </a:cubicBezTo>
                  <a:cubicBezTo>
                    <a:pt x="108" y="153"/>
                    <a:pt x="110" y="150"/>
                    <a:pt x="111" y="147"/>
                  </a:cubicBezTo>
                  <a:cubicBezTo>
                    <a:pt x="113" y="144"/>
                    <a:pt x="115" y="141"/>
                    <a:pt x="117" y="138"/>
                  </a:cubicBezTo>
                  <a:cubicBezTo>
                    <a:pt x="119" y="135"/>
                    <a:pt x="122" y="132"/>
                    <a:pt x="124" y="129"/>
                  </a:cubicBezTo>
                  <a:cubicBezTo>
                    <a:pt x="129" y="124"/>
                    <a:pt x="134" y="120"/>
                    <a:pt x="139" y="117"/>
                  </a:cubicBezTo>
                  <a:cubicBezTo>
                    <a:pt x="143" y="115"/>
                    <a:pt x="148" y="113"/>
                    <a:pt x="152" y="113"/>
                  </a:cubicBezTo>
                  <a:cubicBezTo>
                    <a:pt x="156" y="113"/>
                    <a:pt x="161" y="114"/>
                    <a:pt x="165" y="116"/>
                  </a:cubicBezTo>
                  <a:cubicBezTo>
                    <a:pt x="169" y="118"/>
                    <a:pt x="174" y="121"/>
                    <a:pt x="178" y="126"/>
                  </a:cubicBezTo>
                  <a:lnTo>
                    <a:pt x="221" y="169"/>
                  </a:lnTo>
                  <a:close/>
                  <a:moveTo>
                    <a:pt x="176" y="159"/>
                  </a:moveTo>
                  <a:lnTo>
                    <a:pt x="169" y="166"/>
                  </a:lnTo>
                  <a:cubicBezTo>
                    <a:pt x="166" y="169"/>
                    <a:pt x="164" y="172"/>
                    <a:pt x="162" y="174"/>
                  </a:cubicBezTo>
                  <a:cubicBezTo>
                    <a:pt x="160" y="177"/>
                    <a:pt x="159" y="179"/>
                    <a:pt x="159" y="181"/>
                  </a:cubicBezTo>
                  <a:cubicBezTo>
                    <a:pt x="159" y="183"/>
                    <a:pt x="159" y="185"/>
                    <a:pt x="159" y="187"/>
                  </a:cubicBezTo>
                  <a:cubicBezTo>
                    <a:pt x="160" y="189"/>
                    <a:pt x="161" y="191"/>
                    <a:pt x="163" y="192"/>
                  </a:cubicBezTo>
                  <a:cubicBezTo>
                    <a:pt x="165" y="195"/>
                    <a:pt x="168" y="196"/>
                    <a:pt x="171" y="196"/>
                  </a:cubicBezTo>
                  <a:cubicBezTo>
                    <a:pt x="175" y="196"/>
                    <a:pt x="178" y="194"/>
                    <a:pt x="181" y="191"/>
                  </a:cubicBezTo>
                  <a:cubicBezTo>
                    <a:pt x="183" y="189"/>
                    <a:pt x="185" y="186"/>
                    <a:pt x="186" y="182"/>
                  </a:cubicBezTo>
                  <a:cubicBezTo>
                    <a:pt x="187" y="179"/>
                    <a:pt x="187" y="175"/>
                    <a:pt x="187" y="170"/>
                  </a:cubicBezTo>
                  <a:lnTo>
                    <a:pt x="176" y="159"/>
                  </a:lnTo>
                  <a:close/>
                  <a:moveTo>
                    <a:pt x="295" y="95"/>
                  </a:moveTo>
                  <a:cubicBezTo>
                    <a:pt x="295" y="95"/>
                    <a:pt x="296" y="96"/>
                    <a:pt x="296" y="96"/>
                  </a:cubicBezTo>
                  <a:cubicBezTo>
                    <a:pt x="296" y="97"/>
                    <a:pt x="296" y="98"/>
                    <a:pt x="295" y="99"/>
                  </a:cubicBezTo>
                  <a:cubicBezTo>
                    <a:pt x="295" y="99"/>
                    <a:pt x="295" y="100"/>
                    <a:pt x="294" y="101"/>
                  </a:cubicBezTo>
                  <a:cubicBezTo>
                    <a:pt x="293" y="102"/>
                    <a:pt x="292" y="104"/>
                    <a:pt x="290" y="105"/>
                  </a:cubicBezTo>
                  <a:cubicBezTo>
                    <a:pt x="289" y="107"/>
                    <a:pt x="287" y="108"/>
                    <a:pt x="286" y="109"/>
                  </a:cubicBezTo>
                  <a:cubicBezTo>
                    <a:pt x="285" y="110"/>
                    <a:pt x="284" y="110"/>
                    <a:pt x="283" y="111"/>
                  </a:cubicBezTo>
                  <a:cubicBezTo>
                    <a:pt x="283" y="111"/>
                    <a:pt x="282" y="111"/>
                    <a:pt x="281" y="111"/>
                  </a:cubicBezTo>
                  <a:cubicBezTo>
                    <a:pt x="281" y="111"/>
                    <a:pt x="280" y="111"/>
                    <a:pt x="280" y="110"/>
                  </a:cubicBezTo>
                  <a:lnTo>
                    <a:pt x="272" y="103"/>
                  </a:lnTo>
                  <a:cubicBezTo>
                    <a:pt x="273" y="110"/>
                    <a:pt x="272" y="116"/>
                    <a:pt x="270" y="122"/>
                  </a:cubicBezTo>
                  <a:cubicBezTo>
                    <a:pt x="269" y="127"/>
                    <a:pt x="266" y="132"/>
                    <a:pt x="261" y="137"/>
                  </a:cubicBezTo>
                  <a:cubicBezTo>
                    <a:pt x="256" y="141"/>
                    <a:pt x="251" y="145"/>
                    <a:pt x="246" y="146"/>
                  </a:cubicBezTo>
                  <a:cubicBezTo>
                    <a:pt x="241" y="148"/>
                    <a:pt x="235" y="148"/>
                    <a:pt x="230" y="147"/>
                  </a:cubicBezTo>
                  <a:cubicBezTo>
                    <a:pt x="225" y="146"/>
                    <a:pt x="219" y="143"/>
                    <a:pt x="214" y="140"/>
                  </a:cubicBezTo>
                  <a:cubicBezTo>
                    <a:pt x="209" y="137"/>
                    <a:pt x="204" y="133"/>
                    <a:pt x="199" y="128"/>
                  </a:cubicBezTo>
                  <a:cubicBezTo>
                    <a:pt x="194" y="122"/>
                    <a:pt x="189" y="117"/>
                    <a:pt x="186" y="111"/>
                  </a:cubicBezTo>
                  <a:cubicBezTo>
                    <a:pt x="182" y="105"/>
                    <a:pt x="180" y="99"/>
                    <a:pt x="179" y="94"/>
                  </a:cubicBezTo>
                  <a:cubicBezTo>
                    <a:pt x="179" y="88"/>
                    <a:pt x="179" y="83"/>
                    <a:pt x="181" y="78"/>
                  </a:cubicBezTo>
                  <a:cubicBezTo>
                    <a:pt x="183" y="72"/>
                    <a:pt x="186" y="68"/>
                    <a:pt x="190" y="63"/>
                  </a:cubicBezTo>
                  <a:cubicBezTo>
                    <a:pt x="194" y="59"/>
                    <a:pt x="198" y="57"/>
                    <a:pt x="202" y="55"/>
                  </a:cubicBezTo>
                  <a:cubicBezTo>
                    <a:pt x="207" y="54"/>
                    <a:pt x="212" y="53"/>
                    <a:pt x="217" y="53"/>
                  </a:cubicBezTo>
                  <a:lnTo>
                    <a:pt x="183" y="18"/>
                  </a:lnTo>
                  <a:cubicBezTo>
                    <a:pt x="182" y="18"/>
                    <a:pt x="182" y="17"/>
                    <a:pt x="182" y="17"/>
                  </a:cubicBezTo>
                  <a:cubicBezTo>
                    <a:pt x="182" y="16"/>
                    <a:pt x="182" y="15"/>
                    <a:pt x="182" y="14"/>
                  </a:cubicBezTo>
                  <a:cubicBezTo>
                    <a:pt x="183" y="13"/>
                    <a:pt x="183" y="12"/>
                    <a:pt x="184" y="11"/>
                  </a:cubicBezTo>
                  <a:cubicBezTo>
                    <a:pt x="185" y="10"/>
                    <a:pt x="187" y="8"/>
                    <a:pt x="189" y="6"/>
                  </a:cubicBezTo>
                  <a:cubicBezTo>
                    <a:pt x="190" y="5"/>
                    <a:pt x="192" y="3"/>
                    <a:pt x="193" y="2"/>
                  </a:cubicBezTo>
                  <a:cubicBezTo>
                    <a:pt x="194" y="1"/>
                    <a:pt x="196" y="0"/>
                    <a:pt x="196" y="0"/>
                  </a:cubicBezTo>
                  <a:cubicBezTo>
                    <a:pt x="197" y="0"/>
                    <a:pt x="198" y="0"/>
                    <a:pt x="199" y="0"/>
                  </a:cubicBezTo>
                  <a:cubicBezTo>
                    <a:pt x="200" y="0"/>
                    <a:pt x="200" y="0"/>
                    <a:pt x="201" y="0"/>
                  </a:cubicBezTo>
                  <a:lnTo>
                    <a:pt x="295" y="95"/>
                  </a:lnTo>
                  <a:close/>
                  <a:moveTo>
                    <a:pt x="234" y="70"/>
                  </a:moveTo>
                  <a:cubicBezTo>
                    <a:pt x="228" y="69"/>
                    <a:pt x="223" y="69"/>
                    <a:pt x="219" y="70"/>
                  </a:cubicBezTo>
                  <a:cubicBezTo>
                    <a:pt x="215" y="70"/>
                    <a:pt x="212" y="72"/>
                    <a:pt x="209" y="75"/>
                  </a:cubicBezTo>
                  <a:cubicBezTo>
                    <a:pt x="207" y="77"/>
                    <a:pt x="205" y="80"/>
                    <a:pt x="205" y="82"/>
                  </a:cubicBezTo>
                  <a:cubicBezTo>
                    <a:pt x="204" y="85"/>
                    <a:pt x="205" y="88"/>
                    <a:pt x="205" y="91"/>
                  </a:cubicBezTo>
                  <a:cubicBezTo>
                    <a:pt x="206" y="94"/>
                    <a:pt x="208" y="97"/>
                    <a:pt x="210" y="100"/>
                  </a:cubicBezTo>
                  <a:cubicBezTo>
                    <a:pt x="212" y="103"/>
                    <a:pt x="214" y="106"/>
                    <a:pt x="216" y="108"/>
                  </a:cubicBezTo>
                  <a:cubicBezTo>
                    <a:pt x="219" y="111"/>
                    <a:pt x="222" y="113"/>
                    <a:pt x="225" y="116"/>
                  </a:cubicBezTo>
                  <a:cubicBezTo>
                    <a:pt x="228" y="118"/>
                    <a:pt x="231" y="119"/>
                    <a:pt x="234" y="120"/>
                  </a:cubicBezTo>
                  <a:cubicBezTo>
                    <a:pt x="237" y="121"/>
                    <a:pt x="240" y="121"/>
                    <a:pt x="242" y="121"/>
                  </a:cubicBezTo>
                  <a:cubicBezTo>
                    <a:pt x="245" y="121"/>
                    <a:pt x="248" y="119"/>
                    <a:pt x="250" y="117"/>
                  </a:cubicBezTo>
                  <a:cubicBezTo>
                    <a:pt x="252" y="115"/>
                    <a:pt x="253" y="114"/>
                    <a:pt x="254" y="113"/>
                  </a:cubicBezTo>
                  <a:cubicBezTo>
                    <a:pt x="254" y="111"/>
                    <a:pt x="255" y="109"/>
                    <a:pt x="255" y="107"/>
                  </a:cubicBezTo>
                  <a:cubicBezTo>
                    <a:pt x="256" y="105"/>
                    <a:pt x="256" y="103"/>
                    <a:pt x="256" y="100"/>
                  </a:cubicBezTo>
                  <a:cubicBezTo>
                    <a:pt x="256" y="98"/>
                    <a:pt x="256" y="95"/>
                    <a:pt x="255" y="91"/>
                  </a:cubicBezTo>
                  <a:lnTo>
                    <a:pt x="234"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550" y="3671"/>
              <a:ext cx="12" cy="12"/>
            </a:xfrm>
            <a:custGeom>
              <a:avLst/>
              <a:gdLst/>
              <a:ahLst/>
              <a:cxnLst>
                <a:cxn ang="0">
                  <a:pos x="42" y="5"/>
                </a:cxn>
                <a:cxn ang="0">
                  <a:pos x="47" y="11"/>
                </a:cxn>
                <a:cxn ang="0">
                  <a:pos x="47" y="16"/>
                </a:cxn>
                <a:cxn ang="0">
                  <a:pos x="17" y="45"/>
                </a:cxn>
                <a:cxn ang="0">
                  <a:pos x="12" y="46"/>
                </a:cxn>
                <a:cxn ang="0">
                  <a:pos x="6" y="41"/>
                </a:cxn>
                <a:cxn ang="0">
                  <a:pos x="1" y="35"/>
                </a:cxn>
                <a:cxn ang="0">
                  <a:pos x="2" y="31"/>
                </a:cxn>
                <a:cxn ang="0">
                  <a:pos x="32" y="1"/>
                </a:cxn>
                <a:cxn ang="0">
                  <a:pos x="34" y="0"/>
                </a:cxn>
                <a:cxn ang="0">
                  <a:pos x="36" y="0"/>
                </a:cxn>
                <a:cxn ang="0">
                  <a:pos x="39" y="2"/>
                </a:cxn>
                <a:cxn ang="0">
                  <a:pos x="42" y="5"/>
                </a:cxn>
              </a:cxnLst>
              <a:rect l="0" t="0" r="r" b="b"/>
              <a:pathLst>
                <a:path w="48" h="47">
                  <a:moveTo>
                    <a:pt x="42" y="5"/>
                  </a:moveTo>
                  <a:cubicBezTo>
                    <a:pt x="45" y="8"/>
                    <a:pt x="47" y="10"/>
                    <a:pt x="47" y="11"/>
                  </a:cubicBezTo>
                  <a:cubicBezTo>
                    <a:pt x="48" y="13"/>
                    <a:pt x="48" y="14"/>
                    <a:pt x="47" y="16"/>
                  </a:cubicBezTo>
                  <a:lnTo>
                    <a:pt x="17" y="45"/>
                  </a:lnTo>
                  <a:cubicBezTo>
                    <a:pt x="15" y="47"/>
                    <a:pt x="14" y="47"/>
                    <a:pt x="12" y="46"/>
                  </a:cubicBezTo>
                  <a:cubicBezTo>
                    <a:pt x="11" y="46"/>
                    <a:pt x="9" y="44"/>
                    <a:pt x="6" y="41"/>
                  </a:cubicBezTo>
                  <a:cubicBezTo>
                    <a:pt x="3" y="39"/>
                    <a:pt x="1" y="37"/>
                    <a:pt x="1" y="35"/>
                  </a:cubicBezTo>
                  <a:cubicBezTo>
                    <a:pt x="0" y="33"/>
                    <a:pt x="1" y="32"/>
                    <a:pt x="2" y="31"/>
                  </a:cubicBezTo>
                  <a:lnTo>
                    <a:pt x="32" y="1"/>
                  </a:lnTo>
                  <a:cubicBezTo>
                    <a:pt x="32" y="0"/>
                    <a:pt x="33" y="0"/>
                    <a:pt x="34" y="0"/>
                  </a:cubicBezTo>
                  <a:cubicBezTo>
                    <a:pt x="34" y="0"/>
                    <a:pt x="35" y="0"/>
                    <a:pt x="36" y="0"/>
                  </a:cubicBezTo>
                  <a:cubicBezTo>
                    <a:pt x="37" y="0"/>
                    <a:pt x="38" y="1"/>
                    <a:pt x="39" y="2"/>
                  </a:cubicBezTo>
                  <a:cubicBezTo>
                    <a:pt x="40" y="2"/>
                    <a:pt x="41" y="4"/>
                    <a:pt x="42" y="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noEditPoints="1"/>
            </p:cNvSpPr>
            <p:nvPr/>
          </p:nvSpPr>
          <p:spPr bwMode="auto">
            <a:xfrm>
              <a:off x="4551" y="3362"/>
              <a:ext cx="319" cy="316"/>
            </a:xfrm>
            <a:custGeom>
              <a:avLst/>
              <a:gdLst/>
              <a:ahLst/>
              <a:cxnLst>
                <a:cxn ang="0">
                  <a:pos x="150" y="1204"/>
                </a:cxn>
                <a:cxn ang="0">
                  <a:pos x="103" y="1254"/>
                </a:cxn>
                <a:cxn ang="0">
                  <a:pos x="41" y="1151"/>
                </a:cxn>
                <a:cxn ang="0">
                  <a:pos x="195" y="1156"/>
                </a:cxn>
                <a:cxn ang="0">
                  <a:pos x="148" y="1070"/>
                </a:cxn>
                <a:cxn ang="0">
                  <a:pos x="124" y="1037"/>
                </a:cxn>
                <a:cxn ang="0">
                  <a:pos x="232" y="1103"/>
                </a:cxn>
                <a:cxn ang="0">
                  <a:pos x="250" y="1061"/>
                </a:cxn>
                <a:cxn ang="0">
                  <a:pos x="211" y="1007"/>
                </a:cxn>
                <a:cxn ang="0">
                  <a:pos x="219" y="1024"/>
                </a:cxn>
                <a:cxn ang="0">
                  <a:pos x="271" y="1044"/>
                </a:cxn>
                <a:cxn ang="0">
                  <a:pos x="284" y="1041"/>
                </a:cxn>
                <a:cxn ang="0">
                  <a:pos x="293" y="1008"/>
                </a:cxn>
                <a:cxn ang="0">
                  <a:pos x="276" y="947"/>
                </a:cxn>
                <a:cxn ang="0">
                  <a:pos x="264" y="977"/>
                </a:cxn>
                <a:cxn ang="0">
                  <a:pos x="376" y="978"/>
                </a:cxn>
                <a:cxn ang="0">
                  <a:pos x="304" y="914"/>
                </a:cxn>
                <a:cxn ang="0">
                  <a:pos x="291" y="889"/>
                </a:cxn>
                <a:cxn ang="0">
                  <a:pos x="377" y="872"/>
                </a:cxn>
                <a:cxn ang="0">
                  <a:pos x="327" y="896"/>
                </a:cxn>
                <a:cxn ang="0">
                  <a:pos x="387" y="844"/>
                </a:cxn>
                <a:cxn ang="0">
                  <a:pos x="473" y="836"/>
                </a:cxn>
                <a:cxn ang="0">
                  <a:pos x="541" y="855"/>
                </a:cxn>
                <a:cxn ang="0">
                  <a:pos x="445" y="861"/>
                </a:cxn>
                <a:cxn ang="0">
                  <a:pos x="460" y="802"/>
                </a:cxn>
                <a:cxn ang="0">
                  <a:pos x="516" y="849"/>
                </a:cxn>
                <a:cxn ang="0">
                  <a:pos x="516" y="849"/>
                </a:cxn>
                <a:cxn ang="0">
                  <a:pos x="624" y="733"/>
                </a:cxn>
                <a:cxn ang="0">
                  <a:pos x="536" y="637"/>
                </a:cxn>
                <a:cxn ang="0">
                  <a:pos x="589" y="600"/>
                </a:cxn>
                <a:cxn ang="0">
                  <a:pos x="715" y="616"/>
                </a:cxn>
                <a:cxn ang="0">
                  <a:pos x="734" y="622"/>
                </a:cxn>
                <a:cxn ang="0">
                  <a:pos x="693" y="560"/>
                </a:cxn>
                <a:cxn ang="0">
                  <a:pos x="818" y="589"/>
                </a:cxn>
                <a:cxn ang="0">
                  <a:pos x="699" y="519"/>
                </a:cxn>
                <a:cxn ang="0">
                  <a:pos x="760" y="465"/>
                </a:cxn>
                <a:cxn ang="0">
                  <a:pos x="820" y="515"/>
                </a:cxn>
                <a:cxn ang="0">
                  <a:pos x="838" y="473"/>
                </a:cxn>
                <a:cxn ang="0">
                  <a:pos x="799" y="419"/>
                </a:cxn>
                <a:cxn ang="0">
                  <a:pos x="807" y="435"/>
                </a:cxn>
                <a:cxn ang="0">
                  <a:pos x="859" y="456"/>
                </a:cxn>
                <a:cxn ang="0">
                  <a:pos x="962" y="441"/>
                </a:cxn>
                <a:cxn ang="0">
                  <a:pos x="849" y="303"/>
                </a:cxn>
                <a:cxn ang="0">
                  <a:pos x="952" y="332"/>
                </a:cxn>
                <a:cxn ang="0">
                  <a:pos x="875" y="282"/>
                </a:cxn>
                <a:cxn ang="0">
                  <a:pos x="957" y="262"/>
                </a:cxn>
                <a:cxn ang="0">
                  <a:pos x="1032" y="280"/>
                </a:cxn>
                <a:cxn ang="0">
                  <a:pos x="1088" y="256"/>
                </a:cxn>
                <a:cxn ang="0">
                  <a:pos x="986" y="235"/>
                </a:cxn>
                <a:cxn ang="0">
                  <a:pos x="1011" y="262"/>
                </a:cxn>
                <a:cxn ang="0">
                  <a:pos x="1049" y="183"/>
                </a:cxn>
                <a:cxn ang="0">
                  <a:pos x="1093" y="125"/>
                </a:cxn>
                <a:cxn ang="0">
                  <a:pos x="1190" y="166"/>
                </a:cxn>
                <a:cxn ang="0">
                  <a:pos x="1195" y="138"/>
                </a:cxn>
                <a:cxn ang="0">
                  <a:pos x="1124" y="103"/>
                </a:cxn>
                <a:cxn ang="0">
                  <a:pos x="1172" y="77"/>
                </a:cxn>
                <a:cxn ang="0">
                  <a:pos x="1174" y="101"/>
                </a:cxn>
                <a:cxn ang="0">
                  <a:pos x="1273" y="134"/>
                </a:cxn>
                <a:cxn ang="0">
                  <a:pos x="1149" y="3"/>
                </a:cxn>
              </a:cxnLst>
              <a:rect l="0" t="0" r="r" b="b"/>
              <a:pathLst>
                <a:path w="1279" h="1266">
                  <a:moveTo>
                    <a:pt x="195" y="1156"/>
                  </a:moveTo>
                  <a:cubicBezTo>
                    <a:pt x="195" y="1157"/>
                    <a:pt x="196" y="1158"/>
                    <a:pt x="196" y="1158"/>
                  </a:cubicBezTo>
                  <a:cubicBezTo>
                    <a:pt x="196" y="1159"/>
                    <a:pt x="196" y="1160"/>
                    <a:pt x="195" y="1161"/>
                  </a:cubicBezTo>
                  <a:cubicBezTo>
                    <a:pt x="195" y="1161"/>
                    <a:pt x="194" y="1163"/>
                    <a:pt x="193" y="1164"/>
                  </a:cubicBezTo>
                  <a:cubicBezTo>
                    <a:pt x="192" y="1165"/>
                    <a:pt x="191" y="1167"/>
                    <a:pt x="189" y="1168"/>
                  </a:cubicBezTo>
                  <a:cubicBezTo>
                    <a:pt x="187" y="1170"/>
                    <a:pt x="186" y="1172"/>
                    <a:pt x="184" y="1173"/>
                  </a:cubicBezTo>
                  <a:cubicBezTo>
                    <a:pt x="183" y="1174"/>
                    <a:pt x="182" y="1174"/>
                    <a:pt x="181" y="1175"/>
                  </a:cubicBezTo>
                  <a:cubicBezTo>
                    <a:pt x="180" y="1175"/>
                    <a:pt x="179" y="1175"/>
                    <a:pt x="179" y="1175"/>
                  </a:cubicBezTo>
                  <a:cubicBezTo>
                    <a:pt x="178" y="1175"/>
                    <a:pt x="177" y="1175"/>
                    <a:pt x="177" y="1174"/>
                  </a:cubicBezTo>
                  <a:lnTo>
                    <a:pt x="101" y="1099"/>
                  </a:lnTo>
                  <a:lnTo>
                    <a:pt x="101" y="1099"/>
                  </a:lnTo>
                  <a:lnTo>
                    <a:pt x="150" y="1201"/>
                  </a:lnTo>
                  <a:cubicBezTo>
                    <a:pt x="150" y="1202"/>
                    <a:pt x="150" y="1203"/>
                    <a:pt x="150" y="1204"/>
                  </a:cubicBezTo>
                  <a:cubicBezTo>
                    <a:pt x="150" y="1205"/>
                    <a:pt x="150" y="1206"/>
                    <a:pt x="150" y="1207"/>
                  </a:cubicBezTo>
                  <a:cubicBezTo>
                    <a:pt x="149" y="1208"/>
                    <a:pt x="148" y="1209"/>
                    <a:pt x="147" y="1210"/>
                  </a:cubicBezTo>
                  <a:cubicBezTo>
                    <a:pt x="146" y="1211"/>
                    <a:pt x="145" y="1213"/>
                    <a:pt x="143" y="1214"/>
                  </a:cubicBezTo>
                  <a:cubicBezTo>
                    <a:pt x="142" y="1216"/>
                    <a:pt x="140" y="1217"/>
                    <a:pt x="139" y="1218"/>
                  </a:cubicBezTo>
                  <a:cubicBezTo>
                    <a:pt x="138" y="1219"/>
                    <a:pt x="136" y="1220"/>
                    <a:pt x="135" y="1220"/>
                  </a:cubicBezTo>
                  <a:cubicBezTo>
                    <a:pt x="134" y="1221"/>
                    <a:pt x="133" y="1221"/>
                    <a:pt x="133" y="1221"/>
                  </a:cubicBezTo>
                  <a:cubicBezTo>
                    <a:pt x="132" y="1221"/>
                    <a:pt x="131" y="1221"/>
                    <a:pt x="130" y="1221"/>
                  </a:cubicBezTo>
                  <a:lnTo>
                    <a:pt x="29" y="1171"/>
                  </a:lnTo>
                  <a:lnTo>
                    <a:pt x="29" y="1171"/>
                  </a:lnTo>
                  <a:lnTo>
                    <a:pt x="104" y="1247"/>
                  </a:lnTo>
                  <a:cubicBezTo>
                    <a:pt x="105" y="1247"/>
                    <a:pt x="105" y="1248"/>
                    <a:pt x="105" y="1249"/>
                  </a:cubicBezTo>
                  <a:cubicBezTo>
                    <a:pt x="105" y="1249"/>
                    <a:pt x="105" y="1250"/>
                    <a:pt x="105" y="1251"/>
                  </a:cubicBezTo>
                  <a:cubicBezTo>
                    <a:pt x="104" y="1252"/>
                    <a:pt x="104" y="1253"/>
                    <a:pt x="103" y="1254"/>
                  </a:cubicBezTo>
                  <a:cubicBezTo>
                    <a:pt x="102" y="1256"/>
                    <a:pt x="100" y="1257"/>
                    <a:pt x="98" y="1259"/>
                  </a:cubicBezTo>
                  <a:cubicBezTo>
                    <a:pt x="97" y="1261"/>
                    <a:pt x="95" y="1262"/>
                    <a:pt x="94" y="1263"/>
                  </a:cubicBezTo>
                  <a:cubicBezTo>
                    <a:pt x="93" y="1264"/>
                    <a:pt x="91" y="1265"/>
                    <a:pt x="91" y="1265"/>
                  </a:cubicBezTo>
                  <a:cubicBezTo>
                    <a:pt x="90" y="1266"/>
                    <a:pt x="89" y="1266"/>
                    <a:pt x="88" y="1266"/>
                  </a:cubicBezTo>
                  <a:cubicBezTo>
                    <a:pt x="88" y="1266"/>
                    <a:pt x="87" y="1265"/>
                    <a:pt x="86" y="1265"/>
                  </a:cubicBezTo>
                  <a:lnTo>
                    <a:pt x="4" y="1182"/>
                  </a:lnTo>
                  <a:cubicBezTo>
                    <a:pt x="1" y="1180"/>
                    <a:pt x="0" y="1177"/>
                    <a:pt x="0" y="1174"/>
                  </a:cubicBezTo>
                  <a:cubicBezTo>
                    <a:pt x="0" y="1172"/>
                    <a:pt x="1" y="1169"/>
                    <a:pt x="3" y="1167"/>
                  </a:cubicBezTo>
                  <a:lnTo>
                    <a:pt x="16" y="1155"/>
                  </a:lnTo>
                  <a:cubicBezTo>
                    <a:pt x="18" y="1153"/>
                    <a:pt x="20" y="1151"/>
                    <a:pt x="22" y="1150"/>
                  </a:cubicBezTo>
                  <a:cubicBezTo>
                    <a:pt x="24" y="1149"/>
                    <a:pt x="26" y="1148"/>
                    <a:pt x="28" y="1148"/>
                  </a:cubicBezTo>
                  <a:cubicBezTo>
                    <a:pt x="30" y="1147"/>
                    <a:pt x="32" y="1147"/>
                    <a:pt x="34" y="1148"/>
                  </a:cubicBezTo>
                  <a:cubicBezTo>
                    <a:pt x="36" y="1149"/>
                    <a:pt x="38" y="1150"/>
                    <a:pt x="41" y="1151"/>
                  </a:cubicBezTo>
                  <a:lnTo>
                    <a:pt x="116" y="1186"/>
                  </a:lnTo>
                  <a:lnTo>
                    <a:pt x="117" y="1186"/>
                  </a:lnTo>
                  <a:lnTo>
                    <a:pt x="82" y="1110"/>
                  </a:lnTo>
                  <a:cubicBezTo>
                    <a:pt x="81" y="1107"/>
                    <a:pt x="80" y="1105"/>
                    <a:pt x="79" y="1103"/>
                  </a:cubicBezTo>
                  <a:cubicBezTo>
                    <a:pt x="79" y="1101"/>
                    <a:pt x="78" y="1099"/>
                    <a:pt x="78" y="1097"/>
                  </a:cubicBezTo>
                  <a:cubicBezTo>
                    <a:pt x="79" y="1095"/>
                    <a:pt x="79" y="1093"/>
                    <a:pt x="80" y="1092"/>
                  </a:cubicBezTo>
                  <a:cubicBezTo>
                    <a:pt x="81" y="1090"/>
                    <a:pt x="82" y="1088"/>
                    <a:pt x="84" y="1086"/>
                  </a:cubicBezTo>
                  <a:lnTo>
                    <a:pt x="97" y="1074"/>
                  </a:lnTo>
                  <a:cubicBezTo>
                    <a:pt x="98" y="1072"/>
                    <a:pt x="100" y="1071"/>
                    <a:pt x="101" y="1071"/>
                  </a:cubicBezTo>
                  <a:cubicBezTo>
                    <a:pt x="102" y="1070"/>
                    <a:pt x="103" y="1070"/>
                    <a:pt x="105" y="1070"/>
                  </a:cubicBezTo>
                  <a:cubicBezTo>
                    <a:pt x="106" y="1070"/>
                    <a:pt x="107" y="1070"/>
                    <a:pt x="108" y="1071"/>
                  </a:cubicBezTo>
                  <a:cubicBezTo>
                    <a:pt x="110" y="1072"/>
                    <a:pt x="111" y="1072"/>
                    <a:pt x="112" y="1074"/>
                  </a:cubicBezTo>
                  <a:lnTo>
                    <a:pt x="195" y="1156"/>
                  </a:lnTo>
                  <a:close/>
                  <a:moveTo>
                    <a:pt x="228" y="1123"/>
                  </a:moveTo>
                  <a:cubicBezTo>
                    <a:pt x="229" y="1124"/>
                    <a:pt x="229" y="1125"/>
                    <a:pt x="229" y="1125"/>
                  </a:cubicBezTo>
                  <a:cubicBezTo>
                    <a:pt x="229" y="1126"/>
                    <a:pt x="229" y="1127"/>
                    <a:pt x="228" y="1128"/>
                  </a:cubicBezTo>
                  <a:cubicBezTo>
                    <a:pt x="228" y="1128"/>
                    <a:pt x="227" y="1130"/>
                    <a:pt x="226" y="1131"/>
                  </a:cubicBezTo>
                  <a:cubicBezTo>
                    <a:pt x="225" y="1132"/>
                    <a:pt x="224" y="1134"/>
                    <a:pt x="222" y="1135"/>
                  </a:cubicBezTo>
                  <a:cubicBezTo>
                    <a:pt x="220" y="1137"/>
                    <a:pt x="219" y="1139"/>
                    <a:pt x="217" y="1140"/>
                  </a:cubicBezTo>
                  <a:cubicBezTo>
                    <a:pt x="216" y="1141"/>
                    <a:pt x="215" y="1141"/>
                    <a:pt x="214" y="1142"/>
                  </a:cubicBezTo>
                  <a:cubicBezTo>
                    <a:pt x="213" y="1142"/>
                    <a:pt x="212" y="1142"/>
                    <a:pt x="212" y="1142"/>
                  </a:cubicBezTo>
                  <a:cubicBezTo>
                    <a:pt x="211" y="1142"/>
                    <a:pt x="210" y="1142"/>
                    <a:pt x="210" y="1142"/>
                  </a:cubicBezTo>
                  <a:lnTo>
                    <a:pt x="146" y="1078"/>
                  </a:lnTo>
                  <a:cubicBezTo>
                    <a:pt x="146" y="1077"/>
                    <a:pt x="145" y="1077"/>
                    <a:pt x="145" y="1076"/>
                  </a:cubicBezTo>
                  <a:cubicBezTo>
                    <a:pt x="145" y="1075"/>
                    <a:pt x="145" y="1075"/>
                    <a:pt x="146" y="1074"/>
                  </a:cubicBezTo>
                  <a:cubicBezTo>
                    <a:pt x="146" y="1073"/>
                    <a:pt x="147" y="1071"/>
                    <a:pt x="148" y="1070"/>
                  </a:cubicBezTo>
                  <a:cubicBezTo>
                    <a:pt x="149" y="1069"/>
                    <a:pt x="150" y="1067"/>
                    <a:pt x="152" y="1066"/>
                  </a:cubicBezTo>
                  <a:cubicBezTo>
                    <a:pt x="154" y="1064"/>
                    <a:pt x="155" y="1062"/>
                    <a:pt x="157" y="1061"/>
                  </a:cubicBezTo>
                  <a:cubicBezTo>
                    <a:pt x="158" y="1060"/>
                    <a:pt x="159" y="1060"/>
                    <a:pt x="160" y="1059"/>
                  </a:cubicBezTo>
                  <a:cubicBezTo>
                    <a:pt x="161" y="1059"/>
                    <a:pt x="162" y="1059"/>
                    <a:pt x="162" y="1059"/>
                  </a:cubicBezTo>
                  <a:cubicBezTo>
                    <a:pt x="163" y="1059"/>
                    <a:pt x="164" y="1059"/>
                    <a:pt x="164" y="1060"/>
                  </a:cubicBezTo>
                  <a:lnTo>
                    <a:pt x="228" y="1123"/>
                  </a:lnTo>
                  <a:close/>
                  <a:moveTo>
                    <a:pt x="144" y="1036"/>
                  </a:moveTo>
                  <a:cubicBezTo>
                    <a:pt x="147" y="1040"/>
                    <a:pt x="149" y="1043"/>
                    <a:pt x="149" y="1046"/>
                  </a:cubicBezTo>
                  <a:cubicBezTo>
                    <a:pt x="149" y="1049"/>
                    <a:pt x="147" y="1052"/>
                    <a:pt x="143" y="1056"/>
                  </a:cubicBezTo>
                  <a:cubicBezTo>
                    <a:pt x="139" y="1061"/>
                    <a:pt x="135" y="1063"/>
                    <a:pt x="133" y="1063"/>
                  </a:cubicBezTo>
                  <a:cubicBezTo>
                    <a:pt x="130" y="1063"/>
                    <a:pt x="127" y="1061"/>
                    <a:pt x="123" y="1058"/>
                  </a:cubicBezTo>
                  <a:cubicBezTo>
                    <a:pt x="120" y="1054"/>
                    <a:pt x="118" y="1051"/>
                    <a:pt x="118" y="1048"/>
                  </a:cubicBezTo>
                  <a:cubicBezTo>
                    <a:pt x="118" y="1045"/>
                    <a:pt x="120" y="1041"/>
                    <a:pt x="124" y="1037"/>
                  </a:cubicBezTo>
                  <a:cubicBezTo>
                    <a:pt x="128" y="1033"/>
                    <a:pt x="131" y="1031"/>
                    <a:pt x="134" y="1031"/>
                  </a:cubicBezTo>
                  <a:cubicBezTo>
                    <a:pt x="137" y="1031"/>
                    <a:pt x="140" y="1033"/>
                    <a:pt x="144" y="1036"/>
                  </a:cubicBezTo>
                  <a:close/>
                  <a:moveTo>
                    <a:pt x="271" y="1044"/>
                  </a:moveTo>
                  <a:cubicBezTo>
                    <a:pt x="275" y="1048"/>
                    <a:pt x="277" y="1052"/>
                    <a:pt x="279" y="1056"/>
                  </a:cubicBezTo>
                  <a:cubicBezTo>
                    <a:pt x="280" y="1060"/>
                    <a:pt x="280" y="1064"/>
                    <a:pt x="280" y="1069"/>
                  </a:cubicBezTo>
                  <a:cubicBezTo>
                    <a:pt x="279" y="1073"/>
                    <a:pt x="278" y="1078"/>
                    <a:pt x="275" y="1082"/>
                  </a:cubicBezTo>
                  <a:cubicBezTo>
                    <a:pt x="273" y="1086"/>
                    <a:pt x="269" y="1090"/>
                    <a:pt x="265" y="1094"/>
                  </a:cubicBezTo>
                  <a:cubicBezTo>
                    <a:pt x="263" y="1097"/>
                    <a:pt x="261" y="1099"/>
                    <a:pt x="258" y="1101"/>
                  </a:cubicBezTo>
                  <a:cubicBezTo>
                    <a:pt x="255" y="1102"/>
                    <a:pt x="253" y="1104"/>
                    <a:pt x="251" y="1105"/>
                  </a:cubicBezTo>
                  <a:cubicBezTo>
                    <a:pt x="249" y="1106"/>
                    <a:pt x="247" y="1107"/>
                    <a:pt x="245" y="1108"/>
                  </a:cubicBezTo>
                  <a:cubicBezTo>
                    <a:pt x="243" y="1108"/>
                    <a:pt x="242" y="1109"/>
                    <a:pt x="241" y="1109"/>
                  </a:cubicBezTo>
                  <a:cubicBezTo>
                    <a:pt x="240" y="1109"/>
                    <a:pt x="238" y="1108"/>
                    <a:pt x="237" y="1108"/>
                  </a:cubicBezTo>
                  <a:cubicBezTo>
                    <a:pt x="236" y="1107"/>
                    <a:pt x="234" y="1105"/>
                    <a:pt x="232" y="1103"/>
                  </a:cubicBezTo>
                  <a:cubicBezTo>
                    <a:pt x="230" y="1102"/>
                    <a:pt x="229" y="1101"/>
                    <a:pt x="229" y="1100"/>
                  </a:cubicBezTo>
                  <a:cubicBezTo>
                    <a:pt x="228" y="1099"/>
                    <a:pt x="227" y="1098"/>
                    <a:pt x="227" y="1097"/>
                  </a:cubicBezTo>
                  <a:cubicBezTo>
                    <a:pt x="227" y="1097"/>
                    <a:pt x="227" y="1096"/>
                    <a:pt x="227" y="1096"/>
                  </a:cubicBezTo>
                  <a:cubicBezTo>
                    <a:pt x="227" y="1095"/>
                    <a:pt x="227" y="1095"/>
                    <a:pt x="228" y="1094"/>
                  </a:cubicBezTo>
                  <a:cubicBezTo>
                    <a:pt x="228" y="1094"/>
                    <a:pt x="229" y="1093"/>
                    <a:pt x="231" y="1093"/>
                  </a:cubicBezTo>
                  <a:cubicBezTo>
                    <a:pt x="232" y="1092"/>
                    <a:pt x="234" y="1092"/>
                    <a:pt x="237" y="1091"/>
                  </a:cubicBezTo>
                  <a:cubicBezTo>
                    <a:pt x="239" y="1090"/>
                    <a:pt x="241" y="1089"/>
                    <a:pt x="244" y="1088"/>
                  </a:cubicBezTo>
                  <a:cubicBezTo>
                    <a:pt x="247" y="1086"/>
                    <a:pt x="249" y="1084"/>
                    <a:pt x="252" y="1082"/>
                  </a:cubicBezTo>
                  <a:cubicBezTo>
                    <a:pt x="254" y="1080"/>
                    <a:pt x="255" y="1078"/>
                    <a:pt x="256" y="1077"/>
                  </a:cubicBezTo>
                  <a:cubicBezTo>
                    <a:pt x="257" y="1075"/>
                    <a:pt x="257" y="1074"/>
                    <a:pt x="258" y="1072"/>
                  </a:cubicBezTo>
                  <a:cubicBezTo>
                    <a:pt x="258" y="1070"/>
                    <a:pt x="258" y="1069"/>
                    <a:pt x="257" y="1067"/>
                  </a:cubicBezTo>
                  <a:cubicBezTo>
                    <a:pt x="257" y="1066"/>
                    <a:pt x="256" y="1065"/>
                    <a:pt x="255" y="1063"/>
                  </a:cubicBezTo>
                  <a:cubicBezTo>
                    <a:pt x="253" y="1062"/>
                    <a:pt x="252" y="1061"/>
                    <a:pt x="250" y="1061"/>
                  </a:cubicBezTo>
                  <a:cubicBezTo>
                    <a:pt x="248" y="1061"/>
                    <a:pt x="246" y="1061"/>
                    <a:pt x="244" y="1062"/>
                  </a:cubicBezTo>
                  <a:cubicBezTo>
                    <a:pt x="241" y="1063"/>
                    <a:pt x="239" y="1064"/>
                    <a:pt x="236" y="1065"/>
                  </a:cubicBezTo>
                  <a:cubicBezTo>
                    <a:pt x="234" y="1066"/>
                    <a:pt x="231" y="1067"/>
                    <a:pt x="229" y="1068"/>
                  </a:cubicBezTo>
                  <a:cubicBezTo>
                    <a:pt x="226" y="1069"/>
                    <a:pt x="223" y="1070"/>
                    <a:pt x="220" y="1071"/>
                  </a:cubicBezTo>
                  <a:cubicBezTo>
                    <a:pt x="217" y="1072"/>
                    <a:pt x="214" y="1072"/>
                    <a:pt x="211" y="1072"/>
                  </a:cubicBezTo>
                  <a:cubicBezTo>
                    <a:pt x="208" y="1072"/>
                    <a:pt x="205" y="1071"/>
                    <a:pt x="202" y="1070"/>
                  </a:cubicBezTo>
                  <a:cubicBezTo>
                    <a:pt x="199" y="1069"/>
                    <a:pt x="196" y="1067"/>
                    <a:pt x="193" y="1064"/>
                  </a:cubicBezTo>
                  <a:cubicBezTo>
                    <a:pt x="190" y="1061"/>
                    <a:pt x="188" y="1057"/>
                    <a:pt x="186" y="1053"/>
                  </a:cubicBezTo>
                  <a:cubicBezTo>
                    <a:pt x="185" y="1050"/>
                    <a:pt x="185" y="1046"/>
                    <a:pt x="185" y="1042"/>
                  </a:cubicBezTo>
                  <a:cubicBezTo>
                    <a:pt x="185" y="1038"/>
                    <a:pt x="187" y="1033"/>
                    <a:pt x="189" y="1029"/>
                  </a:cubicBezTo>
                  <a:cubicBezTo>
                    <a:pt x="191" y="1025"/>
                    <a:pt x="194" y="1021"/>
                    <a:pt x="198" y="1017"/>
                  </a:cubicBezTo>
                  <a:cubicBezTo>
                    <a:pt x="200" y="1015"/>
                    <a:pt x="203" y="1013"/>
                    <a:pt x="205" y="1011"/>
                  </a:cubicBezTo>
                  <a:cubicBezTo>
                    <a:pt x="207" y="1010"/>
                    <a:pt x="209" y="1008"/>
                    <a:pt x="211" y="1007"/>
                  </a:cubicBezTo>
                  <a:cubicBezTo>
                    <a:pt x="213" y="1006"/>
                    <a:pt x="215" y="1005"/>
                    <a:pt x="216" y="1005"/>
                  </a:cubicBezTo>
                  <a:cubicBezTo>
                    <a:pt x="218" y="1004"/>
                    <a:pt x="219" y="1004"/>
                    <a:pt x="220" y="1004"/>
                  </a:cubicBezTo>
                  <a:cubicBezTo>
                    <a:pt x="221" y="1004"/>
                    <a:pt x="221" y="1004"/>
                    <a:pt x="222" y="1004"/>
                  </a:cubicBezTo>
                  <a:cubicBezTo>
                    <a:pt x="222" y="1004"/>
                    <a:pt x="223" y="1004"/>
                    <a:pt x="223" y="1005"/>
                  </a:cubicBezTo>
                  <a:cubicBezTo>
                    <a:pt x="224" y="1005"/>
                    <a:pt x="225" y="1006"/>
                    <a:pt x="226" y="1007"/>
                  </a:cubicBezTo>
                  <a:cubicBezTo>
                    <a:pt x="226" y="1007"/>
                    <a:pt x="227" y="1008"/>
                    <a:pt x="228" y="1009"/>
                  </a:cubicBezTo>
                  <a:cubicBezTo>
                    <a:pt x="230" y="1010"/>
                    <a:pt x="231" y="1012"/>
                    <a:pt x="232" y="1012"/>
                  </a:cubicBezTo>
                  <a:cubicBezTo>
                    <a:pt x="232" y="1013"/>
                    <a:pt x="233" y="1014"/>
                    <a:pt x="233" y="1015"/>
                  </a:cubicBezTo>
                  <a:cubicBezTo>
                    <a:pt x="233" y="1015"/>
                    <a:pt x="234" y="1016"/>
                    <a:pt x="233" y="1016"/>
                  </a:cubicBezTo>
                  <a:cubicBezTo>
                    <a:pt x="233" y="1017"/>
                    <a:pt x="233" y="1017"/>
                    <a:pt x="233" y="1018"/>
                  </a:cubicBezTo>
                  <a:cubicBezTo>
                    <a:pt x="232" y="1018"/>
                    <a:pt x="231" y="1018"/>
                    <a:pt x="230" y="1019"/>
                  </a:cubicBezTo>
                  <a:cubicBezTo>
                    <a:pt x="228" y="1019"/>
                    <a:pt x="227" y="1020"/>
                    <a:pt x="225" y="1021"/>
                  </a:cubicBezTo>
                  <a:cubicBezTo>
                    <a:pt x="223" y="1021"/>
                    <a:pt x="221" y="1023"/>
                    <a:pt x="219" y="1024"/>
                  </a:cubicBezTo>
                  <a:cubicBezTo>
                    <a:pt x="216" y="1025"/>
                    <a:pt x="214" y="1027"/>
                    <a:pt x="212" y="1029"/>
                  </a:cubicBezTo>
                  <a:cubicBezTo>
                    <a:pt x="210" y="1031"/>
                    <a:pt x="209" y="1032"/>
                    <a:pt x="208" y="1034"/>
                  </a:cubicBezTo>
                  <a:cubicBezTo>
                    <a:pt x="207" y="1035"/>
                    <a:pt x="207" y="1037"/>
                    <a:pt x="206" y="1038"/>
                  </a:cubicBezTo>
                  <a:cubicBezTo>
                    <a:pt x="206" y="1040"/>
                    <a:pt x="206" y="1041"/>
                    <a:pt x="207" y="1042"/>
                  </a:cubicBezTo>
                  <a:cubicBezTo>
                    <a:pt x="207" y="1043"/>
                    <a:pt x="208" y="1045"/>
                    <a:pt x="209" y="1045"/>
                  </a:cubicBezTo>
                  <a:cubicBezTo>
                    <a:pt x="210" y="1047"/>
                    <a:pt x="212" y="1048"/>
                    <a:pt x="214" y="1048"/>
                  </a:cubicBezTo>
                  <a:cubicBezTo>
                    <a:pt x="216" y="1048"/>
                    <a:pt x="218" y="1048"/>
                    <a:pt x="220" y="1047"/>
                  </a:cubicBezTo>
                  <a:cubicBezTo>
                    <a:pt x="223" y="1046"/>
                    <a:pt x="225" y="1045"/>
                    <a:pt x="228" y="1044"/>
                  </a:cubicBezTo>
                  <a:cubicBezTo>
                    <a:pt x="230" y="1043"/>
                    <a:pt x="233" y="1042"/>
                    <a:pt x="235" y="1040"/>
                  </a:cubicBezTo>
                  <a:cubicBezTo>
                    <a:pt x="238" y="1039"/>
                    <a:pt x="241" y="1038"/>
                    <a:pt x="244" y="1037"/>
                  </a:cubicBezTo>
                  <a:cubicBezTo>
                    <a:pt x="247" y="1037"/>
                    <a:pt x="250" y="1036"/>
                    <a:pt x="253" y="1036"/>
                  </a:cubicBezTo>
                  <a:cubicBezTo>
                    <a:pt x="256" y="1036"/>
                    <a:pt x="259" y="1037"/>
                    <a:pt x="262" y="1038"/>
                  </a:cubicBezTo>
                  <a:cubicBezTo>
                    <a:pt x="265" y="1039"/>
                    <a:pt x="268" y="1042"/>
                    <a:pt x="271" y="1044"/>
                  </a:cubicBezTo>
                  <a:close/>
                  <a:moveTo>
                    <a:pt x="328" y="988"/>
                  </a:moveTo>
                  <a:cubicBezTo>
                    <a:pt x="331" y="991"/>
                    <a:pt x="334" y="995"/>
                    <a:pt x="335" y="1000"/>
                  </a:cubicBezTo>
                  <a:cubicBezTo>
                    <a:pt x="336" y="1004"/>
                    <a:pt x="337" y="1008"/>
                    <a:pt x="336" y="1012"/>
                  </a:cubicBezTo>
                  <a:cubicBezTo>
                    <a:pt x="336" y="1017"/>
                    <a:pt x="334" y="1021"/>
                    <a:pt x="332" y="1025"/>
                  </a:cubicBezTo>
                  <a:cubicBezTo>
                    <a:pt x="329" y="1030"/>
                    <a:pt x="326" y="1034"/>
                    <a:pt x="322" y="1038"/>
                  </a:cubicBezTo>
                  <a:cubicBezTo>
                    <a:pt x="320" y="1040"/>
                    <a:pt x="317" y="1042"/>
                    <a:pt x="315" y="1044"/>
                  </a:cubicBezTo>
                  <a:cubicBezTo>
                    <a:pt x="312" y="1046"/>
                    <a:pt x="310" y="1047"/>
                    <a:pt x="307" y="1049"/>
                  </a:cubicBezTo>
                  <a:cubicBezTo>
                    <a:pt x="305" y="1050"/>
                    <a:pt x="303" y="1051"/>
                    <a:pt x="301" y="1051"/>
                  </a:cubicBezTo>
                  <a:cubicBezTo>
                    <a:pt x="300" y="1052"/>
                    <a:pt x="298" y="1052"/>
                    <a:pt x="297" y="1052"/>
                  </a:cubicBezTo>
                  <a:cubicBezTo>
                    <a:pt x="296" y="1052"/>
                    <a:pt x="295" y="1052"/>
                    <a:pt x="294" y="1051"/>
                  </a:cubicBezTo>
                  <a:cubicBezTo>
                    <a:pt x="292" y="1050"/>
                    <a:pt x="291" y="1049"/>
                    <a:pt x="288" y="1047"/>
                  </a:cubicBezTo>
                  <a:cubicBezTo>
                    <a:pt x="287" y="1045"/>
                    <a:pt x="286" y="1044"/>
                    <a:pt x="285" y="1043"/>
                  </a:cubicBezTo>
                  <a:cubicBezTo>
                    <a:pt x="284" y="1042"/>
                    <a:pt x="284" y="1041"/>
                    <a:pt x="284" y="1041"/>
                  </a:cubicBezTo>
                  <a:cubicBezTo>
                    <a:pt x="283" y="1040"/>
                    <a:pt x="283" y="1039"/>
                    <a:pt x="283" y="1039"/>
                  </a:cubicBezTo>
                  <a:cubicBezTo>
                    <a:pt x="283" y="1038"/>
                    <a:pt x="284" y="1038"/>
                    <a:pt x="284" y="1038"/>
                  </a:cubicBezTo>
                  <a:cubicBezTo>
                    <a:pt x="285" y="1037"/>
                    <a:pt x="286" y="1037"/>
                    <a:pt x="287" y="1036"/>
                  </a:cubicBezTo>
                  <a:cubicBezTo>
                    <a:pt x="289" y="1036"/>
                    <a:pt x="291" y="1035"/>
                    <a:pt x="293" y="1034"/>
                  </a:cubicBezTo>
                  <a:cubicBezTo>
                    <a:pt x="295" y="1034"/>
                    <a:pt x="298" y="1032"/>
                    <a:pt x="301" y="1031"/>
                  </a:cubicBezTo>
                  <a:cubicBezTo>
                    <a:pt x="303" y="1030"/>
                    <a:pt x="306" y="1028"/>
                    <a:pt x="308" y="1025"/>
                  </a:cubicBezTo>
                  <a:cubicBezTo>
                    <a:pt x="310" y="1023"/>
                    <a:pt x="311" y="1022"/>
                    <a:pt x="312" y="1020"/>
                  </a:cubicBezTo>
                  <a:cubicBezTo>
                    <a:pt x="313" y="1019"/>
                    <a:pt x="314" y="1017"/>
                    <a:pt x="314" y="1015"/>
                  </a:cubicBezTo>
                  <a:cubicBezTo>
                    <a:pt x="314" y="1014"/>
                    <a:pt x="314" y="1012"/>
                    <a:pt x="314" y="1011"/>
                  </a:cubicBezTo>
                  <a:cubicBezTo>
                    <a:pt x="313" y="1009"/>
                    <a:pt x="313" y="1008"/>
                    <a:pt x="311" y="1007"/>
                  </a:cubicBezTo>
                  <a:cubicBezTo>
                    <a:pt x="310" y="1005"/>
                    <a:pt x="308" y="1005"/>
                    <a:pt x="306" y="1005"/>
                  </a:cubicBezTo>
                  <a:cubicBezTo>
                    <a:pt x="304" y="1004"/>
                    <a:pt x="302" y="1005"/>
                    <a:pt x="300" y="1005"/>
                  </a:cubicBezTo>
                  <a:cubicBezTo>
                    <a:pt x="298" y="1006"/>
                    <a:pt x="296" y="1007"/>
                    <a:pt x="293" y="1008"/>
                  </a:cubicBezTo>
                  <a:cubicBezTo>
                    <a:pt x="290" y="1009"/>
                    <a:pt x="288" y="1010"/>
                    <a:pt x="285" y="1012"/>
                  </a:cubicBezTo>
                  <a:cubicBezTo>
                    <a:pt x="282" y="1013"/>
                    <a:pt x="280" y="1014"/>
                    <a:pt x="277" y="1014"/>
                  </a:cubicBezTo>
                  <a:cubicBezTo>
                    <a:pt x="274" y="1015"/>
                    <a:pt x="271" y="1016"/>
                    <a:pt x="268" y="1016"/>
                  </a:cubicBezTo>
                  <a:cubicBezTo>
                    <a:pt x="265" y="1015"/>
                    <a:pt x="262" y="1015"/>
                    <a:pt x="259" y="1014"/>
                  </a:cubicBezTo>
                  <a:cubicBezTo>
                    <a:pt x="256" y="1012"/>
                    <a:pt x="253" y="1010"/>
                    <a:pt x="250" y="1007"/>
                  </a:cubicBezTo>
                  <a:cubicBezTo>
                    <a:pt x="247" y="1004"/>
                    <a:pt x="244" y="1001"/>
                    <a:pt x="243" y="997"/>
                  </a:cubicBezTo>
                  <a:cubicBezTo>
                    <a:pt x="242" y="993"/>
                    <a:pt x="241" y="989"/>
                    <a:pt x="242" y="985"/>
                  </a:cubicBezTo>
                  <a:cubicBezTo>
                    <a:pt x="242" y="981"/>
                    <a:pt x="243" y="977"/>
                    <a:pt x="246" y="973"/>
                  </a:cubicBezTo>
                  <a:cubicBezTo>
                    <a:pt x="248" y="968"/>
                    <a:pt x="251" y="964"/>
                    <a:pt x="255" y="960"/>
                  </a:cubicBezTo>
                  <a:cubicBezTo>
                    <a:pt x="257" y="958"/>
                    <a:pt x="259" y="956"/>
                    <a:pt x="261" y="955"/>
                  </a:cubicBezTo>
                  <a:cubicBezTo>
                    <a:pt x="263" y="953"/>
                    <a:pt x="266" y="952"/>
                    <a:pt x="267" y="951"/>
                  </a:cubicBezTo>
                  <a:cubicBezTo>
                    <a:pt x="269" y="950"/>
                    <a:pt x="271" y="949"/>
                    <a:pt x="273" y="948"/>
                  </a:cubicBezTo>
                  <a:cubicBezTo>
                    <a:pt x="274" y="948"/>
                    <a:pt x="275" y="947"/>
                    <a:pt x="276" y="947"/>
                  </a:cubicBezTo>
                  <a:cubicBezTo>
                    <a:pt x="277" y="947"/>
                    <a:pt x="278" y="947"/>
                    <a:pt x="278" y="947"/>
                  </a:cubicBezTo>
                  <a:cubicBezTo>
                    <a:pt x="279" y="948"/>
                    <a:pt x="279" y="948"/>
                    <a:pt x="280" y="948"/>
                  </a:cubicBezTo>
                  <a:cubicBezTo>
                    <a:pt x="281" y="949"/>
                    <a:pt x="281" y="949"/>
                    <a:pt x="282" y="950"/>
                  </a:cubicBezTo>
                  <a:cubicBezTo>
                    <a:pt x="283" y="951"/>
                    <a:pt x="284" y="951"/>
                    <a:pt x="285" y="953"/>
                  </a:cubicBezTo>
                  <a:cubicBezTo>
                    <a:pt x="286" y="954"/>
                    <a:pt x="287" y="955"/>
                    <a:pt x="288" y="956"/>
                  </a:cubicBezTo>
                  <a:cubicBezTo>
                    <a:pt x="289" y="957"/>
                    <a:pt x="289" y="958"/>
                    <a:pt x="290" y="958"/>
                  </a:cubicBezTo>
                  <a:cubicBezTo>
                    <a:pt x="290" y="959"/>
                    <a:pt x="290" y="959"/>
                    <a:pt x="290" y="960"/>
                  </a:cubicBezTo>
                  <a:cubicBezTo>
                    <a:pt x="290" y="960"/>
                    <a:pt x="290" y="961"/>
                    <a:pt x="289" y="961"/>
                  </a:cubicBezTo>
                  <a:cubicBezTo>
                    <a:pt x="289" y="961"/>
                    <a:pt x="288" y="962"/>
                    <a:pt x="286" y="962"/>
                  </a:cubicBezTo>
                  <a:cubicBezTo>
                    <a:pt x="285" y="963"/>
                    <a:pt x="283" y="963"/>
                    <a:pt x="281" y="964"/>
                  </a:cubicBezTo>
                  <a:cubicBezTo>
                    <a:pt x="279" y="965"/>
                    <a:pt x="277" y="966"/>
                    <a:pt x="275" y="967"/>
                  </a:cubicBezTo>
                  <a:cubicBezTo>
                    <a:pt x="273" y="969"/>
                    <a:pt x="270" y="970"/>
                    <a:pt x="268" y="973"/>
                  </a:cubicBezTo>
                  <a:cubicBezTo>
                    <a:pt x="267" y="974"/>
                    <a:pt x="265" y="976"/>
                    <a:pt x="264" y="977"/>
                  </a:cubicBezTo>
                  <a:cubicBezTo>
                    <a:pt x="264" y="979"/>
                    <a:pt x="263" y="980"/>
                    <a:pt x="263" y="982"/>
                  </a:cubicBezTo>
                  <a:cubicBezTo>
                    <a:pt x="263" y="983"/>
                    <a:pt x="263" y="984"/>
                    <a:pt x="263" y="986"/>
                  </a:cubicBezTo>
                  <a:cubicBezTo>
                    <a:pt x="264" y="987"/>
                    <a:pt x="265" y="988"/>
                    <a:pt x="266" y="989"/>
                  </a:cubicBezTo>
                  <a:cubicBezTo>
                    <a:pt x="267" y="990"/>
                    <a:pt x="269" y="991"/>
                    <a:pt x="271" y="991"/>
                  </a:cubicBezTo>
                  <a:cubicBezTo>
                    <a:pt x="273" y="991"/>
                    <a:pt x="275" y="991"/>
                    <a:pt x="277" y="990"/>
                  </a:cubicBezTo>
                  <a:cubicBezTo>
                    <a:pt x="279" y="990"/>
                    <a:pt x="282" y="989"/>
                    <a:pt x="284" y="987"/>
                  </a:cubicBezTo>
                  <a:cubicBezTo>
                    <a:pt x="287" y="986"/>
                    <a:pt x="289" y="985"/>
                    <a:pt x="292" y="984"/>
                  </a:cubicBezTo>
                  <a:cubicBezTo>
                    <a:pt x="295" y="983"/>
                    <a:pt x="298" y="982"/>
                    <a:pt x="301" y="981"/>
                  </a:cubicBezTo>
                  <a:cubicBezTo>
                    <a:pt x="303" y="980"/>
                    <a:pt x="306" y="980"/>
                    <a:pt x="309" y="980"/>
                  </a:cubicBezTo>
                  <a:cubicBezTo>
                    <a:pt x="312" y="980"/>
                    <a:pt x="316" y="980"/>
                    <a:pt x="319" y="982"/>
                  </a:cubicBezTo>
                  <a:cubicBezTo>
                    <a:pt x="322" y="983"/>
                    <a:pt x="325" y="985"/>
                    <a:pt x="328" y="988"/>
                  </a:cubicBezTo>
                  <a:close/>
                  <a:moveTo>
                    <a:pt x="375" y="976"/>
                  </a:moveTo>
                  <a:cubicBezTo>
                    <a:pt x="376" y="977"/>
                    <a:pt x="376" y="977"/>
                    <a:pt x="376" y="978"/>
                  </a:cubicBezTo>
                  <a:cubicBezTo>
                    <a:pt x="376" y="979"/>
                    <a:pt x="376" y="980"/>
                    <a:pt x="375" y="980"/>
                  </a:cubicBezTo>
                  <a:cubicBezTo>
                    <a:pt x="375" y="981"/>
                    <a:pt x="374" y="982"/>
                    <a:pt x="373" y="984"/>
                  </a:cubicBezTo>
                  <a:cubicBezTo>
                    <a:pt x="372" y="985"/>
                    <a:pt x="371" y="987"/>
                    <a:pt x="369" y="988"/>
                  </a:cubicBezTo>
                  <a:cubicBezTo>
                    <a:pt x="367" y="990"/>
                    <a:pt x="366" y="991"/>
                    <a:pt x="364" y="993"/>
                  </a:cubicBezTo>
                  <a:cubicBezTo>
                    <a:pt x="363" y="994"/>
                    <a:pt x="362" y="994"/>
                    <a:pt x="361" y="995"/>
                  </a:cubicBezTo>
                  <a:cubicBezTo>
                    <a:pt x="360" y="995"/>
                    <a:pt x="359" y="995"/>
                    <a:pt x="359" y="995"/>
                  </a:cubicBezTo>
                  <a:cubicBezTo>
                    <a:pt x="358" y="995"/>
                    <a:pt x="358" y="995"/>
                    <a:pt x="357" y="994"/>
                  </a:cubicBezTo>
                  <a:lnTo>
                    <a:pt x="293" y="931"/>
                  </a:lnTo>
                  <a:cubicBezTo>
                    <a:pt x="293" y="930"/>
                    <a:pt x="292" y="930"/>
                    <a:pt x="292" y="929"/>
                  </a:cubicBezTo>
                  <a:cubicBezTo>
                    <a:pt x="292" y="928"/>
                    <a:pt x="292" y="927"/>
                    <a:pt x="293" y="926"/>
                  </a:cubicBezTo>
                  <a:cubicBezTo>
                    <a:pt x="293" y="926"/>
                    <a:pt x="294" y="924"/>
                    <a:pt x="295" y="923"/>
                  </a:cubicBezTo>
                  <a:cubicBezTo>
                    <a:pt x="296" y="922"/>
                    <a:pt x="297" y="920"/>
                    <a:pt x="299" y="919"/>
                  </a:cubicBezTo>
                  <a:cubicBezTo>
                    <a:pt x="301" y="917"/>
                    <a:pt x="302" y="915"/>
                    <a:pt x="304" y="914"/>
                  </a:cubicBezTo>
                  <a:cubicBezTo>
                    <a:pt x="305" y="913"/>
                    <a:pt x="306" y="913"/>
                    <a:pt x="307" y="912"/>
                  </a:cubicBezTo>
                  <a:cubicBezTo>
                    <a:pt x="308" y="912"/>
                    <a:pt x="309" y="912"/>
                    <a:pt x="310" y="912"/>
                  </a:cubicBezTo>
                  <a:cubicBezTo>
                    <a:pt x="310" y="912"/>
                    <a:pt x="311" y="912"/>
                    <a:pt x="311" y="912"/>
                  </a:cubicBezTo>
                  <a:lnTo>
                    <a:pt x="375" y="976"/>
                  </a:lnTo>
                  <a:close/>
                  <a:moveTo>
                    <a:pt x="291" y="889"/>
                  </a:moveTo>
                  <a:cubicBezTo>
                    <a:pt x="294" y="893"/>
                    <a:pt x="296" y="896"/>
                    <a:pt x="296" y="899"/>
                  </a:cubicBezTo>
                  <a:cubicBezTo>
                    <a:pt x="296" y="902"/>
                    <a:pt x="294" y="905"/>
                    <a:pt x="290" y="909"/>
                  </a:cubicBezTo>
                  <a:cubicBezTo>
                    <a:pt x="286" y="913"/>
                    <a:pt x="282" y="916"/>
                    <a:pt x="280" y="916"/>
                  </a:cubicBezTo>
                  <a:cubicBezTo>
                    <a:pt x="277" y="916"/>
                    <a:pt x="274" y="914"/>
                    <a:pt x="270" y="910"/>
                  </a:cubicBezTo>
                  <a:cubicBezTo>
                    <a:pt x="267" y="907"/>
                    <a:pt x="265" y="904"/>
                    <a:pt x="265" y="901"/>
                  </a:cubicBezTo>
                  <a:cubicBezTo>
                    <a:pt x="265" y="898"/>
                    <a:pt x="267" y="894"/>
                    <a:pt x="271" y="890"/>
                  </a:cubicBezTo>
                  <a:cubicBezTo>
                    <a:pt x="275" y="886"/>
                    <a:pt x="279" y="884"/>
                    <a:pt x="281" y="884"/>
                  </a:cubicBezTo>
                  <a:cubicBezTo>
                    <a:pt x="284" y="884"/>
                    <a:pt x="287" y="886"/>
                    <a:pt x="291" y="889"/>
                  </a:cubicBezTo>
                  <a:close/>
                  <a:moveTo>
                    <a:pt x="452" y="899"/>
                  </a:moveTo>
                  <a:cubicBezTo>
                    <a:pt x="453" y="900"/>
                    <a:pt x="453" y="900"/>
                    <a:pt x="453" y="901"/>
                  </a:cubicBezTo>
                  <a:cubicBezTo>
                    <a:pt x="453" y="902"/>
                    <a:pt x="453" y="902"/>
                    <a:pt x="452" y="903"/>
                  </a:cubicBezTo>
                  <a:cubicBezTo>
                    <a:pt x="452" y="904"/>
                    <a:pt x="451" y="905"/>
                    <a:pt x="450" y="907"/>
                  </a:cubicBezTo>
                  <a:cubicBezTo>
                    <a:pt x="449" y="908"/>
                    <a:pt x="448" y="909"/>
                    <a:pt x="446" y="911"/>
                  </a:cubicBezTo>
                  <a:cubicBezTo>
                    <a:pt x="444" y="913"/>
                    <a:pt x="443" y="914"/>
                    <a:pt x="441" y="915"/>
                  </a:cubicBezTo>
                  <a:cubicBezTo>
                    <a:pt x="440" y="916"/>
                    <a:pt x="439" y="917"/>
                    <a:pt x="438" y="918"/>
                  </a:cubicBezTo>
                  <a:cubicBezTo>
                    <a:pt x="437" y="918"/>
                    <a:pt x="437" y="918"/>
                    <a:pt x="436" y="918"/>
                  </a:cubicBezTo>
                  <a:cubicBezTo>
                    <a:pt x="435" y="918"/>
                    <a:pt x="435" y="918"/>
                    <a:pt x="434" y="917"/>
                  </a:cubicBezTo>
                  <a:lnTo>
                    <a:pt x="398" y="881"/>
                  </a:lnTo>
                  <a:cubicBezTo>
                    <a:pt x="395" y="878"/>
                    <a:pt x="392" y="876"/>
                    <a:pt x="390" y="874"/>
                  </a:cubicBezTo>
                  <a:cubicBezTo>
                    <a:pt x="387" y="873"/>
                    <a:pt x="385" y="872"/>
                    <a:pt x="383" y="872"/>
                  </a:cubicBezTo>
                  <a:cubicBezTo>
                    <a:pt x="381" y="871"/>
                    <a:pt x="379" y="871"/>
                    <a:pt x="377" y="872"/>
                  </a:cubicBezTo>
                  <a:cubicBezTo>
                    <a:pt x="375" y="873"/>
                    <a:pt x="373" y="874"/>
                    <a:pt x="371" y="876"/>
                  </a:cubicBezTo>
                  <a:cubicBezTo>
                    <a:pt x="369" y="878"/>
                    <a:pt x="367" y="881"/>
                    <a:pt x="367" y="885"/>
                  </a:cubicBezTo>
                  <a:cubicBezTo>
                    <a:pt x="366" y="889"/>
                    <a:pt x="366" y="894"/>
                    <a:pt x="367" y="900"/>
                  </a:cubicBezTo>
                  <a:lnTo>
                    <a:pt x="409" y="942"/>
                  </a:lnTo>
                  <a:cubicBezTo>
                    <a:pt x="410" y="943"/>
                    <a:pt x="410" y="943"/>
                    <a:pt x="410" y="944"/>
                  </a:cubicBezTo>
                  <a:cubicBezTo>
                    <a:pt x="410" y="945"/>
                    <a:pt x="410" y="946"/>
                    <a:pt x="409" y="947"/>
                  </a:cubicBezTo>
                  <a:cubicBezTo>
                    <a:pt x="409" y="947"/>
                    <a:pt x="408" y="949"/>
                    <a:pt x="407" y="950"/>
                  </a:cubicBezTo>
                  <a:cubicBezTo>
                    <a:pt x="406" y="951"/>
                    <a:pt x="405" y="953"/>
                    <a:pt x="403" y="954"/>
                  </a:cubicBezTo>
                  <a:cubicBezTo>
                    <a:pt x="401" y="956"/>
                    <a:pt x="400" y="958"/>
                    <a:pt x="398" y="959"/>
                  </a:cubicBezTo>
                  <a:cubicBezTo>
                    <a:pt x="397" y="960"/>
                    <a:pt x="396" y="960"/>
                    <a:pt x="395" y="961"/>
                  </a:cubicBezTo>
                  <a:cubicBezTo>
                    <a:pt x="394" y="961"/>
                    <a:pt x="393" y="961"/>
                    <a:pt x="393" y="961"/>
                  </a:cubicBezTo>
                  <a:cubicBezTo>
                    <a:pt x="392" y="961"/>
                    <a:pt x="391" y="961"/>
                    <a:pt x="391" y="961"/>
                  </a:cubicBezTo>
                  <a:lnTo>
                    <a:pt x="327" y="896"/>
                  </a:lnTo>
                  <a:cubicBezTo>
                    <a:pt x="326" y="896"/>
                    <a:pt x="326" y="895"/>
                    <a:pt x="326" y="895"/>
                  </a:cubicBezTo>
                  <a:cubicBezTo>
                    <a:pt x="326" y="894"/>
                    <a:pt x="326" y="894"/>
                    <a:pt x="326" y="893"/>
                  </a:cubicBezTo>
                  <a:cubicBezTo>
                    <a:pt x="327" y="892"/>
                    <a:pt x="327" y="891"/>
                    <a:pt x="328" y="890"/>
                  </a:cubicBezTo>
                  <a:cubicBezTo>
                    <a:pt x="329" y="889"/>
                    <a:pt x="330" y="887"/>
                    <a:pt x="332" y="886"/>
                  </a:cubicBezTo>
                  <a:cubicBezTo>
                    <a:pt x="333" y="884"/>
                    <a:pt x="335" y="883"/>
                    <a:pt x="336" y="882"/>
                  </a:cubicBezTo>
                  <a:cubicBezTo>
                    <a:pt x="337" y="881"/>
                    <a:pt x="338" y="881"/>
                    <a:pt x="339" y="880"/>
                  </a:cubicBezTo>
                  <a:cubicBezTo>
                    <a:pt x="339" y="880"/>
                    <a:pt x="340" y="880"/>
                    <a:pt x="341" y="880"/>
                  </a:cubicBezTo>
                  <a:cubicBezTo>
                    <a:pt x="341" y="880"/>
                    <a:pt x="342" y="881"/>
                    <a:pt x="342" y="881"/>
                  </a:cubicBezTo>
                  <a:lnTo>
                    <a:pt x="350" y="888"/>
                  </a:lnTo>
                  <a:cubicBezTo>
                    <a:pt x="350" y="881"/>
                    <a:pt x="350" y="875"/>
                    <a:pt x="352" y="869"/>
                  </a:cubicBezTo>
                  <a:cubicBezTo>
                    <a:pt x="354" y="863"/>
                    <a:pt x="357" y="859"/>
                    <a:pt x="361" y="855"/>
                  </a:cubicBezTo>
                  <a:cubicBezTo>
                    <a:pt x="365" y="850"/>
                    <a:pt x="369" y="847"/>
                    <a:pt x="374" y="846"/>
                  </a:cubicBezTo>
                  <a:cubicBezTo>
                    <a:pt x="378" y="844"/>
                    <a:pt x="383" y="844"/>
                    <a:pt x="387" y="844"/>
                  </a:cubicBezTo>
                  <a:cubicBezTo>
                    <a:pt x="391" y="845"/>
                    <a:pt x="395" y="847"/>
                    <a:pt x="399" y="849"/>
                  </a:cubicBezTo>
                  <a:cubicBezTo>
                    <a:pt x="404" y="852"/>
                    <a:pt x="408" y="855"/>
                    <a:pt x="413" y="860"/>
                  </a:cubicBezTo>
                  <a:lnTo>
                    <a:pt x="452" y="899"/>
                  </a:lnTo>
                  <a:close/>
                  <a:moveTo>
                    <a:pt x="468" y="764"/>
                  </a:moveTo>
                  <a:cubicBezTo>
                    <a:pt x="471" y="766"/>
                    <a:pt x="472" y="768"/>
                    <a:pt x="473" y="770"/>
                  </a:cubicBezTo>
                  <a:cubicBezTo>
                    <a:pt x="473" y="772"/>
                    <a:pt x="473" y="773"/>
                    <a:pt x="472" y="773"/>
                  </a:cubicBezTo>
                  <a:lnTo>
                    <a:pt x="465" y="781"/>
                  </a:lnTo>
                  <a:cubicBezTo>
                    <a:pt x="467" y="781"/>
                    <a:pt x="469" y="782"/>
                    <a:pt x="471" y="783"/>
                  </a:cubicBezTo>
                  <a:cubicBezTo>
                    <a:pt x="473" y="784"/>
                    <a:pt x="475" y="785"/>
                    <a:pt x="476" y="787"/>
                  </a:cubicBezTo>
                  <a:cubicBezTo>
                    <a:pt x="480" y="790"/>
                    <a:pt x="483" y="794"/>
                    <a:pt x="484" y="798"/>
                  </a:cubicBezTo>
                  <a:cubicBezTo>
                    <a:pt x="486" y="803"/>
                    <a:pt x="487" y="807"/>
                    <a:pt x="486" y="811"/>
                  </a:cubicBezTo>
                  <a:cubicBezTo>
                    <a:pt x="486" y="815"/>
                    <a:pt x="485" y="820"/>
                    <a:pt x="482" y="824"/>
                  </a:cubicBezTo>
                  <a:cubicBezTo>
                    <a:pt x="480" y="828"/>
                    <a:pt x="477" y="832"/>
                    <a:pt x="473" y="836"/>
                  </a:cubicBezTo>
                  <a:cubicBezTo>
                    <a:pt x="471" y="839"/>
                    <a:pt x="469" y="840"/>
                    <a:pt x="466" y="842"/>
                  </a:cubicBezTo>
                  <a:cubicBezTo>
                    <a:pt x="464" y="843"/>
                    <a:pt x="462" y="844"/>
                    <a:pt x="460" y="844"/>
                  </a:cubicBezTo>
                  <a:cubicBezTo>
                    <a:pt x="460" y="845"/>
                    <a:pt x="461" y="847"/>
                    <a:pt x="461" y="848"/>
                  </a:cubicBezTo>
                  <a:cubicBezTo>
                    <a:pt x="461" y="849"/>
                    <a:pt x="462" y="850"/>
                    <a:pt x="463" y="851"/>
                  </a:cubicBezTo>
                  <a:cubicBezTo>
                    <a:pt x="465" y="853"/>
                    <a:pt x="466" y="853"/>
                    <a:pt x="468" y="853"/>
                  </a:cubicBezTo>
                  <a:cubicBezTo>
                    <a:pt x="471" y="853"/>
                    <a:pt x="473" y="851"/>
                    <a:pt x="475" y="849"/>
                  </a:cubicBezTo>
                  <a:lnTo>
                    <a:pt x="491" y="834"/>
                  </a:lnTo>
                  <a:cubicBezTo>
                    <a:pt x="495" y="831"/>
                    <a:pt x="499" y="828"/>
                    <a:pt x="502" y="826"/>
                  </a:cubicBezTo>
                  <a:cubicBezTo>
                    <a:pt x="506" y="824"/>
                    <a:pt x="510" y="823"/>
                    <a:pt x="513" y="823"/>
                  </a:cubicBezTo>
                  <a:cubicBezTo>
                    <a:pt x="517" y="822"/>
                    <a:pt x="520" y="823"/>
                    <a:pt x="524" y="824"/>
                  </a:cubicBezTo>
                  <a:cubicBezTo>
                    <a:pt x="527" y="825"/>
                    <a:pt x="530" y="827"/>
                    <a:pt x="533" y="830"/>
                  </a:cubicBezTo>
                  <a:cubicBezTo>
                    <a:pt x="536" y="833"/>
                    <a:pt x="538" y="837"/>
                    <a:pt x="540" y="841"/>
                  </a:cubicBezTo>
                  <a:cubicBezTo>
                    <a:pt x="541" y="845"/>
                    <a:pt x="541" y="850"/>
                    <a:pt x="541" y="855"/>
                  </a:cubicBezTo>
                  <a:cubicBezTo>
                    <a:pt x="540" y="860"/>
                    <a:pt x="538" y="865"/>
                    <a:pt x="535" y="870"/>
                  </a:cubicBezTo>
                  <a:cubicBezTo>
                    <a:pt x="532" y="875"/>
                    <a:pt x="528" y="881"/>
                    <a:pt x="522" y="887"/>
                  </a:cubicBezTo>
                  <a:cubicBezTo>
                    <a:pt x="517" y="892"/>
                    <a:pt x="512" y="896"/>
                    <a:pt x="507" y="899"/>
                  </a:cubicBezTo>
                  <a:cubicBezTo>
                    <a:pt x="502" y="902"/>
                    <a:pt x="498" y="904"/>
                    <a:pt x="494" y="905"/>
                  </a:cubicBezTo>
                  <a:cubicBezTo>
                    <a:pt x="490" y="906"/>
                    <a:pt x="486" y="906"/>
                    <a:pt x="483" y="905"/>
                  </a:cubicBezTo>
                  <a:cubicBezTo>
                    <a:pt x="480" y="904"/>
                    <a:pt x="477" y="902"/>
                    <a:pt x="474" y="900"/>
                  </a:cubicBezTo>
                  <a:cubicBezTo>
                    <a:pt x="473" y="898"/>
                    <a:pt x="471" y="896"/>
                    <a:pt x="470" y="895"/>
                  </a:cubicBezTo>
                  <a:cubicBezTo>
                    <a:pt x="469" y="893"/>
                    <a:pt x="469" y="891"/>
                    <a:pt x="468" y="889"/>
                  </a:cubicBezTo>
                  <a:cubicBezTo>
                    <a:pt x="468" y="887"/>
                    <a:pt x="467" y="884"/>
                    <a:pt x="467" y="882"/>
                  </a:cubicBezTo>
                  <a:cubicBezTo>
                    <a:pt x="467" y="880"/>
                    <a:pt x="467" y="877"/>
                    <a:pt x="468" y="875"/>
                  </a:cubicBezTo>
                  <a:cubicBezTo>
                    <a:pt x="465" y="876"/>
                    <a:pt x="462" y="876"/>
                    <a:pt x="458" y="875"/>
                  </a:cubicBezTo>
                  <a:cubicBezTo>
                    <a:pt x="455" y="874"/>
                    <a:pt x="453" y="873"/>
                    <a:pt x="451" y="870"/>
                  </a:cubicBezTo>
                  <a:cubicBezTo>
                    <a:pt x="448" y="868"/>
                    <a:pt x="446" y="864"/>
                    <a:pt x="445" y="861"/>
                  </a:cubicBezTo>
                  <a:cubicBezTo>
                    <a:pt x="444" y="857"/>
                    <a:pt x="443" y="853"/>
                    <a:pt x="444" y="849"/>
                  </a:cubicBezTo>
                  <a:cubicBezTo>
                    <a:pt x="440" y="849"/>
                    <a:pt x="437" y="849"/>
                    <a:pt x="434" y="847"/>
                  </a:cubicBezTo>
                  <a:cubicBezTo>
                    <a:pt x="430" y="846"/>
                    <a:pt x="427" y="844"/>
                    <a:pt x="423" y="840"/>
                  </a:cubicBezTo>
                  <a:cubicBezTo>
                    <a:pt x="420" y="836"/>
                    <a:pt x="417" y="832"/>
                    <a:pt x="415" y="828"/>
                  </a:cubicBezTo>
                  <a:cubicBezTo>
                    <a:pt x="414" y="824"/>
                    <a:pt x="413" y="820"/>
                    <a:pt x="413" y="815"/>
                  </a:cubicBezTo>
                  <a:cubicBezTo>
                    <a:pt x="414" y="811"/>
                    <a:pt x="415" y="806"/>
                    <a:pt x="417" y="802"/>
                  </a:cubicBezTo>
                  <a:cubicBezTo>
                    <a:pt x="419" y="798"/>
                    <a:pt x="422" y="794"/>
                    <a:pt x="426" y="790"/>
                  </a:cubicBezTo>
                  <a:cubicBezTo>
                    <a:pt x="428" y="788"/>
                    <a:pt x="430" y="786"/>
                    <a:pt x="432" y="784"/>
                  </a:cubicBezTo>
                  <a:cubicBezTo>
                    <a:pt x="434" y="783"/>
                    <a:pt x="436" y="781"/>
                    <a:pt x="438" y="780"/>
                  </a:cubicBezTo>
                  <a:lnTo>
                    <a:pt x="459" y="760"/>
                  </a:lnTo>
                  <a:cubicBezTo>
                    <a:pt x="460" y="759"/>
                    <a:pt x="461" y="759"/>
                    <a:pt x="462" y="759"/>
                  </a:cubicBezTo>
                  <a:cubicBezTo>
                    <a:pt x="464" y="760"/>
                    <a:pt x="466" y="762"/>
                    <a:pt x="468" y="764"/>
                  </a:cubicBezTo>
                  <a:close/>
                  <a:moveTo>
                    <a:pt x="460" y="802"/>
                  </a:moveTo>
                  <a:cubicBezTo>
                    <a:pt x="457" y="799"/>
                    <a:pt x="453" y="797"/>
                    <a:pt x="449" y="797"/>
                  </a:cubicBezTo>
                  <a:cubicBezTo>
                    <a:pt x="446" y="797"/>
                    <a:pt x="442" y="799"/>
                    <a:pt x="438" y="802"/>
                  </a:cubicBezTo>
                  <a:cubicBezTo>
                    <a:pt x="437" y="804"/>
                    <a:pt x="435" y="806"/>
                    <a:pt x="435" y="808"/>
                  </a:cubicBezTo>
                  <a:cubicBezTo>
                    <a:pt x="434" y="810"/>
                    <a:pt x="434" y="812"/>
                    <a:pt x="434" y="814"/>
                  </a:cubicBezTo>
                  <a:cubicBezTo>
                    <a:pt x="434" y="816"/>
                    <a:pt x="434" y="818"/>
                    <a:pt x="435" y="819"/>
                  </a:cubicBezTo>
                  <a:cubicBezTo>
                    <a:pt x="436" y="821"/>
                    <a:pt x="437" y="823"/>
                    <a:pt x="439" y="824"/>
                  </a:cubicBezTo>
                  <a:cubicBezTo>
                    <a:pt x="442" y="828"/>
                    <a:pt x="446" y="829"/>
                    <a:pt x="450" y="829"/>
                  </a:cubicBezTo>
                  <a:cubicBezTo>
                    <a:pt x="453" y="829"/>
                    <a:pt x="457" y="827"/>
                    <a:pt x="460" y="824"/>
                  </a:cubicBezTo>
                  <a:cubicBezTo>
                    <a:pt x="462" y="822"/>
                    <a:pt x="463" y="820"/>
                    <a:pt x="464" y="818"/>
                  </a:cubicBezTo>
                  <a:cubicBezTo>
                    <a:pt x="465" y="816"/>
                    <a:pt x="465" y="815"/>
                    <a:pt x="465" y="813"/>
                  </a:cubicBezTo>
                  <a:cubicBezTo>
                    <a:pt x="465" y="811"/>
                    <a:pt x="465" y="809"/>
                    <a:pt x="464" y="807"/>
                  </a:cubicBezTo>
                  <a:cubicBezTo>
                    <a:pt x="463" y="805"/>
                    <a:pt x="462" y="804"/>
                    <a:pt x="460" y="802"/>
                  </a:cubicBezTo>
                  <a:close/>
                  <a:moveTo>
                    <a:pt x="516" y="849"/>
                  </a:moveTo>
                  <a:cubicBezTo>
                    <a:pt x="514" y="847"/>
                    <a:pt x="511" y="846"/>
                    <a:pt x="508" y="847"/>
                  </a:cubicBezTo>
                  <a:cubicBezTo>
                    <a:pt x="505" y="847"/>
                    <a:pt x="502" y="849"/>
                    <a:pt x="499" y="852"/>
                  </a:cubicBezTo>
                  <a:lnTo>
                    <a:pt x="486" y="865"/>
                  </a:lnTo>
                  <a:cubicBezTo>
                    <a:pt x="486" y="867"/>
                    <a:pt x="485" y="869"/>
                    <a:pt x="486" y="870"/>
                  </a:cubicBezTo>
                  <a:cubicBezTo>
                    <a:pt x="486" y="872"/>
                    <a:pt x="486" y="873"/>
                    <a:pt x="486" y="874"/>
                  </a:cubicBezTo>
                  <a:cubicBezTo>
                    <a:pt x="486" y="876"/>
                    <a:pt x="487" y="877"/>
                    <a:pt x="488" y="878"/>
                  </a:cubicBezTo>
                  <a:cubicBezTo>
                    <a:pt x="488" y="878"/>
                    <a:pt x="489" y="879"/>
                    <a:pt x="490" y="880"/>
                  </a:cubicBezTo>
                  <a:cubicBezTo>
                    <a:pt x="492" y="882"/>
                    <a:pt x="495" y="883"/>
                    <a:pt x="499" y="882"/>
                  </a:cubicBezTo>
                  <a:cubicBezTo>
                    <a:pt x="502" y="881"/>
                    <a:pt x="506" y="878"/>
                    <a:pt x="511" y="873"/>
                  </a:cubicBezTo>
                  <a:cubicBezTo>
                    <a:pt x="513" y="871"/>
                    <a:pt x="515" y="868"/>
                    <a:pt x="517" y="866"/>
                  </a:cubicBezTo>
                  <a:cubicBezTo>
                    <a:pt x="518" y="863"/>
                    <a:pt x="519" y="861"/>
                    <a:pt x="519" y="859"/>
                  </a:cubicBezTo>
                  <a:cubicBezTo>
                    <a:pt x="519" y="857"/>
                    <a:pt x="519" y="855"/>
                    <a:pt x="519" y="854"/>
                  </a:cubicBezTo>
                  <a:cubicBezTo>
                    <a:pt x="518" y="852"/>
                    <a:pt x="517" y="850"/>
                    <a:pt x="516" y="849"/>
                  </a:cubicBezTo>
                  <a:close/>
                  <a:moveTo>
                    <a:pt x="675" y="676"/>
                  </a:moveTo>
                  <a:cubicBezTo>
                    <a:pt x="675" y="677"/>
                    <a:pt x="675" y="677"/>
                    <a:pt x="676" y="678"/>
                  </a:cubicBezTo>
                  <a:cubicBezTo>
                    <a:pt x="676" y="679"/>
                    <a:pt x="676" y="680"/>
                    <a:pt x="675" y="681"/>
                  </a:cubicBezTo>
                  <a:cubicBezTo>
                    <a:pt x="675" y="682"/>
                    <a:pt x="674" y="683"/>
                    <a:pt x="673" y="684"/>
                  </a:cubicBezTo>
                  <a:cubicBezTo>
                    <a:pt x="671" y="686"/>
                    <a:pt x="670" y="687"/>
                    <a:pt x="668" y="689"/>
                  </a:cubicBezTo>
                  <a:cubicBezTo>
                    <a:pt x="665" y="692"/>
                    <a:pt x="662" y="695"/>
                    <a:pt x="661" y="696"/>
                  </a:cubicBezTo>
                  <a:cubicBezTo>
                    <a:pt x="659" y="697"/>
                    <a:pt x="658" y="697"/>
                    <a:pt x="657" y="698"/>
                  </a:cubicBezTo>
                  <a:cubicBezTo>
                    <a:pt x="656" y="698"/>
                    <a:pt x="655" y="698"/>
                    <a:pt x="654" y="697"/>
                  </a:cubicBezTo>
                  <a:lnTo>
                    <a:pt x="582" y="681"/>
                  </a:lnTo>
                  <a:lnTo>
                    <a:pt x="626" y="725"/>
                  </a:lnTo>
                  <a:cubicBezTo>
                    <a:pt x="626" y="726"/>
                    <a:pt x="626" y="726"/>
                    <a:pt x="627" y="727"/>
                  </a:cubicBezTo>
                  <a:cubicBezTo>
                    <a:pt x="627" y="728"/>
                    <a:pt x="626" y="729"/>
                    <a:pt x="626" y="730"/>
                  </a:cubicBezTo>
                  <a:cubicBezTo>
                    <a:pt x="626" y="731"/>
                    <a:pt x="625" y="732"/>
                    <a:pt x="624" y="733"/>
                  </a:cubicBezTo>
                  <a:cubicBezTo>
                    <a:pt x="623" y="734"/>
                    <a:pt x="621" y="736"/>
                    <a:pt x="619" y="738"/>
                  </a:cubicBezTo>
                  <a:cubicBezTo>
                    <a:pt x="618" y="740"/>
                    <a:pt x="616" y="741"/>
                    <a:pt x="615" y="742"/>
                  </a:cubicBezTo>
                  <a:cubicBezTo>
                    <a:pt x="613" y="743"/>
                    <a:pt x="612" y="744"/>
                    <a:pt x="611" y="745"/>
                  </a:cubicBezTo>
                  <a:cubicBezTo>
                    <a:pt x="610" y="745"/>
                    <a:pt x="609" y="745"/>
                    <a:pt x="609" y="745"/>
                  </a:cubicBezTo>
                  <a:cubicBezTo>
                    <a:pt x="608" y="745"/>
                    <a:pt x="607" y="745"/>
                    <a:pt x="607" y="744"/>
                  </a:cubicBezTo>
                  <a:lnTo>
                    <a:pt x="519" y="657"/>
                  </a:lnTo>
                  <a:cubicBezTo>
                    <a:pt x="519" y="656"/>
                    <a:pt x="518" y="656"/>
                    <a:pt x="518" y="655"/>
                  </a:cubicBezTo>
                  <a:cubicBezTo>
                    <a:pt x="518" y="654"/>
                    <a:pt x="518" y="653"/>
                    <a:pt x="519" y="652"/>
                  </a:cubicBezTo>
                  <a:cubicBezTo>
                    <a:pt x="519" y="651"/>
                    <a:pt x="520" y="650"/>
                    <a:pt x="521" y="649"/>
                  </a:cubicBezTo>
                  <a:cubicBezTo>
                    <a:pt x="522" y="648"/>
                    <a:pt x="524" y="646"/>
                    <a:pt x="526" y="644"/>
                  </a:cubicBezTo>
                  <a:cubicBezTo>
                    <a:pt x="527" y="642"/>
                    <a:pt x="529" y="641"/>
                    <a:pt x="530" y="640"/>
                  </a:cubicBezTo>
                  <a:cubicBezTo>
                    <a:pt x="532" y="639"/>
                    <a:pt x="533" y="638"/>
                    <a:pt x="534" y="637"/>
                  </a:cubicBezTo>
                  <a:cubicBezTo>
                    <a:pt x="535" y="637"/>
                    <a:pt x="536" y="637"/>
                    <a:pt x="536" y="637"/>
                  </a:cubicBezTo>
                  <a:cubicBezTo>
                    <a:pt x="537" y="637"/>
                    <a:pt x="538" y="637"/>
                    <a:pt x="538" y="638"/>
                  </a:cubicBezTo>
                  <a:lnTo>
                    <a:pt x="578" y="677"/>
                  </a:lnTo>
                  <a:lnTo>
                    <a:pt x="565" y="611"/>
                  </a:lnTo>
                  <a:cubicBezTo>
                    <a:pt x="565" y="610"/>
                    <a:pt x="565" y="609"/>
                    <a:pt x="565" y="608"/>
                  </a:cubicBezTo>
                  <a:cubicBezTo>
                    <a:pt x="565" y="607"/>
                    <a:pt x="565" y="606"/>
                    <a:pt x="566" y="605"/>
                  </a:cubicBezTo>
                  <a:cubicBezTo>
                    <a:pt x="566" y="604"/>
                    <a:pt x="567" y="603"/>
                    <a:pt x="568" y="602"/>
                  </a:cubicBezTo>
                  <a:cubicBezTo>
                    <a:pt x="570" y="600"/>
                    <a:pt x="571" y="599"/>
                    <a:pt x="573" y="597"/>
                  </a:cubicBezTo>
                  <a:cubicBezTo>
                    <a:pt x="575" y="595"/>
                    <a:pt x="576" y="593"/>
                    <a:pt x="578" y="592"/>
                  </a:cubicBezTo>
                  <a:cubicBezTo>
                    <a:pt x="579" y="591"/>
                    <a:pt x="580" y="590"/>
                    <a:pt x="581" y="590"/>
                  </a:cubicBezTo>
                  <a:cubicBezTo>
                    <a:pt x="582" y="589"/>
                    <a:pt x="583" y="589"/>
                    <a:pt x="584" y="589"/>
                  </a:cubicBezTo>
                  <a:cubicBezTo>
                    <a:pt x="585" y="589"/>
                    <a:pt x="585" y="590"/>
                    <a:pt x="586" y="590"/>
                  </a:cubicBezTo>
                  <a:cubicBezTo>
                    <a:pt x="586" y="591"/>
                    <a:pt x="587" y="592"/>
                    <a:pt x="588" y="593"/>
                  </a:cubicBezTo>
                  <a:cubicBezTo>
                    <a:pt x="588" y="595"/>
                    <a:pt x="588" y="597"/>
                    <a:pt x="589" y="600"/>
                  </a:cubicBezTo>
                  <a:lnTo>
                    <a:pt x="597" y="659"/>
                  </a:lnTo>
                  <a:lnTo>
                    <a:pt x="667" y="673"/>
                  </a:lnTo>
                  <a:cubicBezTo>
                    <a:pt x="670" y="674"/>
                    <a:pt x="672" y="675"/>
                    <a:pt x="673" y="675"/>
                  </a:cubicBezTo>
                  <a:cubicBezTo>
                    <a:pt x="674" y="675"/>
                    <a:pt x="674" y="676"/>
                    <a:pt x="675" y="676"/>
                  </a:cubicBezTo>
                  <a:close/>
                  <a:moveTo>
                    <a:pt x="710" y="573"/>
                  </a:moveTo>
                  <a:cubicBezTo>
                    <a:pt x="713" y="576"/>
                    <a:pt x="714" y="578"/>
                    <a:pt x="714" y="580"/>
                  </a:cubicBezTo>
                  <a:cubicBezTo>
                    <a:pt x="714" y="582"/>
                    <a:pt x="713" y="584"/>
                    <a:pt x="711" y="585"/>
                  </a:cubicBezTo>
                  <a:lnTo>
                    <a:pt x="672" y="624"/>
                  </a:lnTo>
                  <a:cubicBezTo>
                    <a:pt x="675" y="627"/>
                    <a:pt x="678" y="629"/>
                    <a:pt x="681" y="631"/>
                  </a:cubicBezTo>
                  <a:cubicBezTo>
                    <a:pt x="684" y="632"/>
                    <a:pt x="687" y="633"/>
                    <a:pt x="690" y="633"/>
                  </a:cubicBezTo>
                  <a:cubicBezTo>
                    <a:pt x="693" y="633"/>
                    <a:pt x="696" y="633"/>
                    <a:pt x="699" y="631"/>
                  </a:cubicBezTo>
                  <a:cubicBezTo>
                    <a:pt x="702" y="630"/>
                    <a:pt x="705" y="628"/>
                    <a:pt x="708" y="625"/>
                  </a:cubicBezTo>
                  <a:cubicBezTo>
                    <a:pt x="711" y="622"/>
                    <a:pt x="713" y="618"/>
                    <a:pt x="715" y="616"/>
                  </a:cubicBezTo>
                  <a:cubicBezTo>
                    <a:pt x="717" y="613"/>
                    <a:pt x="719" y="610"/>
                    <a:pt x="720" y="608"/>
                  </a:cubicBezTo>
                  <a:cubicBezTo>
                    <a:pt x="721" y="606"/>
                    <a:pt x="722" y="604"/>
                    <a:pt x="723" y="602"/>
                  </a:cubicBezTo>
                  <a:cubicBezTo>
                    <a:pt x="724" y="600"/>
                    <a:pt x="724" y="599"/>
                    <a:pt x="725" y="599"/>
                  </a:cubicBezTo>
                  <a:cubicBezTo>
                    <a:pt x="726" y="598"/>
                    <a:pt x="726" y="598"/>
                    <a:pt x="726" y="598"/>
                  </a:cubicBezTo>
                  <a:cubicBezTo>
                    <a:pt x="727" y="598"/>
                    <a:pt x="727" y="598"/>
                    <a:pt x="728" y="598"/>
                  </a:cubicBezTo>
                  <a:cubicBezTo>
                    <a:pt x="729" y="598"/>
                    <a:pt x="729" y="599"/>
                    <a:pt x="730" y="599"/>
                  </a:cubicBezTo>
                  <a:cubicBezTo>
                    <a:pt x="731" y="600"/>
                    <a:pt x="732" y="601"/>
                    <a:pt x="733" y="602"/>
                  </a:cubicBezTo>
                  <a:cubicBezTo>
                    <a:pt x="734" y="603"/>
                    <a:pt x="735" y="604"/>
                    <a:pt x="736" y="605"/>
                  </a:cubicBezTo>
                  <a:cubicBezTo>
                    <a:pt x="737" y="606"/>
                    <a:pt x="737" y="607"/>
                    <a:pt x="738" y="607"/>
                  </a:cubicBezTo>
                  <a:cubicBezTo>
                    <a:pt x="738" y="608"/>
                    <a:pt x="738" y="608"/>
                    <a:pt x="739" y="609"/>
                  </a:cubicBezTo>
                  <a:cubicBezTo>
                    <a:pt x="739" y="609"/>
                    <a:pt x="739" y="610"/>
                    <a:pt x="739" y="611"/>
                  </a:cubicBezTo>
                  <a:cubicBezTo>
                    <a:pt x="739" y="611"/>
                    <a:pt x="738" y="613"/>
                    <a:pt x="738" y="615"/>
                  </a:cubicBezTo>
                  <a:cubicBezTo>
                    <a:pt x="737" y="617"/>
                    <a:pt x="736" y="619"/>
                    <a:pt x="734" y="622"/>
                  </a:cubicBezTo>
                  <a:cubicBezTo>
                    <a:pt x="732" y="624"/>
                    <a:pt x="730" y="627"/>
                    <a:pt x="728" y="630"/>
                  </a:cubicBezTo>
                  <a:cubicBezTo>
                    <a:pt x="726" y="634"/>
                    <a:pt x="723" y="637"/>
                    <a:pt x="720" y="640"/>
                  </a:cubicBezTo>
                  <a:cubicBezTo>
                    <a:pt x="714" y="646"/>
                    <a:pt x="708" y="650"/>
                    <a:pt x="703" y="653"/>
                  </a:cubicBezTo>
                  <a:cubicBezTo>
                    <a:pt x="697" y="656"/>
                    <a:pt x="691" y="657"/>
                    <a:pt x="685" y="657"/>
                  </a:cubicBezTo>
                  <a:cubicBezTo>
                    <a:pt x="680" y="657"/>
                    <a:pt x="674" y="655"/>
                    <a:pt x="668" y="652"/>
                  </a:cubicBezTo>
                  <a:cubicBezTo>
                    <a:pt x="662" y="649"/>
                    <a:pt x="656" y="645"/>
                    <a:pt x="650" y="639"/>
                  </a:cubicBezTo>
                  <a:cubicBezTo>
                    <a:pt x="644" y="633"/>
                    <a:pt x="640" y="627"/>
                    <a:pt x="637" y="621"/>
                  </a:cubicBezTo>
                  <a:cubicBezTo>
                    <a:pt x="634" y="615"/>
                    <a:pt x="632" y="609"/>
                    <a:pt x="632" y="603"/>
                  </a:cubicBezTo>
                  <a:cubicBezTo>
                    <a:pt x="631" y="597"/>
                    <a:pt x="632" y="591"/>
                    <a:pt x="635" y="585"/>
                  </a:cubicBezTo>
                  <a:cubicBezTo>
                    <a:pt x="637" y="580"/>
                    <a:pt x="641" y="574"/>
                    <a:pt x="646" y="569"/>
                  </a:cubicBezTo>
                  <a:cubicBezTo>
                    <a:pt x="651" y="564"/>
                    <a:pt x="657" y="560"/>
                    <a:pt x="662" y="558"/>
                  </a:cubicBezTo>
                  <a:cubicBezTo>
                    <a:pt x="667" y="556"/>
                    <a:pt x="673" y="555"/>
                    <a:pt x="678" y="555"/>
                  </a:cubicBezTo>
                  <a:cubicBezTo>
                    <a:pt x="683" y="555"/>
                    <a:pt x="688" y="557"/>
                    <a:pt x="693" y="560"/>
                  </a:cubicBezTo>
                  <a:cubicBezTo>
                    <a:pt x="698" y="562"/>
                    <a:pt x="703" y="566"/>
                    <a:pt x="708" y="570"/>
                  </a:cubicBezTo>
                  <a:lnTo>
                    <a:pt x="710" y="573"/>
                  </a:lnTo>
                  <a:close/>
                  <a:moveTo>
                    <a:pt x="688" y="586"/>
                  </a:moveTo>
                  <a:cubicBezTo>
                    <a:pt x="683" y="580"/>
                    <a:pt x="678" y="577"/>
                    <a:pt x="673" y="577"/>
                  </a:cubicBezTo>
                  <a:cubicBezTo>
                    <a:pt x="668" y="576"/>
                    <a:pt x="663" y="578"/>
                    <a:pt x="658" y="583"/>
                  </a:cubicBezTo>
                  <a:cubicBezTo>
                    <a:pt x="656" y="585"/>
                    <a:pt x="654" y="587"/>
                    <a:pt x="654" y="590"/>
                  </a:cubicBezTo>
                  <a:cubicBezTo>
                    <a:pt x="653" y="592"/>
                    <a:pt x="653" y="595"/>
                    <a:pt x="653" y="598"/>
                  </a:cubicBezTo>
                  <a:cubicBezTo>
                    <a:pt x="653" y="600"/>
                    <a:pt x="654" y="603"/>
                    <a:pt x="655" y="605"/>
                  </a:cubicBezTo>
                  <a:cubicBezTo>
                    <a:pt x="657" y="608"/>
                    <a:pt x="659" y="610"/>
                    <a:pt x="661" y="613"/>
                  </a:cubicBezTo>
                  <a:lnTo>
                    <a:pt x="688" y="586"/>
                  </a:lnTo>
                  <a:close/>
                  <a:moveTo>
                    <a:pt x="804" y="553"/>
                  </a:moveTo>
                  <a:lnTo>
                    <a:pt x="819" y="583"/>
                  </a:lnTo>
                  <a:cubicBezTo>
                    <a:pt x="820" y="585"/>
                    <a:pt x="819" y="587"/>
                    <a:pt x="818" y="589"/>
                  </a:cubicBezTo>
                  <a:cubicBezTo>
                    <a:pt x="817" y="591"/>
                    <a:pt x="814" y="595"/>
                    <a:pt x="810" y="598"/>
                  </a:cubicBezTo>
                  <a:cubicBezTo>
                    <a:pt x="808" y="600"/>
                    <a:pt x="807" y="602"/>
                    <a:pt x="805" y="603"/>
                  </a:cubicBezTo>
                  <a:cubicBezTo>
                    <a:pt x="804" y="604"/>
                    <a:pt x="803" y="604"/>
                    <a:pt x="802" y="604"/>
                  </a:cubicBezTo>
                  <a:cubicBezTo>
                    <a:pt x="801" y="605"/>
                    <a:pt x="800" y="604"/>
                    <a:pt x="800" y="604"/>
                  </a:cubicBezTo>
                  <a:cubicBezTo>
                    <a:pt x="799" y="603"/>
                    <a:pt x="799" y="602"/>
                    <a:pt x="798" y="601"/>
                  </a:cubicBezTo>
                  <a:lnTo>
                    <a:pt x="785" y="571"/>
                  </a:lnTo>
                  <a:cubicBezTo>
                    <a:pt x="784" y="572"/>
                    <a:pt x="783" y="572"/>
                    <a:pt x="782" y="572"/>
                  </a:cubicBezTo>
                  <a:cubicBezTo>
                    <a:pt x="781" y="572"/>
                    <a:pt x="780" y="571"/>
                    <a:pt x="779" y="571"/>
                  </a:cubicBezTo>
                  <a:lnTo>
                    <a:pt x="698" y="534"/>
                  </a:lnTo>
                  <a:cubicBezTo>
                    <a:pt x="696" y="533"/>
                    <a:pt x="694" y="532"/>
                    <a:pt x="693" y="531"/>
                  </a:cubicBezTo>
                  <a:cubicBezTo>
                    <a:pt x="692" y="530"/>
                    <a:pt x="692" y="529"/>
                    <a:pt x="692" y="528"/>
                  </a:cubicBezTo>
                  <a:cubicBezTo>
                    <a:pt x="692" y="527"/>
                    <a:pt x="693" y="526"/>
                    <a:pt x="694" y="524"/>
                  </a:cubicBezTo>
                  <a:cubicBezTo>
                    <a:pt x="695" y="523"/>
                    <a:pt x="697" y="521"/>
                    <a:pt x="699" y="519"/>
                  </a:cubicBezTo>
                  <a:cubicBezTo>
                    <a:pt x="701" y="516"/>
                    <a:pt x="703" y="515"/>
                    <a:pt x="704" y="514"/>
                  </a:cubicBezTo>
                  <a:cubicBezTo>
                    <a:pt x="705" y="513"/>
                    <a:pt x="707" y="512"/>
                    <a:pt x="707" y="511"/>
                  </a:cubicBezTo>
                  <a:cubicBezTo>
                    <a:pt x="708" y="511"/>
                    <a:pt x="709" y="511"/>
                    <a:pt x="710" y="511"/>
                  </a:cubicBezTo>
                  <a:cubicBezTo>
                    <a:pt x="711" y="512"/>
                    <a:pt x="712" y="512"/>
                    <a:pt x="714" y="513"/>
                  </a:cubicBezTo>
                  <a:lnTo>
                    <a:pt x="772" y="541"/>
                  </a:lnTo>
                  <a:lnTo>
                    <a:pt x="772" y="540"/>
                  </a:lnTo>
                  <a:lnTo>
                    <a:pt x="742" y="483"/>
                  </a:lnTo>
                  <a:cubicBezTo>
                    <a:pt x="741" y="481"/>
                    <a:pt x="741" y="480"/>
                    <a:pt x="741" y="479"/>
                  </a:cubicBezTo>
                  <a:cubicBezTo>
                    <a:pt x="741" y="478"/>
                    <a:pt x="741" y="477"/>
                    <a:pt x="742" y="476"/>
                  </a:cubicBezTo>
                  <a:cubicBezTo>
                    <a:pt x="743" y="475"/>
                    <a:pt x="745" y="473"/>
                    <a:pt x="747" y="470"/>
                  </a:cubicBezTo>
                  <a:cubicBezTo>
                    <a:pt x="749" y="468"/>
                    <a:pt x="751" y="467"/>
                    <a:pt x="753" y="465"/>
                  </a:cubicBezTo>
                  <a:cubicBezTo>
                    <a:pt x="754" y="464"/>
                    <a:pt x="756" y="464"/>
                    <a:pt x="757" y="464"/>
                  </a:cubicBezTo>
                  <a:cubicBezTo>
                    <a:pt x="758" y="463"/>
                    <a:pt x="759" y="464"/>
                    <a:pt x="760" y="465"/>
                  </a:cubicBezTo>
                  <a:cubicBezTo>
                    <a:pt x="761" y="466"/>
                    <a:pt x="762" y="467"/>
                    <a:pt x="762" y="468"/>
                  </a:cubicBezTo>
                  <a:lnTo>
                    <a:pt x="804" y="553"/>
                  </a:lnTo>
                  <a:close/>
                  <a:moveTo>
                    <a:pt x="859" y="456"/>
                  </a:moveTo>
                  <a:cubicBezTo>
                    <a:pt x="863" y="460"/>
                    <a:pt x="865" y="464"/>
                    <a:pt x="867" y="468"/>
                  </a:cubicBezTo>
                  <a:cubicBezTo>
                    <a:pt x="868" y="472"/>
                    <a:pt x="869" y="476"/>
                    <a:pt x="868" y="481"/>
                  </a:cubicBezTo>
                  <a:cubicBezTo>
                    <a:pt x="867" y="485"/>
                    <a:pt x="866" y="489"/>
                    <a:pt x="863" y="494"/>
                  </a:cubicBezTo>
                  <a:cubicBezTo>
                    <a:pt x="861" y="498"/>
                    <a:pt x="858" y="502"/>
                    <a:pt x="854" y="506"/>
                  </a:cubicBezTo>
                  <a:cubicBezTo>
                    <a:pt x="851" y="508"/>
                    <a:pt x="849" y="511"/>
                    <a:pt x="846" y="512"/>
                  </a:cubicBezTo>
                  <a:cubicBezTo>
                    <a:pt x="844" y="514"/>
                    <a:pt x="841" y="516"/>
                    <a:pt x="839" y="517"/>
                  </a:cubicBezTo>
                  <a:cubicBezTo>
                    <a:pt x="837" y="518"/>
                    <a:pt x="835" y="519"/>
                    <a:pt x="833" y="519"/>
                  </a:cubicBezTo>
                  <a:cubicBezTo>
                    <a:pt x="831" y="520"/>
                    <a:pt x="830" y="520"/>
                    <a:pt x="829" y="520"/>
                  </a:cubicBezTo>
                  <a:cubicBezTo>
                    <a:pt x="828" y="520"/>
                    <a:pt x="827" y="520"/>
                    <a:pt x="825" y="519"/>
                  </a:cubicBezTo>
                  <a:cubicBezTo>
                    <a:pt x="824" y="518"/>
                    <a:pt x="822" y="517"/>
                    <a:pt x="820" y="515"/>
                  </a:cubicBezTo>
                  <a:cubicBezTo>
                    <a:pt x="819" y="513"/>
                    <a:pt x="818" y="512"/>
                    <a:pt x="817" y="511"/>
                  </a:cubicBezTo>
                  <a:cubicBezTo>
                    <a:pt x="816" y="510"/>
                    <a:pt x="816" y="510"/>
                    <a:pt x="815" y="509"/>
                  </a:cubicBezTo>
                  <a:cubicBezTo>
                    <a:pt x="815" y="508"/>
                    <a:pt x="815" y="508"/>
                    <a:pt x="815" y="507"/>
                  </a:cubicBezTo>
                  <a:cubicBezTo>
                    <a:pt x="815" y="507"/>
                    <a:pt x="816" y="506"/>
                    <a:pt x="816" y="506"/>
                  </a:cubicBezTo>
                  <a:cubicBezTo>
                    <a:pt x="816" y="505"/>
                    <a:pt x="818" y="505"/>
                    <a:pt x="819" y="504"/>
                  </a:cubicBezTo>
                  <a:cubicBezTo>
                    <a:pt x="821" y="504"/>
                    <a:pt x="823" y="503"/>
                    <a:pt x="825" y="503"/>
                  </a:cubicBezTo>
                  <a:cubicBezTo>
                    <a:pt x="827" y="502"/>
                    <a:pt x="830" y="501"/>
                    <a:pt x="832" y="499"/>
                  </a:cubicBezTo>
                  <a:cubicBezTo>
                    <a:pt x="835" y="498"/>
                    <a:pt x="838" y="496"/>
                    <a:pt x="840" y="493"/>
                  </a:cubicBezTo>
                  <a:cubicBezTo>
                    <a:pt x="842" y="492"/>
                    <a:pt x="843" y="490"/>
                    <a:pt x="844" y="488"/>
                  </a:cubicBezTo>
                  <a:cubicBezTo>
                    <a:pt x="845" y="487"/>
                    <a:pt x="846" y="485"/>
                    <a:pt x="846" y="484"/>
                  </a:cubicBezTo>
                  <a:cubicBezTo>
                    <a:pt x="846" y="482"/>
                    <a:pt x="846" y="481"/>
                    <a:pt x="846" y="479"/>
                  </a:cubicBezTo>
                  <a:cubicBezTo>
                    <a:pt x="845" y="478"/>
                    <a:pt x="844" y="476"/>
                    <a:pt x="843" y="475"/>
                  </a:cubicBezTo>
                  <a:cubicBezTo>
                    <a:pt x="842" y="474"/>
                    <a:pt x="840" y="473"/>
                    <a:pt x="838" y="473"/>
                  </a:cubicBezTo>
                  <a:cubicBezTo>
                    <a:pt x="836" y="473"/>
                    <a:pt x="834" y="473"/>
                    <a:pt x="832" y="474"/>
                  </a:cubicBezTo>
                  <a:cubicBezTo>
                    <a:pt x="830" y="474"/>
                    <a:pt x="827" y="475"/>
                    <a:pt x="825" y="476"/>
                  </a:cubicBezTo>
                  <a:cubicBezTo>
                    <a:pt x="822" y="478"/>
                    <a:pt x="820" y="479"/>
                    <a:pt x="817" y="480"/>
                  </a:cubicBezTo>
                  <a:cubicBezTo>
                    <a:pt x="814" y="481"/>
                    <a:pt x="811" y="482"/>
                    <a:pt x="808" y="483"/>
                  </a:cubicBezTo>
                  <a:cubicBezTo>
                    <a:pt x="805" y="484"/>
                    <a:pt x="803" y="484"/>
                    <a:pt x="800" y="484"/>
                  </a:cubicBezTo>
                  <a:cubicBezTo>
                    <a:pt x="797" y="484"/>
                    <a:pt x="794" y="483"/>
                    <a:pt x="790" y="482"/>
                  </a:cubicBezTo>
                  <a:cubicBezTo>
                    <a:pt x="787" y="481"/>
                    <a:pt x="784" y="478"/>
                    <a:pt x="781" y="475"/>
                  </a:cubicBezTo>
                  <a:cubicBezTo>
                    <a:pt x="778" y="472"/>
                    <a:pt x="776" y="469"/>
                    <a:pt x="775" y="465"/>
                  </a:cubicBezTo>
                  <a:cubicBezTo>
                    <a:pt x="773" y="461"/>
                    <a:pt x="773" y="457"/>
                    <a:pt x="773" y="453"/>
                  </a:cubicBezTo>
                  <a:cubicBezTo>
                    <a:pt x="774" y="449"/>
                    <a:pt x="775" y="445"/>
                    <a:pt x="777" y="441"/>
                  </a:cubicBezTo>
                  <a:cubicBezTo>
                    <a:pt x="780" y="437"/>
                    <a:pt x="783" y="433"/>
                    <a:pt x="787" y="429"/>
                  </a:cubicBezTo>
                  <a:cubicBezTo>
                    <a:pt x="789" y="427"/>
                    <a:pt x="791" y="425"/>
                    <a:pt x="793" y="423"/>
                  </a:cubicBezTo>
                  <a:cubicBezTo>
                    <a:pt x="795" y="422"/>
                    <a:pt x="797" y="420"/>
                    <a:pt x="799" y="419"/>
                  </a:cubicBezTo>
                  <a:cubicBezTo>
                    <a:pt x="801" y="418"/>
                    <a:pt x="803" y="417"/>
                    <a:pt x="804" y="417"/>
                  </a:cubicBezTo>
                  <a:cubicBezTo>
                    <a:pt x="806" y="416"/>
                    <a:pt x="807" y="416"/>
                    <a:pt x="808" y="416"/>
                  </a:cubicBezTo>
                  <a:cubicBezTo>
                    <a:pt x="809" y="416"/>
                    <a:pt x="810" y="416"/>
                    <a:pt x="810" y="416"/>
                  </a:cubicBezTo>
                  <a:cubicBezTo>
                    <a:pt x="811" y="416"/>
                    <a:pt x="811" y="416"/>
                    <a:pt x="812" y="417"/>
                  </a:cubicBezTo>
                  <a:cubicBezTo>
                    <a:pt x="812" y="417"/>
                    <a:pt x="813" y="418"/>
                    <a:pt x="814" y="418"/>
                  </a:cubicBezTo>
                  <a:cubicBezTo>
                    <a:pt x="815" y="419"/>
                    <a:pt x="816" y="420"/>
                    <a:pt x="817" y="421"/>
                  </a:cubicBezTo>
                  <a:cubicBezTo>
                    <a:pt x="818" y="422"/>
                    <a:pt x="819" y="423"/>
                    <a:pt x="820" y="424"/>
                  </a:cubicBezTo>
                  <a:cubicBezTo>
                    <a:pt x="821" y="425"/>
                    <a:pt x="821" y="426"/>
                    <a:pt x="821" y="426"/>
                  </a:cubicBezTo>
                  <a:cubicBezTo>
                    <a:pt x="822" y="427"/>
                    <a:pt x="822" y="428"/>
                    <a:pt x="822" y="428"/>
                  </a:cubicBezTo>
                  <a:cubicBezTo>
                    <a:pt x="822" y="429"/>
                    <a:pt x="821" y="429"/>
                    <a:pt x="821" y="429"/>
                  </a:cubicBezTo>
                  <a:cubicBezTo>
                    <a:pt x="821" y="430"/>
                    <a:pt x="820" y="430"/>
                    <a:pt x="818" y="431"/>
                  </a:cubicBezTo>
                  <a:cubicBezTo>
                    <a:pt x="817" y="431"/>
                    <a:pt x="815" y="432"/>
                    <a:pt x="813" y="432"/>
                  </a:cubicBezTo>
                  <a:cubicBezTo>
                    <a:pt x="811" y="433"/>
                    <a:pt x="809" y="434"/>
                    <a:pt x="807" y="435"/>
                  </a:cubicBezTo>
                  <a:cubicBezTo>
                    <a:pt x="805" y="437"/>
                    <a:pt x="802" y="439"/>
                    <a:pt x="800" y="441"/>
                  </a:cubicBezTo>
                  <a:cubicBezTo>
                    <a:pt x="798" y="443"/>
                    <a:pt x="797" y="444"/>
                    <a:pt x="796" y="446"/>
                  </a:cubicBezTo>
                  <a:cubicBezTo>
                    <a:pt x="795" y="447"/>
                    <a:pt x="795" y="449"/>
                    <a:pt x="795" y="450"/>
                  </a:cubicBezTo>
                  <a:cubicBezTo>
                    <a:pt x="795" y="451"/>
                    <a:pt x="795" y="453"/>
                    <a:pt x="795" y="454"/>
                  </a:cubicBezTo>
                  <a:cubicBezTo>
                    <a:pt x="796" y="455"/>
                    <a:pt x="796" y="456"/>
                    <a:pt x="797" y="457"/>
                  </a:cubicBezTo>
                  <a:cubicBezTo>
                    <a:pt x="799" y="459"/>
                    <a:pt x="800" y="459"/>
                    <a:pt x="802" y="460"/>
                  </a:cubicBezTo>
                  <a:cubicBezTo>
                    <a:pt x="804" y="460"/>
                    <a:pt x="806" y="459"/>
                    <a:pt x="809" y="459"/>
                  </a:cubicBezTo>
                  <a:cubicBezTo>
                    <a:pt x="811" y="458"/>
                    <a:pt x="813" y="457"/>
                    <a:pt x="816" y="456"/>
                  </a:cubicBezTo>
                  <a:cubicBezTo>
                    <a:pt x="818" y="454"/>
                    <a:pt x="821" y="453"/>
                    <a:pt x="824" y="452"/>
                  </a:cubicBezTo>
                  <a:cubicBezTo>
                    <a:pt x="826" y="451"/>
                    <a:pt x="829" y="450"/>
                    <a:pt x="832" y="449"/>
                  </a:cubicBezTo>
                  <a:cubicBezTo>
                    <a:pt x="835" y="448"/>
                    <a:pt x="838" y="448"/>
                    <a:pt x="841" y="448"/>
                  </a:cubicBezTo>
                  <a:cubicBezTo>
                    <a:pt x="844" y="448"/>
                    <a:pt x="847" y="449"/>
                    <a:pt x="850" y="450"/>
                  </a:cubicBezTo>
                  <a:cubicBezTo>
                    <a:pt x="853" y="451"/>
                    <a:pt x="856" y="453"/>
                    <a:pt x="859" y="456"/>
                  </a:cubicBezTo>
                  <a:close/>
                  <a:moveTo>
                    <a:pt x="856" y="304"/>
                  </a:moveTo>
                  <a:cubicBezTo>
                    <a:pt x="862" y="317"/>
                    <a:pt x="868" y="330"/>
                    <a:pt x="876" y="342"/>
                  </a:cubicBezTo>
                  <a:cubicBezTo>
                    <a:pt x="884" y="354"/>
                    <a:pt x="893" y="365"/>
                    <a:pt x="904" y="375"/>
                  </a:cubicBezTo>
                  <a:cubicBezTo>
                    <a:pt x="914" y="386"/>
                    <a:pt x="925" y="395"/>
                    <a:pt x="937" y="403"/>
                  </a:cubicBezTo>
                  <a:cubicBezTo>
                    <a:pt x="949" y="411"/>
                    <a:pt x="962" y="417"/>
                    <a:pt x="975" y="423"/>
                  </a:cubicBezTo>
                  <a:cubicBezTo>
                    <a:pt x="976" y="423"/>
                    <a:pt x="977" y="424"/>
                    <a:pt x="978" y="424"/>
                  </a:cubicBezTo>
                  <a:cubicBezTo>
                    <a:pt x="978" y="425"/>
                    <a:pt x="978" y="426"/>
                    <a:pt x="978" y="426"/>
                  </a:cubicBezTo>
                  <a:cubicBezTo>
                    <a:pt x="978" y="427"/>
                    <a:pt x="978" y="428"/>
                    <a:pt x="977" y="430"/>
                  </a:cubicBezTo>
                  <a:cubicBezTo>
                    <a:pt x="976" y="431"/>
                    <a:pt x="975" y="433"/>
                    <a:pt x="973" y="435"/>
                  </a:cubicBezTo>
                  <a:cubicBezTo>
                    <a:pt x="971" y="436"/>
                    <a:pt x="970" y="437"/>
                    <a:pt x="969" y="438"/>
                  </a:cubicBezTo>
                  <a:cubicBezTo>
                    <a:pt x="968" y="439"/>
                    <a:pt x="967" y="439"/>
                    <a:pt x="966" y="440"/>
                  </a:cubicBezTo>
                  <a:cubicBezTo>
                    <a:pt x="965" y="440"/>
                    <a:pt x="965" y="441"/>
                    <a:pt x="964" y="441"/>
                  </a:cubicBezTo>
                  <a:cubicBezTo>
                    <a:pt x="963" y="441"/>
                    <a:pt x="963" y="441"/>
                    <a:pt x="962" y="441"/>
                  </a:cubicBezTo>
                  <a:cubicBezTo>
                    <a:pt x="955" y="438"/>
                    <a:pt x="948" y="435"/>
                    <a:pt x="941" y="432"/>
                  </a:cubicBezTo>
                  <a:cubicBezTo>
                    <a:pt x="934" y="429"/>
                    <a:pt x="927" y="426"/>
                    <a:pt x="921" y="422"/>
                  </a:cubicBezTo>
                  <a:cubicBezTo>
                    <a:pt x="914" y="418"/>
                    <a:pt x="908" y="414"/>
                    <a:pt x="902" y="409"/>
                  </a:cubicBezTo>
                  <a:cubicBezTo>
                    <a:pt x="896" y="404"/>
                    <a:pt x="891" y="399"/>
                    <a:pt x="885" y="394"/>
                  </a:cubicBezTo>
                  <a:cubicBezTo>
                    <a:pt x="880" y="389"/>
                    <a:pt x="875" y="383"/>
                    <a:pt x="870" y="377"/>
                  </a:cubicBezTo>
                  <a:cubicBezTo>
                    <a:pt x="866" y="371"/>
                    <a:pt x="861" y="365"/>
                    <a:pt x="858" y="359"/>
                  </a:cubicBezTo>
                  <a:cubicBezTo>
                    <a:pt x="854" y="352"/>
                    <a:pt x="850" y="345"/>
                    <a:pt x="847" y="338"/>
                  </a:cubicBezTo>
                  <a:cubicBezTo>
                    <a:pt x="844" y="332"/>
                    <a:pt x="841" y="324"/>
                    <a:pt x="839" y="317"/>
                  </a:cubicBezTo>
                  <a:cubicBezTo>
                    <a:pt x="838" y="316"/>
                    <a:pt x="838" y="316"/>
                    <a:pt x="838" y="315"/>
                  </a:cubicBezTo>
                  <a:cubicBezTo>
                    <a:pt x="839" y="315"/>
                    <a:pt x="839" y="314"/>
                    <a:pt x="839" y="314"/>
                  </a:cubicBezTo>
                  <a:cubicBezTo>
                    <a:pt x="840" y="313"/>
                    <a:pt x="840" y="312"/>
                    <a:pt x="841" y="311"/>
                  </a:cubicBezTo>
                  <a:cubicBezTo>
                    <a:pt x="842" y="310"/>
                    <a:pt x="843" y="309"/>
                    <a:pt x="845" y="307"/>
                  </a:cubicBezTo>
                  <a:cubicBezTo>
                    <a:pt x="847" y="305"/>
                    <a:pt x="848" y="304"/>
                    <a:pt x="849" y="303"/>
                  </a:cubicBezTo>
                  <a:cubicBezTo>
                    <a:pt x="851" y="302"/>
                    <a:pt x="852" y="302"/>
                    <a:pt x="853" y="301"/>
                  </a:cubicBezTo>
                  <a:cubicBezTo>
                    <a:pt x="853" y="301"/>
                    <a:pt x="854" y="301"/>
                    <a:pt x="855" y="302"/>
                  </a:cubicBezTo>
                  <a:cubicBezTo>
                    <a:pt x="855" y="302"/>
                    <a:pt x="856" y="303"/>
                    <a:pt x="856" y="304"/>
                  </a:cubicBezTo>
                  <a:close/>
                  <a:moveTo>
                    <a:pt x="1028" y="324"/>
                  </a:moveTo>
                  <a:cubicBezTo>
                    <a:pt x="1028" y="325"/>
                    <a:pt x="1028" y="325"/>
                    <a:pt x="1028" y="326"/>
                  </a:cubicBezTo>
                  <a:cubicBezTo>
                    <a:pt x="1029" y="326"/>
                    <a:pt x="1028" y="327"/>
                    <a:pt x="1028" y="328"/>
                  </a:cubicBezTo>
                  <a:cubicBezTo>
                    <a:pt x="1027" y="329"/>
                    <a:pt x="1027" y="330"/>
                    <a:pt x="1026" y="331"/>
                  </a:cubicBezTo>
                  <a:cubicBezTo>
                    <a:pt x="1024" y="333"/>
                    <a:pt x="1023" y="334"/>
                    <a:pt x="1021" y="336"/>
                  </a:cubicBezTo>
                  <a:cubicBezTo>
                    <a:pt x="1019" y="338"/>
                    <a:pt x="1017" y="340"/>
                    <a:pt x="1016" y="341"/>
                  </a:cubicBezTo>
                  <a:cubicBezTo>
                    <a:pt x="1015" y="342"/>
                    <a:pt x="1014" y="343"/>
                    <a:pt x="1013" y="343"/>
                  </a:cubicBezTo>
                  <a:cubicBezTo>
                    <a:pt x="1012" y="344"/>
                    <a:pt x="1011" y="344"/>
                    <a:pt x="1010" y="344"/>
                  </a:cubicBezTo>
                  <a:cubicBezTo>
                    <a:pt x="1009" y="344"/>
                    <a:pt x="1008" y="344"/>
                    <a:pt x="1007" y="344"/>
                  </a:cubicBezTo>
                  <a:lnTo>
                    <a:pt x="952" y="332"/>
                  </a:lnTo>
                  <a:lnTo>
                    <a:pt x="986" y="365"/>
                  </a:lnTo>
                  <a:cubicBezTo>
                    <a:pt x="987" y="366"/>
                    <a:pt x="987" y="366"/>
                    <a:pt x="987" y="367"/>
                  </a:cubicBezTo>
                  <a:cubicBezTo>
                    <a:pt x="987" y="368"/>
                    <a:pt x="987" y="369"/>
                    <a:pt x="986" y="370"/>
                  </a:cubicBezTo>
                  <a:cubicBezTo>
                    <a:pt x="986" y="370"/>
                    <a:pt x="985" y="372"/>
                    <a:pt x="984" y="373"/>
                  </a:cubicBezTo>
                  <a:cubicBezTo>
                    <a:pt x="983" y="374"/>
                    <a:pt x="982" y="376"/>
                    <a:pt x="980" y="377"/>
                  </a:cubicBezTo>
                  <a:cubicBezTo>
                    <a:pt x="978" y="379"/>
                    <a:pt x="977" y="381"/>
                    <a:pt x="975" y="382"/>
                  </a:cubicBezTo>
                  <a:cubicBezTo>
                    <a:pt x="974" y="383"/>
                    <a:pt x="973" y="383"/>
                    <a:pt x="972" y="384"/>
                  </a:cubicBezTo>
                  <a:cubicBezTo>
                    <a:pt x="971" y="384"/>
                    <a:pt x="970" y="384"/>
                    <a:pt x="970" y="384"/>
                  </a:cubicBezTo>
                  <a:cubicBezTo>
                    <a:pt x="969" y="384"/>
                    <a:pt x="968" y="384"/>
                    <a:pt x="968" y="384"/>
                  </a:cubicBezTo>
                  <a:lnTo>
                    <a:pt x="874" y="289"/>
                  </a:lnTo>
                  <a:cubicBezTo>
                    <a:pt x="873" y="289"/>
                    <a:pt x="873" y="288"/>
                    <a:pt x="873" y="287"/>
                  </a:cubicBezTo>
                  <a:cubicBezTo>
                    <a:pt x="873" y="287"/>
                    <a:pt x="873" y="286"/>
                    <a:pt x="873" y="285"/>
                  </a:cubicBezTo>
                  <a:cubicBezTo>
                    <a:pt x="874" y="284"/>
                    <a:pt x="874" y="283"/>
                    <a:pt x="875" y="282"/>
                  </a:cubicBezTo>
                  <a:cubicBezTo>
                    <a:pt x="876" y="280"/>
                    <a:pt x="878" y="279"/>
                    <a:pt x="880" y="277"/>
                  </a:cubicBezTo>
                  <a:cubicBezTo>
                    <a:pt x="881" y="275"/>
                    <a:pt x="883" y="274"/>
                    <a:pt x="884" y="273"/>
                  </a:cubicBezTo>
                  <a:cubicBezTo>
                    <a:pt x="885" y="272"/>
                    <a:pt x="887" y="271"/>
                    <a:pt x="888" y="271"/>
                  </a:cubicBezTo>
                  <a:cubicBezTo>
                    <a:pt x="888" y="270"/>
                    <a:pt x="889" y="270"/>
                    <a:pt x="890" y="270"/>
                  </a:cubicBezTo>
                  <a:cubicBezTo>
                    <a:pt x="891" y="270"/>
                    <a:pt x="891" y="271"/>
                    <a:pt x="892" y="271"/>
                  </a:cubicBezTo>
                  <a:lnTo>
                    <a:pt x="948" y="327"/>
                  </a:lnTo>
                  <a:lnTo>
                    <a:pt x="941" y="283"/>
                  </a:lnTo>
                  <a:cubicBezTo>
                    <a:pt x="941" y="282"/>
                    <a:pt x="941" y="281"/>
                    <a:pt x="941" y="280"/>
                  </a:cubicBezTo>
                  <a:cubicBezTo>
                    <a:pt x="941" y="279"/>
                    <a:pt x="941" y="278"/>
                    <a:pt x="942" y="277"/>
                  </a:cubicBezTo>
                  <a:cubicBezTo>
                    <a:pt x="943" y="276"/>
                    <a:pt x="943" y="275"/>
                    <a:pt x="944" y="274"/>
                  </a:cubicBezTo>
                  <a:cubicBezTo>
                    <a:pt x="946" y="272"/>
                    <a:pt x="947" y="271"/>
                    <a:pt x="949" y="269"/>
                  </a:cubicBezTo>
                  <a:cubicBezTo>
                    <a:pt x="951" y="267"/>
                    <a:pt x="952" y="266"/>
                    <a:pt x="953" y="265"/>
                  </a:cubicBezTo>
                  <a:cubicBezTo>
                    <a:pt x="955" y="264"/>
                    <a:pt x="956" y="263"/>
                    <a:pt x="957" y="262"/>
                  </a:cubicBezTo>
                  <a:cubicBezTo>
                    <a:pt x="958" y="262"/>
                    <a:pt x="959" y="261"/>
                    <a:pt x="959" y="262"/>
                  </a:cubicBezTo>
                  <a:cubicBezTo>
                    <a:pt x="960" y="262"/>
                    <a:pt x="961" y="262"/>
                    <a:pt x="961" y="262"/>
                  </a:cubicBezTo>
                  <a:cubicBezTo>
                    <a:pt x="962" y="263"/>
                    <a:pt x="962" y="264"/>
                    <a:pt x="963" y="265"/>
                  </a:cubicBezTo>
                  <a:cubicBezTo>
                    <a:pt x="963" y="266"/>
                    <a:pt x="964" y="268"/>
                    <a:pt x="964" y="269"/>
                  </a:cubicBezTo>
                  <a:lnTo>
                    <a:pt x="966" y="310"/>
                  </a:lnTo>
                  <a:lnTo>
                    <a:pt x="1022" y="321"/>
                  </a:lnTo>
                  <a:cubicBezTo>
                    <a:pt x="1023" y="322"/>
                    <a:pt x="1024" y="322"/>
                    <a:pt x="1025" y="323"/>
                  </a:cubicBezTo>
                  <a:cubicBezTo>
                    <a:pt x="1026" y="323"/>
                    <a:pt x="1027" y="324"/>
                    <a:pt x="1028" y="324"/>
                  </a:cubicBezTo>
                  <a:close/>
                  <a:moveTo>
                    <a:pt x="1061" y="223"/>
                  </a:moveTo>
                  <a:cubicBezTo>
                    <a:pt x="1063" y="225"/>
                    <a:pt x="1065" y="227"/>
                    <a:pt x="1065" y="229"/>
                  </a:cubicBezTo>
                  <a:cubicBezTo>
                    <a:pt x="1065" y="231"/>
                    <a:pt x="1064" y="233"/>
                    <a:pt x="1062" y="235"/>
                  </a:cubicBezTo>
                  <a:lnTo>
                    <a:pt x="1023" y="274"/>
                  </a:lnTo>
                  <a:cubicBezTo>
                    <a:pt x="1026" y="276"/>
                    <a:pt x="1029" y="278"/>
                    <a:pt x="1032" y="280"/>
                  </a:cubicBezTo>
                  <a:cubicBezTo>
                    <a:pt x="1034" y="282"/>
                    <a:pt x="1037" y="282"/>
                    <a:pt x="1040" y="283"/>
                  </a:cubicBezTo>
                  <a:cubicBezTo>
                    <a:pt x="1043" y="283"/>
                    <a:pt x="1046" y="282"/>
                    <a:pt x="1049" y="281"/>
                  </a:cubicBezTo>
                  <a:cubicBezTo>
                    <a:pt x="1052" y="279"/>
                    <a:pt x="1055" y="277"/>
                    <a:pt x="1059" y="274"/>
                  </a:cubicBezTo>
                  <a:cubicBezTo>
                    <a:pt x="1062" y="271"/>
                    <a:pt x="1064" y="268"/>
                    <a:pt x="1066" y="265"/>
                  </a:cubicBezTo>
                  <a:cubicBezTo>
                    <a:pt x="1068" y="262"/>
                    <a:pt x="1070" y="260"/>
                    <a:pt x="1071" y="257"/>
                  </a:cubicBezTo>
                  <a:cubicBezTo>
                    <a:pt x="1072" y="255"/>
                    <a:pt x="1073" y="253"/>
                    <a:pt x="1074" y="251"/>
                  </a:cubicBezTo>
                  <a:cubicBezTo>
                    <a:pt x="1074" y="250"/>
                    <a:pt x="1075" y="249"/>
                    <a:pt x="1076" y="248"/>
                  </a:cubicBezTo>
                  <a:cubicBezTo>
                    <a:pt x="1076" y="247"/>
                    <a:pt x="1077" y="247"/>
                    <a:pt x="1077" y="247"/>
                  </a:cubicBezTo>
                  <a:cubicBezTo>
                    <a:pt x="1078" y="247"/>
                    <a:pt x="1078" y="247"/>
                    <a:pt x="1079" y="247"/>
                  </a:cubicBezTo>
                  <a:cubicBezTo>
                    <a:pt x="1079" y="247"/>
                    <a:pt x="1080" y="248"/>
                    <a:pt x="1081" y="249"/>
                  </a:cubicBezTo>
                  <a:cubicBezTo>
                    <a:pt x="1082" y="249"/>
                    <a:pt x="1083" y="250"/>
                    <a:pt x="1084" y="252"/>
                  </a:cubicBezTo>
                  <a:cubicBezTo>
                    <a:pt x="1085" y="253"/>
                    <a:pt x="1086" y="254"/>
                    <a:pt x="1087" y="254"/>
                  </a:cubicBezTo>
                  <a:cubicBezTo>
                    <a:pt x="1087" y="255"/>
                    <a:pt x="1088" y="256"/>
                    <a:pt x="1088" y="256"/>
                  </a:cubicBezTo>
                  <a:cubicBezTo>
                    <a:pt x="1089" y="257"/>
                    <a:pt x="1089" y="258"/>
                    <a:pt x="1089" y="258"/>
                  </a:cubicBezTo>
                  <a:cubicBezTo>
                    <a:pt x="1089" y="259"/>
                    <a:pt x="1090" y="259"/>
                    <a:pt x="1090" y="260"/>
                  </a:cubicBezTo>
                  <a:cubicBezTo>
                    <a:pt x="1090" y="261"/>
                    <a:pt x="1089" y="262"/>
                    <a:pt x="1088" y="264"/>
                  </a:cubicBezTo>
                  <a:cubicBezTo>
                    <a:pt x="1088" y="266"/>
                    <a:pt x="1086" y="268"/>
                    <a:pt x="1085" y="271"/>
                  </a:cubicBezTo>
                  <a:cubicBezTo>
                    <a:pt x="1083" y="274"/>
                    <a:pt x="1081" y="277"/>
                    <a:pt x="1079" y="280"/>
                  </a:cubicBezTo>
                  <a:cubicBezTo>
                    <a:pt x="1076" y="283"/>
                    <a:pt x="1074" y="286"/>
                    <a:pt x="1071" y="289"/>
                  </a:cubicBezTo>
                  <a:cubicBezTo>
                    <a:pt x="1065" y="295"/>
                    <a:pt x="1059" y="299"/>
                    <a:pt x="1053" y="302"/>
                  </a:cubicBezTo>
                  <a:cubicBezTo>
                    <a:pt x="1048" y="305"/>
                    <a:pt x="1042" y="306"/>
                    <a:pt x="1036" y="306"/>
                  </a:cubicBezTo>
                  <a:cubicBezTo>
                    <a:pt x="1030" y="306"/>
                    <a:pt x="1024" y="305"/>
                    <a:pt x="1019" y="302"/>
                  </a:cubicBezTo>
                  <a:cubicBezTo>
                    <a:pt x="1013" y="299"/>
                    <a:pt x="1007" y="294"/>
                    <a:pt x="1001" y="288"/>
                  </a:cubicBezTo>
                  <a:cubicBezTo>
                    <a:pt x="995" y="282"/>
                    <a:pt x="991" y="277"/>
                    <a:pt x="988" y="270"/>
                  </a:cubicBezTo>
                  <a:cubicBezTo>
                    <a:pt x="985" y="264"/>
                    <a:pt x="983" y="258"/>
                    <a:pt x="982" y="252"/>
                  </a:cubicBezTo>
                  <a:cubicBezTo>
                    <a:pt x="982" y="246"/>
                    <a:pt x="983" y="240"/>
                    <a:pt x="986" y="235"/>
                  </a:cubicBezTo>
                  <a:cubicBezTo>
                    <a:pt x="988" y="229"/>
                    <a:pt x="992" y="224"/>
                    <a:pt x="997" y="219"/>
                  </a:cubicBezTo>
                  <a:cubicBezTo>
                    <a:pt x="1002" y="213"/>
                    <a:pt x="1007" y="209"/>
                    <a:pt x="1013" y="207"/>
                  </a:cubicBezTo>
                  <a:cubicBezTo>
                    <a:pt x="1018" y="205"/>
                    <a:pt x="1024" y="204"/>
                    <a:pt x="1029" y="204"/>
                  </a:cubicBezTo>
                  <a:cubicBezTo>
                    <a:pt x="1034" y="205"/>
                    <a:pt x="1039" y="206"/>
                    <a:pt x="1044" y="209"/>
                  </a:cubicBezTo>
                  <a:cubicBezTo>
                    <a:pt x="1049" y="212"/>
                    <a:pt x="1054" y="215"/>
                    <a:pt x="1058" y="220"/>
                  </a:cubicBezTo>
                  <a:lnTo>
                    <a:pt x="1061" y="223"/>
                  </a:lnTo>
                  <a:close/>
                  <a:moveTo>
                    <a:pt x="1038" y="235"/>
                  </a:moveTo>
                  <a:cubicBezTo>
                    <a:pt x="1034" y="230"/>
                    <a:pt x="1029" y="227"/>
                    <a:pt x="1023" y="226"/>
                  </a:cubicBezTo>
                  <a:cubicBezTo>
                    <a:pt x="1018" y="225"/>
                    <a:pt x="1014" y="227"/>
                    <a:pt x="1009" y="232"/>
                  </a:cubicBezTo>
                  <a:cubicBezTo>
                    <a:pt x="1007" y="234"/>
                    <a:pt x="1005" y="237"/>
                    <a:pt x="1004" y="239"/>
                  </a:cubicBezTo>
                  <a:cubicBezTo>
                    <a:pt x="1003" y="242"/>
                    <a:pt x="1003" y="244"/>
                    <a:pt x="1004" y="247"/>
                  </a:cubicBezTo>
                  <a:cubicBezTo>
                    <a:pt x="1004" y="249"/>
                    <a:pt x="1005" y="252"/>
                    <a:pt x="1006" y="255"/>
                  </a:cubicBezTo>
                  <a:cubicBezTo>
                    <a:pt x="1008" y="257"/>
                    <a:pt x="1009" y="260"/>
                    <a:pt x="1011" y="262"/>
                  </a:cubicBezTo>
                  <a:lnTo>
                    <a:pt x="1038" y="235"/>
                  </a:lnTo>
                  <a:close/>
                  <a:moveTo>
                    <a:pt x="1155" y="202"/>
                  </a:moveTo>
                  <a:lnTo>
                    <a:pt x="1170" y="232"/>
                  </a:lnTo>
                  <a:cubicBezTo>
                    <a:pt x="1170" y="234"/>
                    <a:pt x="1170" y="236"/>
                    <a:pt x="1169" y="238"/>
                  </a:cubicBezTo>
                  <a:cubicBezTo>
                    <a:pt x="1167" y="241"/>
                    <a:pt x="1165" y="244"/>
                    <a:pt x="1161" y="248"/>
                  </a:cubicBezTo>
                  <a:cubicBezTo>
                    <a:pt x="1159" y="249"/>
                    <a:pt x="1158" y="251"/>
                    <a:pt x="1156" y="252"/>
                  </a:cubicBezTo>
                  <a:cubicBezTo>
                    <a:pt x="1155" y="253"/>
                    <a:pt x="1154" y="253"/>
                    <a:pt x="1153" y="254"/>
                  </a:cubicBezTo>
                  <a:cubicBezTo>
                    <a:pt x="1152" y="254"/>
                    <a:pt x="1151" y="254"/>
                    <a:pt x="1150" y="253"/>
                  </a:cubicBezTo>
                  <a:cubicBezTo>
                    <a:pt x="1150" y="253"/>
                    <a:pt x="1149" y="252"/>
                    <a:pt x="1149" y="251"/>
                  </a:cubicBezTo>
                  <a:lnTo>
                    <a:pt x="1136" y="221"/>
                  </a:lnTo>
                  <a:cubicBezTo>
                    <a:pt x="1135" y="221"/>
                    <a:pt x="1134" y="221"/>
                    <a:pt x="1133" y="221"/>
                  </a:cubicBezTo>
                  <a:cubicBezTo>
                    <a:pt x="1132" y="221"/>
                    <a:pt x="1131" y="221"/>
                    <a:pt x="1130" y="220"/>
                  </a:cubicBezTo>
                  <a:lnTo>
                    <a:pt x="1049" y="183"/>
                  </a:lnTo>
                  <a:cubicBezTo>
                    <a:pt x="1047" y="182"/>
                    <a:pt x="1045" y="181"/>
                    <a:pt x="1044" y="180"/>
                  </a:cubicBezTo>
                  <a:cubicBezTo>
                    <a:pt x="1043" y="180"/>
                    <a:pt x="1043" y="179"/>
                    <a:pt x="1043" y="177"/>
                  </a:cubicBezTo>
                  <a:cubicBezTo>
                    <a:pt x="1043" y="176"/>
                    <a:pt x="1044" y="175"/>
                    <a:pt x="1045" y="174"/>
                  </a:cubicBezTo>
                  <a:cubicBezTo>
                    <a:pt x="1046" y="172"/>
                    <a:pt x="1048" y="170"/>
                    <a:pt x="1050" y="168"/>
                  </a:cubicBezTo>
                  <a:cubicBezTo>
                    <a:pt x="1052" y="166"/>
                    <a:pt x="1054" y="164"/>
                    <a:pt x="1055" y="163"/>
                  </a:cubicBezTo>
                  <a:cubicBezTo>
                    <a:pt x="1056" y="162"/>
                    <a:pt x="1057" y="161"/>
                    <a:pt x="1058" y="161"/>
                  </a:cubicBezTo>
                  <a:cubicBezTo>
                    <a:pt x="1059" y="160"/>
                    <a:pt x="1060" y="160"/>
                    <a:pt x="1061" y="161"/>
                  </a:cubicBezTo>
                  <a:cubicBezTo>
                    <a:pt x="1062" y="161"/>
                    <a:pt x="1063" y="161"/>
                    <a:pt x="1065" y="162"/>
                  </a:cubicBezTo>
                  <a:lnTo>
                    <a:pt x="1123" y="190"/>
                  </a:lnTo>
                  <a:lnTo>
                    <a:pt x="1123" y="190"/>
                  </a:lnTo>
                  <a:lnTo>
                    <a:pt x="1093" y="132"/>
                  </a:lnTo>
                  <a:cubicBezTo>
                    <a:pt x="1092" y="131"/>
                    <a:pt x="1091" y="129"/>
                    <a:pt x="1091" y="129"/>
                  </a:cubicBezTo>
                  <a:cubicBezTo>
                    <a:pt x="1092" y="128"/>
                    <a:pt x="1092" y="127"/>
                    <a:pt x="1093" y="125"/>
                  </a:cubicBezTo>
                  <a:cubicBezTo>
                    <a:pt x="1094" y="124"/>
                    <a:pt x="1095" y="122"/>
                    <a:pt x="1098" y="120"/>
                  </a:cubicBezTo>
                  <a:cubicBezTo>
                    <a:pt x="1100" y="118"/>
                    <a:pt x="1102" y="116"/>
                    <a:pt x="1103" y="115"/>
                  </a:cubicBezTo>
                  <a:cubicBezTo>
                    <a:pt x="1105" y="114"/>
                    <a:pt x="1106" y="113"/>
                    <a:pt x="1108" y="113"/>
                  </a:cubicBezTo>
                  <a:cubicBezTo>
                    <a:pt x="1109" y="113"/>
                    <a:pt x="1110" y="113"/>
                    <a:pt x="1111" y="114"/>
                  </a:cubicBezTo>
                  <a:cubicBezTo>
                    <a:pt x="1112" y="115"/>
                    <a:pt x="1112" y="116"/>
                    <a:pt x="1113" y="118"/>
                  </a:cubicBezTo>
                  <a:lnTo>
                    <a:pt x="1155" y="202"/>
                  </a:lnTo>
                  <a:close/>
                  <a:moveTo>
                    <a:pt x="1210" y="105"/>
                  </a:moveTo>
                  <a:cubicBezTo>
                    <a:pt x="1214" y="109"/>
                    <a:pt x="1216" y="113"/>
                    <a:pt x="1218" y="117"/>
                  </a:cubicBezTo>
                  <a:cubicBezTo>
                    <a:pt x="1219" y="121"/>
                    <a:pt x="1219" y="125"/>
                    <a:pt x="1219" y="130"/>
                  </a:cubicBezTo>
                  <a:cubicBezTo>
                    <a:pt x="1218" y="134"/>
                    <a:pt x="1217" y="139"/>
                    <a:pt x="1214" y="143"/>
                  </a:cubicBezTo>
                  <a:cubicBezTo>
                    <a:pt x="1212" y="147"/>
                    <a:pt x="1208" y="151"/>
                    <a:pt x="1204" y="155"/>
                  </a:cubicBezTo>
                  <a:cubicBezTo>
                    <a:pt x="1202" y="158"/>
                    <a:pt x="1200" y="160"/>
                    <a:pt x="1197" y="162"/>
                  </a:cubicBezTo>
                  <a:cubicBezTo>
                    <a:pt x="1195" y="163"/>
                    <a:pt x="1192" y="165"/>
                    <a:pt x="1190" y="166"/>
                  </a:cubicBezTo>
                  <a:cubicBezTo>
                    <a:pt x="1188" y="167"/>
                    <a:pt x="1186" y="168"/>
                    <a:pt x="1184" y="169"/>
                  </a:cubicBezTo>
                  <a:cubicBezTo>
                    <a:pt x="1182" y="169"/>
                    <a:pt x="1181" y="170"/>
                    <a:pt x="1180" y="170"/>
                  </a:cubicBezTo>
                  <a:cubicBezTo>
                    <a:pt x="1179" y="170"/>
                    <a:pt x="1177" y="169"/>
                    <a:pt x="1176" y="168"/>
                  </a:cubicBezTo>
                  <a:cubicBezTo>
                    <a:pt x="1175" y="168"/>
                    <a:pt x="1173" y="166"/>
                    <a:pt x="1171" y="164"/>
                  </a:cubicBezTo>
                  <a:cubicBezTo>
                    <a:pt x="1170" y="163"/>
                    <a:pt x="1168" y="162"/>
                    <a:pt x="1168" y="161"/>
                  </a:cubicBezTo>
                  <a:cubicBezTo>
                    <a:pt x="1167" y="160"/>
                    <a:pt x="1166" y="159"/>
                    <a:pt x="1166" y="158"/>
                  </a:cubicBezTo>
                  <a:cubicBezTo>
                    <a:pt x="1166" y="158"/>
                    <a:pt x="1166" y="157"/>
                    <a:pt x="1166" y="156"/>
                  </a:cubicBezTo>
                  <a:cubicBezTo>
                    <a:pt x="1166" y="156"/>
                    <a:pt x="1166" y="156"/>
                    <a:pt x="1167" y="155"/>
                  </a:cubicBezTo>
                  <a:cubicBezTo>
                    <a:pt x="1167" y="155"/>
                    <a:pt x="1168" y="154"/>
                    <a:pt x="1170" y="154"/>
                  </a:cubicBezTo>
                  <a:cubicBezTo>
                    <a:pt x="1172" y="153"/>
                    <a:pt x="1173" y="153"/>
                    <a:pt x="1176" y="152"/>
                  </a:cubicBezTo>
                  <a:cubicBezTo>
                    <a:pt x="1178" y="151"/>
                    <a:pt x="1180" y="150"/>
                    <a:pt x="1183" y="149"/>
                  </a:cubicBezTo>
                  <a:cubicBezTo>
                    <a:pt x="1186" y="147"/>
                    <a:pt x="1188" y="145"/>
                    <a:pt x="1191" y="143"/>
                  </a:cubicBezTo>
                  <a:cubicBezTo>
                    <a:pt x="1193" y="141"/>
                    <a:pt x="1194" y="139"/>
                    <a:pt x="1195" y="138"/>
                  </a:cubicBezTo>
                  <a:cubicBezTo>
                    <a:pt x="1196" y="136"/>
                    <a:pt x="1196" y="134"/>
                    <a:pt x="1197" y="133"/>
                  </a:cubicBezTo>
                  <a:cubicBezTo>
                    <a:pt x="1197" y="131"/>
                    <a:pt x="1197" y="130"/>
                    <a:pt x="1196" y="128"/>
                  </a:cubicBezTo>
                  <a:cubicBezTo>
                    <a:pt x="1196" y="127"/>
                    <a:pt x="1195" y="126"/>
                    <a:pt x="1194" y="124"/>
                  </a:cubicBezTo>
                  <a:cubicBezTo>
                    <a:pt x="1192" y="123"/>
                    <a:pt x="1191" y="122"/>
                    <a:pt x="1189" y="122"/>
                  </a:cubicBezTo>
                  <a:cubicBezTo>
                    <a:pt x="1187" y="122"/>
                    <a:pt x="1185" y="122"/>
                    <a:pt x="1183" y="123"/>
                  </a:cubicBezTo>
                  <a:cubicBezTo>
                    <a:pt x="1180" y="124"/>
                    <a:pt x="1178" y="124"/>
                    <a:pt x="1175" y="126"/>
                  </a:cubicBezTo>
                  <a:cubicBezTo>
                    <a:pt x="1173" y="127"/>
                    <a:pt x="1170" y="128"/>
                    <a:pt x="1168" y="129"/>
                  </a:cubicBezTo>
                  <a:cubicBezTo>
                    <a:pt x="1165" y="130"/>
                    <a:pt x="1162" y="131"/>
                    <a:pt x="1159" y="132"/>
                  </a:cubicBezTo>
                  <a:cubicBezTo>
                    <a:pt x="1156" y="133"/>
                    <a:pt x="1153" y="133"/>
                    <a:pt x="1150" y="133"/>
                  </a:cubicBezTo>
                  <a:cubicBezTo>
                    <a:pt x="1147" y="133"/>
                    <a:pt x="1144" y="132"/>
                    <a:pt x="1141" y="131"/>
                  </a:cubicBezTo>
                  <a:cubicBezTo>
                    <a:pt x="1138" y="130"/>
                    <a:pt x="1135" y="128"/>
                    <a:pt x="1132" y="125"/>
                  </a:cubicBezTo>
                  <a:cubicBezTo>
                    <a:pt x="1129" y="122"/>
                    <a:pt x="1127" y="118"/>
                    <a:pt x="1125" y="114"/>
                  </a:cubicBezTo>
                  <a:cubicBezTo>
                    <a:pt x="1124" y="111"/>
                    <a:pt x="1124" y="107"/>
                    <a:pt x="1124" y="103"/>
                  </a:cubicBezTo>
                  <a:cubicBezTo>
                    <a:pt x="1125" y="99"/>
                    <a:pt x="1126" y="94"/>
                    <a:pt x="1128" y="90"/>
                  </a:cubicBezTo>
                  <a:cubicBezTo>
                    <a:pt x="1130" y="86"/>
                    <a:pt x="1133" y="82"/>
                    <a:pt x="1137" y="78"/>
                  </a:cubicBezTo>
                  <a:cubicBezTo>
                    <a:pt x="1139" y="76"/>
                    <a:pt x="1142" y="74"/>
                    <a:pt x="1144" y="72"/>
                  </a:cubicBezTo>
                  <a:cubicBezTo>
                    <a:pt x="1146" y="71"/>
                    <a:pt x="1148" y="69"/>
                    <a:pt x="1150" y="68"/>
                  </a:cubicBezTo>
                  <a:cubicBezTo>
                    <a:pt x="1152" y="67"/>
                    <a:pt x="1154" y="66"/>
                    <a:pt x="1155" y="66"/>
                  </a:cubicBezTo>
                  <a:cubicBezTo>
                    <a:pt x="1157" y="65"/>
                    <a:pt x="1158" y="65"/>
                    <a:pt x="1159" y="65"/>
                  </a:cubicBezTo>
                  <a:cubicBezTo>
                    <a:pt x="1160" y="65"/>
                    <a:pt x="1160" y="65"/>
                    <a:pt x="1161" y="65"/>
                  </a:cubicBezTo>
                  <a:cubicBezTo>
                    <a:pt x="1161" y="65"/>
                    <a:pt x="1162" y="65"/>
                    <a:pt x="1163" y="66"/>
                  </a:cubicBezTo>
                  <a:cubicBezTo>
                    <a:pt x="1163" y="66"/>
                    <a:pt x="1164" y="67"/>
                    <a:pt x="1165" y="67"/>
                  </a:cubicBezTo>
                  <a:cubicBezTo>
                    <a:pt x="1165" y="68"/>
                    <a:pt x="1166" y="69"/>
                    <a:pt x="1168" y="70"/>
                  </a:cubicBezTo>
                  <a:cubicBezTo>
                    <a:pt x="1169" y="71"/>
                    <a:pt x="1170" y="73"/>
                    <a:pt x="1171" y="73"/>
                  </a:cubicBezTo>
                  <a:cubicBezTo>
                    <a:pt x="1171" y="74"/>
                    <a:pt x="1172" y="75"/>
                    <a:pt x="1172" y="76"/>
                  </a:cubicBezTo>
                  <a:cubicBezTo>
                    <a:pt x="1172" y="76"/>
                    <a:pt x="1173" y="77"/>
                    <a:pt x="1172" y="77"/>
                  </a:cubicBezTo>
                  <a:cubicBezTo>
                    <a:pt x="1172" y="78"/>
                    <a:pt x="1172" y="78"/>
                    <a:pt x="1172" y="79"/>
                  </a:cubicBezTo>
                  <a:cubicBezTo>
                    <a:pt x="1171" y="79"/>
                    <a:pt x="1170" y="79"/>
                    <a:pt x="1169" y="80"/>
                  </a:cubicBezTo>
                  <a:cubicBezTo>
                    <a:pt x="1168" y="80"/>
                    <a:pt x="1166" y="81"/>
                    <a:pt x="1164" y="82"/>
                  </a:cubicBezTo>
                  <a:cubicBezTo>
                    <a:pt x="1162" y="82"/>
                    <a:pt x="1160" y="83"/>
                    <a:pt x="1158" y="85"/>
                  </a:cubicBezTo>
                  <a:cubicBezTo>
                    <a:pt x="1155" y="86"/>
                    <a:pt x="1153" y="88"/>
                    <a:pt x="1151" y="90"/>
                  </a:cubicBezTo>
                  <a:cubicBezTo>
                    <a:pt x="1149" y="92"/>
                    <a:pt x="1148" y="93"/>
                    <a:pt x="1147" y="95"/>
                  </a:cubicBezTo>
                  <a:cubicBezTo>
                    <a:pt x="1146" y="96"/>
                    <a:pt x="1146" y="98"/>
                    <a:pt x="1145" y="99"/>
                  </a:cubicBezTo>
                  <a:cubicBezTo>
                    <a:pt x="1145" y="101"/>
                    <a:pt x="1145" y="102"/>
                    <a:pt x="1146" y="103"/>
                  </a:cubicBezTo>
                  <a:cubicBezTo>
                    <a:pt x="1146" y="104"/>
                    <a:pt x="1147" y="106"/>
                    <a:pt x="1148" y="106"/>
                  </a:cubicBezTo>
                  <a:cubicBezTo>
                    <a:pt x="1149" y="108"/>
                    <a:pt x="1151" y="109"/>
                    <a:pt x="1153" y="109"/>
                  </a:cubicBezTo>
                  <a:cubicBezTo>
                    <a:pt x="1155" y="109"/>
                    <a:pt x="1157" y="109"/>
                    <a:pt x="1159" y="108"/>
                  </a:cubicBezTo>
                  <a:cubicBezTo>
                    <a:pt x="1162" y="107"/>
                    <a:pt x="1164" y="106"/>
                    <a:pt x="1167" y="105"/>
                  </a:cubicBezTo>
                  <a:cubicBezTo>
                    <a:pt x="1169" y="104"/>
                    <a:pt x="1172" y="103"/>
                    <a:pt x="1174" y="101"/>
                  </a:cubicBezTo>
                  <a:cubicBezTo>
                    <a:pt x="1177" y="100"/>
                    <a:pt x="1180" y="99"/>
                    <a:pt x="1183" y="98"/>
                  </a:cubicBezTo>
                  <a:cubicBezTo>
                    <a:pt x="1186" y="98"/>
                    <a:pt x="1189" y="97"/>
                    <a:pt x="1192" y="97"/>
                  </a:cubicBezTo>
                  <a:cubicBezTo>
                    <a:pt x="1195" y="97"/>
                    <a:pt x="1198" y="98"/>
                    <a:pt x="1201" y="99"/>
                  </a:cubicBezTo>
                  <a:cubicBezTo>
                    <a:pt x="1204" y="100"/>
                    <a:pt x="1207" y="102"/>
                    <a:pt x="1210" y="105"/>
                  </a:cubicBezTo>
                  <a:close/>
                  <a:moveTo>
                    <a:pt x="1232" y="47"/>
                  </a:moveTo>
                  <a:cubicBezTo>
                    <a:pt x="1238" y="52"/>
                    <a:pt x="1243" y="58"/>
                    <a:pt x="1247" y="64"/>
                  </a:cubicBezTo>
                  <a:cubicBezTo>
                    <a:pt x="1252" y="70"/>
                    <a:pt x="1256" y="76"/>
                    <a:pt x="1260" y="82"/>
                  </a:cubicBezTo>
                  <a:cubicBezTo>
                    <a:pt x="1264" y="89"/>
                    <a:pt x="1268" y="95"/>
                    <a:pt x="1271" y="102"/>
                  </a:cubicBezTo>
                  <a:cubicBezTo>
                    <a:pt x="1274" y="109"/>
                    <a:pt x="1277" y="116"/>
                    <a:pt x="1279" y="124"/>
                  </a:cubicBezTo>
                  <a:cubicBezTo>
                    <a:pt x="1279" y="124"/>
                    <a:pt x="1279" y="125"/>
                    <a:pt x="1279" y="126"/>
                  </a:cubicBezTo>
                  <a:cubicBezTo>
                    <a:pt x="1279" y="126"/>
                    <a:pt x="1279" y="127"/>
                    <a:pt x="1278" y="128"/>
                  </a:cubicBezTo>
                  <a:cubicBezTo>
                    <a:pt x="1278" y="129"/>
                    <a:pt x="1277" y="129"/>
                    <a:pt x="1276" y="131"/>
                  </a:cubicBezTo>
                  <a:cubicBezTo>
                    <a:pt x="1275" y="132"/>
                    <a:pt x="1274" y="133"/>
                    <a:pt x="1273" y="134"/>
                  </a:cubicBezTo>
                  <a:cubicBezTo>
                    <a:pt x="1271" y="136"/>
                    <a:pt x="1269" y="138"/>
                    <a:pt x="1268" y="138"/>
                  </a:cubicBezTo>
                  <a:cubicBezTo>
                    <a:pt x="1267" y="139"/>
                    <a:pt x="1266" y="140"/>
                    <a:pt x="1265" y="140"/>
                  </a:cubicBezTo>
                  <a:cubicBezTo>
                    <a:pt x="1264" y="140"/>
                    <a:pt x="1263" y="140"/>
                    <a:pt x="1263" y="139"/>
                  </a:cubicBezTo>
                  <a:cubicBezTo>
                    <a:pt x="1262" y="139"/>
                    <a:pt x="1262" y="138"/>
                    <a:pt x="1261" y="137"/>
                  </a:cubicBezTo>
                  <a:cubicBezTo>
                    <a:pt x="1256" y="124"/>
                    <a:pt x="1249" y="111"/>
                    <a:pt x="1241" y="99"/>
                  </a:cubicBezTo>
                  <a:cubicBezTo>
                    <a:pt x="1233" y="87"/>
                    <a:pt x="1224" y="76"/>
                    <a:pt x="1214" y="65"/>
                  </a:cubicBezTo>
                  <a:cubicBezTo>
                    <a:pt x="1203" y="55"/>
                    <a:pt x="1192" y="46"/>
                    <a:pt x="1180" y="38"/>
                  </a:cubicBezTo>
                  <a:cubicBezTo>
                    <a:pt x="1168" y="30"/>
                    <a:pt x="1155" y="23"/>
                    <a:pt x="1142" y="18"/>
                  </a:cubicBezTo>
                  <a:cubicBezTo>
                    <a:pt x="1141" y="18"/>
                    <a:pt x="1140" y="17"/>
                    <a:pt x="1140" y="16"/>
                  </a:cubicBezTo>
                  <a:cubicBezTo>
                    <a:pt x="1140" y="16"/>
                    <a:pt x="1139" y="15"/>
                    <a:pt x="1140" y="14"/>
                  </a:cubicBezTo>
                  <a:cubicBezTo>
                    <a:pt x="1140" y="13"/>
                    <a:pt x="1141" y="12"/>
                    <a:pt x="1142" y="11"/>
                  </a:cubicBezTo>
                  <a:cubicBezTo>
                    <a:pt x="1142" y="10"/>
                    <a:pt x="1144" y="8"/>
                    <a:pt x="1146" y="6"/>
                  </a:cubicBezTo>
                  <a:cubicBezTo>
                    <a:pt x="1147" y="5"/>
                    <a:pt x="1148" y="4"/>
                    <a:pt x="1149" y="3"/>
                  </a:cubicBezTo>
                  <a:cubicBezTo>
                    <a:pt x="1150" y="2"/>
                    <a:pt x="1151" y="1"/>
                    <a:pt x="1152" y="1"/>
                  </a:cubicBezTo>
                  <a:cubicBezTo>
                    <a:pt x="1153" y="0"/>
                    <a:pt x="1153" y="0"/>
                    <a:pt x="1154" y="0"/>
                  </a:cubicBezTo>
                  <a:cubicBezTo>
                    <a:pt x="1154" y="0"/>
                    <a:pt x="1155" y="0"/>
                    <a:pt x="1155" y="0"/>
                  </a:cubicBezTo>
                  <a:cubicBezTo>
                    <a:pt x="1170" y="5"/>
                    <a:pt x="1184" y="12"/>
                    <a:pt x="1197" y="19"/>
                  </a:cubicBezTo>
                  <a:cubicBezTo>
                    <a:pt x="1210" y="27"/>
                    <a:pt x="1222" y="36"/>
                    <a:pt x="1232"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noEditPoints="1"/>
            </p:cNvSpPr>
            <p:nvPr/>
          </p:nvSpPr>
          <p:spPr bwMode="auto">
            <a:xfrm>
              <a:off x="4915" y="3363"/>
              <a:ext cx="164" cy="161"/>
            </a:xfrm>
            <a:custGeom>
              <a:avLst/>
              <a:gdLst/>
              <a:ahLst/>
              <a:cxnLst>
                <a:cxn ang="0">
                  <a:pos x="159" y="576"/>
                </a:cxn>
                <a:cxn ang="0">
                  <a:pos x="125" y="586"/>
                </a:cxn>
                <a:cxn ang="0">
                  <a:pos x="44" y="567"/>
                </a:cxn>
                <a:cxn ang="0">
                  <a:pos x="102" y="633"/>
                </a:cxn>
                <a:cxn ang="0">
                  <a:pos x="87" y="643"/>
                </a:cxn>
                <a:cxn ang="0">
                  <a:pos x="18" y="532"/>
                </a:cxn>
                <a:cxn ang="0">
                  <a:pos x="98" y="551"/>
                </a:cxn>
                <a:cxn ang="0">
                  <a:pos x="113" y="550"/>
                </a:cxn>
                <a:cxn ang="0">
                  <a:pos x="60" y="488"/>
                </a:cxn>
                <a:cxn ang="0">
                  <a:pos x="76" y="479"/>
                </a:cxn>
                <a:cxn ang="0">
                  <a:pos x="244" y="490"/>
                </a:cxn>
                <a:cxn ang="0">
                  <a:pos x="104" y="457"/>
                </a:cxn>
                <a:cxn ang="0">
                  <a:pos x="154" y="399"/>
                </a:cxn>
                <a:cxn ang="0">
                  <a:pos x="166" y="412"/>
                </a:cxn>
                <a:cxn ang="0">
                  <a:pos x="184" y="441"/>
                </a:cxn>
                <a:cxn ang="0">
                  <a:pos x="198" y="452"/>
                </a:cxn>
                <a:cxn ang="0">
                  <a:pos x="229" y="477"/>
                </a:cxn>
                <a:cxn ang="0">
                  <a:pos x="295" y="345"/>
                </a:cxn>
                <a:cxn ang="0">
                  <a:pos x="278" y="455"/>
                </a:cxn>
                <a:cxn ang="0">
                  <a:pos x="185" y="387"/>
                </a:cxn>
                <a:cxn ang="0">
                  <a:pos x="271" y="327"/>
                </a:cxn>
                <a:cxn ang="0">
                  <a:pos x="234" y="348"/>
                </a:cxn>
                <a:cxn ang="0">
                  <a:pos x="228" y="414"/>
                </a:cxn>
                <a:cxn ang="0">
                  <a:pos x="294" y="408"/>
                </a:cxn>
                <a:cxn ang="0">
                  <a:pos x="331" y="241"/>
                </a:cxn>
                <a:cxn ang="0">
                  <a:pos x="327" y="303"/>
                </a:cxn>
                <a:cxn ang="0">
                  <a:pos x="366" y="279"/>
                </a:cxn>
                <a:cxn ang="0">
                  <a:pos x="343" y="318"/>
                </a:cxn>
                <a:cxn ang="0">
                  <a:pos x="371" y="365"/>
                </a:cxn>
                <a:cxn ang="0">
                  <a:pos x="274" y="287"/>
                </a:cxn>
                <a:cxn ang="0">
                  <a:pos x="321" y="231"/>
                </a:cxn>
                <a:cxn ang="0">
                  <a:pos x="429" y="229"/>
                </a:cxn>
                <a:cxn ang="0">
                  <a:pos x="502" y="283"/>
                </a:cxn>
                <a:cxn ang="0">
                  <a:pos x="488" y="294"/>
                </a:cxn>
                <a:cxn ang="0">
                  <a:pos x="395" y="231"/>
                </a:cxn>
                <a:cxn ang="0">
                  <a:pos x="364" y="167"/>
                </a:cxn>
                <a:cxn ang="0">
                  <a:pos x="380" y="155"/>
                </a:cxn>
                <a:cxn ang="0">
                  <a:pos x="552" y="183"/>
                </a:cxn>
                <a:cxn ang="0">
                  <a:pos x="536" y="194"/>
                </a:cxn>
                <a:cxn ang="0">
                  <a:pos x="473" y="152"/>
                </a:cxn>
                <a:cxn ang="0">
                  <a:pos x="511" y="223"/>
                </a:cxn>
                <a:cxn ang="0">
                  <a:pos x="495" y="238"/>
                </a:cxn>
                <a:cxn ang="0">
                  <a:pos x="430" y="166"/>
                </a:cxn>
                <a:cxn ang="0">
                  <a:pos x="445" y="157"/>
                </a:cxn>
                <a:cxn ang="0">
                  <a:pos x="489" y="121"/>
                </a:cxn>
                <a:cxn ang="0">
                  <a:pos x="526" y="34"/>
                </a:cxn>
                <a:cxn ang="0">
                  <a:pos x="524" y="41"/>
                </a:cxn>
                <a:cxn ang="0">
                  <a:pos x="517" y="58"/>
                </a:cxn>
                <a:cxn ang="0">
                  <a:pos x="543" y="58"/>
                </a:cxn>
                <a:cxn ang="0">
                  <a:pos x="542" y="84"/>
                </a:cxn>
                <a:cxn ang="0">
                  <a:pos x="588" y="148"/>
                </a:cxn>
                <a:cxn ang="0">
                  <a:pos x="524" y="102"/>
                </a:cxn>
                <a:cxn ang="0">
                  <a:pos x="501" y="99"/>
                </a:cxn>
                <a:cxn ang="0">
                  <a:pos x="494" y="70"/>
                </a:cxn>
                <a:cxn ang="0">
                  <a:pos x="511" y="26"/>
                </a:cxn>
                <a:cxn ang="0">
                  <a:pos x="610" y="47"/>
                </a:cxn>
                <a:cxn ang="0">
                  <a:pos x="657" y="126"/>
                </a:cxn>
                <a:cxn ang="0">
                  <a:pos x="643" y="140"/>
                </a:cxn>
                <a:cxn ang="0">
                  <a:pos x="558" y="38"/>
                </a:cxn>
                <a:cxn ang="0">
                  <a:pos x="524" y="7"/>
                </a:cxn>
                <a:cxn ang="0">
                  <a:pos x="575" y="20"/>
                </a:cxn>
              </a:cxnLst>
              <a:rect l="0" t="0" r="r" b="b"/>
              <a:pathLst>
                <a:path w="657" h="644">
                  <a:moveTo>
                    <a:pt x="159" y="562"/>
                  </a:moveTo>
                  <a:cubicBezTo>
                    <a:pt x="160" y="564"/>
                    <a:pt x="161" y="565"/>
                    <a:pt x="162" y="566"/>
                  </a:cubicBezTo>
                  <a:cubicBezTo>
                    <a:pt x="162" y="567"/>
                    <a:pt x="162" y="568"/>
                    <a:pt x="162" y="570"/>
                  </a:cubicBezTo>
                  <a:cubicBezTo>
                    <a:pt x="162" y="571"/>
                    <a:pt x="162" y="572"/>
                    <a:pt x="161" y="573"/>
                  </a:cubicBezTo>
                  <a:cubicBezTo>
                    <a:pt x="161" y="574"/>
                    <a:pt x="160" y="575"/>
                    <a:pt x="159" y="576"/>
                  </a:cubicBezTo>
                  <a:lnTo>
                    <a:pt x="151" y="584"/>
                  </a:lnTo>
                  <a:cubicBezTo>
                    <a:pt x="149" y="586"/>
                    <a:pt x="148" y="587"/>
                    <a:pt x="146" y="588"/>
                  </a:cubicBezTo>
                  <a:cubicBezTo>
                    <a:pt x="145" y="589"/>
                    <a:pt x="143" y="590"/>
                    <a:pt x="141" y="590"/>
                  </a:cubicBezTo>
                  <a:cubicBezTo>
                    <a:pt x="139" y="590"/>
                    <a:pt x="137" y="590"/>
                    <a:pt x="134" y="589"/>
                  </a:cubicBezTo>
                  <a:cubicBezTo>
                    <a:pt x="132" y="589"/>
                    <a:pt x="129" y="588"/>
                    <a:pt x="125" y="586"/>
                  </a:cubicBezTo>
                  <a:lnTo>
                    <a:pt x="59" y="566"/>
                  </a:lnTo>
                  <a:cubicBezTo>
                    <a:pt x="55" y="565"/>
                    <a:pt x="51" y="563"/>
                    <a:pt x="46" y="562"/>
                  </a:cubicBezTo>
                  <a:cubicBezTo>
                    <a:pt x="42" y="560"/>
                    <a:pt x="38" y="559"/>
                    <a:pt x="34" y="557"/>
                  </a:cubicBezTo>
                  <a:lnTo>
                    <a:pt x="34" y="557"/>
                  </a:lnTo>
                  <a:cubicBezTo>
                    <a:pt x="37" y="560"/>
                    <a:pt x="41" y="564"/>
                    <a:pt x="44" y="567"/>
                  </a:cubicBezTo>
                  <a:cubicBezTo>
                    <a:pt x="48" y="570"/>
                    <a:pt x="51" y="574"/>
                    <a:pt x="55" y="577"/>
                  </a:cubicBezTo>
                  <a:lnTo>
                    <a:pt x="104" y="626"/>
                  </a:lnTo>
                  <a:cubicBezTo>
                    <a:pt x="104" y="626"/>
                    <a:pt x="105" y="627"/>
                    <a:pt x="105" y="628"/>
                  </a:cubicBezTo>
                  <a:cubicBezTo>
                    <a:pt x="105" y="628"/>
                    <a:pt x="105" y="629"/>
                    <a:pt x="104" y="630"/>
                  </a:cubicBezTo>
                  <a:cubicBezTo>
                    <a:pt x="104" y="631"/>
                    <a:pt x="103" y="632"/>
                    <a:pt x="102" y="633"/>
                  </a:cubicBezTo>
                  <a:cubicBezTo>
                    <a:pt x="101" y="634"/>
                    <a:pt x="100" y="636"/>
                    <a:pt x="98" y="638"/>
                  </a:cubicBezTo>
                  <a:cubicBezTo>
                    <a:pt x="97" y="639"/>
                    <a:pt x="95" y="641"/>
                    <a:pt x="94" y="642"/>
                  </a:cubicBezTo>
                  <a:cubicBezTo>
                    <a:pt x="93" y="643"/>
                    <a:pt x="92" y="643"/>
                    <a:pt x="91" y="644"/>
                  </a:cubicBezTo>
                  <a:cubicBezTo>
                    <a:pt x="90" y="644"/>
                    <a:pt x="89" y="644"/>
                    <a:pt x="88" y="644"/>
                  </a:cubicBezTo>
                  <a:cubicBezTo>
                    <a:pt x="88" y="644"/>
                    <a:pt x="87" y="643"/>
                    <a:pt x="87" y="643"/>
                  </a:cubicBezTo>
                  <a:lnTo>
                    <a:pt x="3" y="559"/>
                  </a:lnTo>
                  <a:cubicBezTo>
                    <a:pt x="1" y="557"/>
                    <a:pt x="0" y="555"/>
                    <a:pt x="0" y="552"/>
                  </a:cubicBezTo>
                  <a:cubicBezTo>
                    <a:pt x="0" y="550"/>
                    <a:pt x="1" y="548"/>
                    <a:pt x="3" y="546"/>
                  </a:cubicBezTo>
                  <a:lnTo>
                    <a:pt x="13" y="536"/>
                  </a:lnTo>
                  <a:cubicBezTo>
                    <a:pt x="15" y="534"/>
                    <a:pt x="17" y="533"/>
                    <a:pt x="18" y="532"/>
                  </a:cubicBezTo>
                  <a:cubicBezTo>
                    <a:pt x="20" y="531"/>
                    <a:pt x="22" y="530"/>
                    <a:pt x="23" y="530"/>
                  </a:cubicBezTo>
                  <a:cubicBezTo>
                    <a:pt x="25" y="530"/>
                    <a:pt x="27" y="530"/>
                    <a:pt x="29" y="530"/>
                  </a:cubicBezTo>
                  <a:cubicBezTo>
                    <a:pt x="31" y="530"/>
                    <a:pt x="34" y="531"/>
                    <a:pt x="36" y="532"/>
                  </a:cubicBezTo>
                  <a:lnTo>
                    <a:pt x="88" y="548"/>
                  </a:lnTo>
                  <a:cubicBezTo>
                    <a:pt x="92" y="549"/>
                    <a:pt x="95" y="550"/>
                    <a:pt x="98" y="551"/>
                  </a:cubicBezTo>
                  <a:cubicBezTo>
                    <a:pt x="101" y="552"/>
                    <a:pt x="104" y="553"/>
                    <a:pt x="107" y="554"/>
                  </a:cubicBezTo>
                  <a:cubicBezTo>
                    <a:pt x="110" y="555"/>
                    <a:pt x="112" y="556"/>
                    <a:pt x="115" y="557"/>
                  </a:cubicBezTo>
                  <a:cubicBezTo>
                    <a:pt x="118" y="558"/>
                    <a:pt x="121" y="559"/>
                    <a:pt x="124" y="560"/>
                  </a:cubicBezTo>
                  <a:lnTo>
                    <a:pt x="124" y="560"/>
                  </a:lnTo>
                  <a:cubicBezTo>
                    <a:pt x="120" y="557"/>
                    <a:pt x="117" y="553"/>
                    <a:pt x="113" y="550"/>
                  </a:cubicBezTo>
                  <a:cubicBezTo>
                    <a:pt x="109" y="546"/>
                    <a:pt x="106" y="543"/>
                    <a:pt x="102" y="540"/>
                  </a:cubicBezTo>
                  <a:lnTo>
                    <a:pt x="59" y="496"/>
                  </a:lnTo>
                  <a:cubicBezTo>
                    <a:pt x="58" y="495"/>
                    <a:pt x="58" y="495"/>
                    <a:pt x="58" y="494"/>
                  </a:cubicBezTo>
                  <a:cubicBezTo>
                    <a:pt x="58" y="494"/>
                    <a:pt x="58" y="493"/>
                    <a:pt x="58" y="492"/>
                  </a:cubicBezTo>
                  <a:cubicBezTo>
                    <a:pt x="59" y="491"/>
                    <a:pt x="59" y="490"/>
                    <a:pt x="60" y="488"/>
                  </a:cubicBezTo>
                  <a:cubicBezTo>
                    <a:pt x="61" y="487"/>
                    <a:pt x="63" y="486"/>
                    <a:pt x="65" y="484"/>
                  </a:cubicBezTo>
                  <a:cubicBezTo>
                    <a:pt x="66" y="482"/>
                    <a:pt x="68" y="481"/>
                    <a:pt x="69" y="480"/>
                  </a:cubicBezTo>
                  <a:cubicBezTo>
                    <a:pt x="70" y="479"/>
                    <a:pt x="71" y="479"/>
                    <a:pt x="72" y="478"/>
                  </a:cubicBezTo>
                  <a:cubicBezTo>
                    <a:pt x="73" y="478"/>
                    <a:pt x="74" y="478"/>
                    <a:pt x="74" y="478"/>
                  </a:cubicBezTo>
                  <a:cubicBezTo>
                    <a:pt x="75" y="478"/>
                    <a:pt x="75" y="478"/>
                    <a:pt x="76" y="479"/>
                  </a:cubicBezTo>
                  <a:lnTo>
                    <a:pt x="159" y="562"/>
                  </a:lnTo>
                  <a:close/>
                  <a:moveTo>
                    <a:pt x="239" y="481"/>
                  </a:moveTo>
                  <a:cubicBezTo>
                    <a:pt x="240" y="483"/>
                    <a:pt x="241" y="484"/>
                    <a:pt x="242" y="485"/>
                  </a:cubicBezTo>
                  <a:cubicBezTo>
                    <a:pt x="243" y="486"/>
                    <a:pt x="244" y="487"/>
                    <a:pt x="244" y="488"/>
                  </a:cubicBezTo>
                  <a:cubicBezTo>
                    <a:pt x="244" y="489"/>
                    <a:pt x="244" y="489"/>
                    <a:pt x="244" y="490"/>
                  </a:cubicBezTo>
                  <a:cubicBezTo>
                    <a:pt x="244" y="491"/>
                    <a:pt x="244" y="491"/>
                    <a:pt x="243" y="492"/>
                  </a:cubicBezTo>
                  <a:lnTo>
                    <a:pt x="197" y="538"/>
                  </a:lnTo>
                  <a:cubicBezTo>
                    <a:pt x="195" y="540"/>
                    <a:pt x="193" y="541"/>
                    <a:pt x="191" y="541"/>
                  </a:cubicBezTo>
                  <a:cubicBezTo>
                    <a:pt x="189" y="541"/>
                    <a:pt x="187" y="540"/>
                    <a:pt x="185" y="538"/>
                  </a:cubicBezTo>
                  <a:lnTo>
                    <a:pt x="104" y="457"/>
                  </a:lnTo>
                  <a:cubicBezTo>
                    <a:pt x="102" y="455"/>
                    <a:pt x="101" y="453"/>
                    <a:pt x="101" y="451"/>
                  </a:cubicBezTo>
                  <a:cubicBezTo>
                    <a:pt x="101" y="449"/>
                    <a:pt x="102" y="447"/>
                    <a:pt x="104" y="445"/>
                  </a:cubicBezTo>
                  <a:lnTo>
                    <a:pt x="150" y="399"/>
                  </a:lnTo>
                  <a:cubicBezTo>
                    <a:pt x="151" y="398"/>
                    <a:pt x="151" y="398"/>
                    <a:pt x="152" y="398"/>
                  </a:cubicBezTo>
                  <a:cubicBezTo>
                    <a:pt x="152" y="398"/>
                    <a:pt x="153" y="398"/>
                    <a:pt x="154" y="399"/>
                  </a:cubicBezTo>
                  <a:cubicBezTo>
                    <a:pt x="155" y="399"/>
                    <a:pt x="156" y="399"/>
                    <a:pt x="157" y="400"/>
                  </a:cubicBezTo>
                  <a:cubicBezTo>
                    <a:pt x="158" y="401"/>
                    <a:pt x="159" y="402"/>
                    <a:pt x="160" y="404"/>
                  </a:cubicBezTo>
                  <a:cubicBezTo>
                    <a:pt x="162" y="405"/>
                    <a:pt x="163" y="406"/>
                    <a:pt x="164" y="407"/>
                  </a:cubicBezTo>
                  <a:cubicBezTo>
                    <a:pt x="164" y="408"/>
                    <a:pt x="165" y="409"/>
                    <a:pt x="165" y="410"/>
                  </a:cubicBezTo>
                  <a:cubicBezTo>
                    <a:pt x="166" y="411"/>
                    <a:pt x="166" y="412"/>
                    <a:pt x="166" y="412"/>
                  </a:cubicBezTo>
                  <a:cubicBezTo>
                    <a:pt x="166" y="413"/>
                    <a:pt x="165" y="413"/>
                    <a:pt x="165" y="414"/>
                  </a:cubicBezTo>
                  <a:lnTo>
                    <a:pt x="132" y="447"/>
                  </a:lnTo>
                  <a:lnTo>
                    <a:pt x="155" y="470"/>
                  </a:lnTo>
                  <a:lnTo>
                    <a:pt x="183" y="441"/>
                  </a:lnTo>
                  <a:cubicBezTo>
                    <a:pt x="183" y="441"/>
                    <a:pt x="184" y="441"/>
                    <a:pt x="184" y="441"/>
                  </a:cubicBezTo>
                  <a:cubicBezTo>
                    <a:pt x="185" y="441"/>
                    <a:pt x="186" y="441"/>
                    <a:pt x="186" y="441"/>
                  </a:cubicBezTo>
                  <a:cubicBezTo>
                    <a:pt x="187" y="441"/>
                    <a:pt x="188" y="442"/>
                    <a:pt x="189" y="443"/>
                  </a:cubicBezTo>
                  <a:cubicBezTo>
                    <a:pt x="190" y="444"/>
                    <a:pt x="191" y="445"/>
                    <a:pt x="193" y="446"/>
                  </a:cubicBezTo>
                  <a:cubicBezTo>
                    <a:pt x="194" y="447"/>
                    <a:pt x="195" y="449"/>
                    <a:pt x="196" y="450"/>
                  </a:cubicBezTo>
                  <a:cubicBezTo>
                    <a:pt x="197" y="451"/>
                    <a:pt x="197" y="452"/>
                    <a:pt x="198" y="452"/>
                  </a:cubicBezTo>
                  <a:cubicBezTo>
                    <a:pt x="198" y="453"/>
                    <a:pt x="198" y="454"/>
                    <a:pt x="198" y="454"/>
                  </a:cubicBezTo>
                  <a:cubicBezTo>
                    <a:pt x="198" y="455"/>
                    <a:pt x="198" y="455"/>
                    <a:pt x="197" y="456"/>
                  </a:cubicBezTo>
                  <a:lnTo>
                    <a:pt x="169" y="484"/>
                  </a:lnTo>
                  <a:lnTo>
                    <a:pt x="195" y="510"/>
                  </a:lnTo>
                  <a:lnTo>
                    <a:pt x="229" y="477"/>
                  </a:lnTo>
                  <a:cubicBezTo>
                    <a:pt x="229" y="476"/>
                    <a:pt x="230" y="476"/>
                    <a:pt x="230" y="476"/>
                  </a:cubicBezTo>
                  <a:cubicBezTo>
                    <a:pt x="231" y="476"/>
                    <a:pt x="232" y="476"/>
                    <a:pt x="232" y="476"/>
                  </a:cubicBezTo>
                  <a:cubicBezTo>
                    <a:pt x="233" y="477"/>
                    <a:pt x="234" y="477"/>
                    <a:pt x="235" y="478"/>
                  </a:cubicBezTo>
                  <a:cubicBezTo>
                    <a:pt x="236" y="479"/>
                    <a:pt x="237" y="480"/>
                    <a:pt x="239" y="481"/>
                  </a:cubicBezTo>
                  <a:close/>
                  <a:moveTo>
                    <a:pt x="295" y="345"/>
                  </a:moveTo>
                  <a:cubicBezTo>
                    <a:pt x="303" y="353"/>
                    <a:pt x="309" y="360"/>
                    <a:pt x="313" y="368"/>
                  </a:cubicBezTo>
                  <a:cubicBezTo>
                    <a:pt x="317" y="376"/>
                    <a:pt x="319" y="384"/>
                    <a:pt x="320" y="392"/>
                  </a:cubicBezTo>
                  <a:cubicBezTo>
                    <a:pt x="320" y="400"/>
                    <a:pt x="319" y="408"/>
                    <a:pt x="316" y="416"/>
                  </a:cubicBezTo>
                  <a:cubicBezTo>
                    <a:pt x="312" y="424"/>
                    <a:pt x="307" y="431"/>
                    <a:pt x="299" y="439"/>
                  </a:cubicBezTo>
                  <a:cubicBezTo>
                    <a:pt x="292" y="446"/>
                    <a:pt x="285" y="451"/>
                    <a:pt x="278" y="455"/>
                  </a:cubicBezTo>
                  <a:cubicBezTo>
                    <a:pt x="270" y="458"/>
                    <a:pt x="263" y="460"/>
                    <a:pt x="256" y="460"/>
                  </a:cubicBezTo>
                  <a:cubicBezTo>
                    <a:pt x="248" y="459"/>
                    <a:pt x="241" y="457"/>
                    <a:pt x="233" y="453"/>
                  </a:cubicBezTo>
                  <a:cubicBezTo>
                    <a:pt x="225" y="449"/>
                    <a:pt x="217" y="443"/>
                    <a:pt x="209" y="434"/>
                  </a:cubicBezTo>
                  <a:cubicBezTo>
                    <a:pt x="201" y="427"/>
                    <a:pt x="195" y="419"/>
                    <a:pt x="191" y="411"/>
                  </a:cubicBezTo>
                  <a:cubicBezTo>
                    <a:pt x="187" y="403"/>
                    <a:pt x="185" y="395"/>
                    <a:pt x="185" y="387"/>
                  </a:cubicBezTo>
                  <a:cubicBezTo>
                    <a:pt x="184" y="379"/>
                    <a:pt x="186" y="371"/>
                    <a:pt x="189" y="364"/>
                  </a:cubicBezTo>
                  <a:cubicBezTo>
                    <a:pt x="192" y="356"/>
                    <a:pt x="198" y="348"/>
                    <a:pt x="205" y="341"/>
                  </a:cubicBezTo>
                  <a:cubicBezTo>
                    <a:pt x="212" y="334"/>
                    <a:pt x="219" y="329"/>
                    <a:pt x="226" y="325"/>
                  </a:cubicBezTo>
                  <a:cubicBezTo>
                    <a:pt x="234" y="322"/>
                    <a:pt x="241" y="320"/>
                    <a:pt x="249" y="320"/>
                  </a:cubicBezTo>
                  <a:cubicBezTo>
                    <a:pt x="256" y="320"/>
                    <a:pt x="264" y="323"/>
                    <a:pt x="271" y="327"/>
                  </a:cubicBezTo>
                  <a:cubicBezTo>
                    <a:pt x="279" y="331"/>
                    <a:pt x="287" y="337"/>
                    <a:pt x="295" y="345"/>
                  </a:cubicBezTo>
                  <a:close/>
                  <a:moveTo>
                    <a:pt x="276" y="366"/>
                  </a:moveTo>
                  <a:cubicBezTo>
                    <a:pt x="271" y="361"/>
                    <a:pt x="267" y="357"/>
                    <a:pt x="262" y="353"/>
                  </a:cubicBezTo>
                  <a:cubicBezTo>
                    <a:pt x="257" y="350"/>
                    <a:pt x="252" y="348"/>
                    <a:pt x="248" y="347"/>
                  </a:cubicBezTo>
                  <a:cubicBezTo>
                    <a:pt x="243" y="346"/>
                    <a:pt x="238" y="346"/>
                    <a:pt x="234" y="348"/>
                  </a:cubicBezTo>
                  <a:cubicBezTo>
                    <a:pt x="229" y="349"/>
                    <a:pt x="224" y="352"/>
                    <a:pt x="220" y="357"/>
                  </a:cubicBezTo>
                  <a:cubicBezTo>
                    <a:pt x="215" y="362"/>
                    <a:pt x="212" y="366"/>
                    <a:pt x="211" y="371"/>
                  </a:cubicBezTo>
                  <a:cubicBezTo>
                    <a:pt x="209" y="376"/>
                    <a:pt x="209" y="381"/>
                    <a:pt x="210" y="386"/>
                  </a:cubicBezTo>
                  <a:cubicBezTo>
                    <a:pt x="211" y="391"/>
                    <a:pt x="213" y="395"/>
                    <a:pt x="216" y="400"/>
                  </a:cubicBezTo>
                  <a:cubicBezTo>
                    <a:pt x="220" y="405"/>
                    <a:pt x="223" y="409"/>
                    <a:pt x="228" y="414"/>
                  </a:cubicBezTo>
                  <a:cubicBezTo>
                    <a:pt x="233" y="419"/>
                    <a:pt x="238" y="423"/>
                    <a:pt x="243" y="426"/>
                  </a:cubicBezTo>
                  <a:cubicBezTo>
                    <a:pt x="247" y="429"/>
                    <a:pt x="252" y="432"/>
                    <a:pt x="257" y="433"/>
                  </a:cubicBezTo>
                  <a:cubicBezTo>
                    <a:pt x="261" y="434"/>
                    <a:pt x="266" y="434"/>
                    <a:pt x="271" y="432"/>
                  </a:cubicBezTo>
                  <a:cubicBezTo>
                    <a:pt x="275" y="430"/>
                    <a:pt x="280" y="427"/>
                    <a:pt x="284" y="423"/>
                  </a:cubicBezTo>
                  <a:cubicBezTo>
                    <a:pt x="289" y="418"/>
                    <a:pt x="292" y="413"/>
                    <a:pt x="294" y="408"/>
                  </a:cubicBezTo>
                  <a:cubicBezTo>
                    <a:pt x="295" y="404"/>
                    <a:pt x="295" y="399"/>
                    <a:pt x="294" y="394"/>
                  </a:cubicBezTo>
                  <a:cubicBezTo>
                    <a:pt x="293" y="389"/>
                    <a:pt x="291" y="384"/>
                    <a:pt x="288" y="379"/>
                  </a:cubicBezTo>
                  <a:cubicBezTo>
                    <a:pt x="285" y="375"/>
                    <a:pt x="281" y="370"/>
                    <a:pt x="276" y="366"/>
                  </a:cubicBezTo>
                  <a:close/>
                  <a:moveTo>
                    <a:pt x="328" y="237"/>
                  </a:moveTo>
                  <a:cubicBezTo>
                    <a:pt x="329" y="238"/>
                    <a:pt x="330" y="240"/>
                    <a:pt x="331" y="241"/>
                  </a:cubicBezTo>
                  <a:cubicBezTo>
                    <a:pt x="332" y="242"/>
                    <a:pt x="333" y="243"/>
                    <a:pt x="333" y="244"/>
                  </a:cubicBezTo>
                  <a:cubicBezTo>
                    <a:pt x="333" y="244"/>
                    <a:pt x="334" y="245"/>
                    <a:pt x="333" y="246"/>
                  </a:cubicBezTo>
                  <a:cubicBezTo>
                    <a:pt x="333" y="246"/>
                    <a:pt x="333" y="247"/>
                    <a:pt x="333" y="247"/>
                  </a:cubicBezTo>
                  <a:lnTo>
                    <a:pt x="302" y="278"/>
                  </a:lnTo>
                  <a:lnTo>
                    <a:pt x="327" y="303"/>
                  </a:lnTo>
                  <a:lnTo>
                    <a:pt x="356" y="274"/>
                  </a:lnTo>
                  <a:cubicBezTo>
                    <a:pt x="356" y="274"/>
                    <a:pt x="357" y="273"/>
                    <a:pt x="357" y="273"/>
                  </a:cubicBezTo>
                  <a:cubicBezTo>
                    <a:pt x="358" y="273"/>
                    <a:pt x="359" y="273"/>
                    <a:pt x="359" y="274"/>
                  </a:cubicBezTo>
                  <a:cubicBezTo>
                    <a:pt x="360" y="274"/>
                    <a:pt x="361" y="275"/>
                    <a:pt x="362" y="275"/>
                  </a:cubicBezTo>
                  <a:cubicBezTo>
                    <a:pt x="363" y="276"/>
                    <a:pt x="365" y="277"/>
                    <a:pt x="366" y="279"/>
                  </a:cubicBezTo>
                  <a:cubicBezTo>
                    <a:pt x="368" y="280"/>
                    <a:pt x="369" y="282"/>
                    <a:pt x="370" y="283"/>
                  </a:cubicBezTo>
                  <a:cubicBezTo>
                    <a:pt x="370" y="284"/>
                    <a:pt x="371" y="285"/>
                    <a:pt x="371" y="286"/>
                  </a:cubicBezTo>
                  <a:cubicBezTo>
                    <a:pt x="372" y="286"/>
                    <a:pt x="372" y="287"/>
                    <a:pt x="372" y="288"/>
                  </a:cubicBezTo>
                  <a:cubicBezTo>
                    <a:pt x="372" y="288"/>
                    <a:pt x="371" y="289"/>
                    <a:pt x="371" y="289"/>
                  </a:cubicBezTo>
                  <a:lnTo>
                    <a:pt x="343" y="318"/>
                  </a:lnTo>
                  <a:lnTo>
                    <a:pt x="377" y="352"/>
                  </a:lnTo>
                  <a:cubicBezTo>
                    <a:pt x="378" y="353"/>
                    <a:pt x="378" y="354"/>
                    <a:pt x="378" y="354"/>
                  </a:cubicBezTo>
                  <a:cubicBezTo>
                    <a:pt x="378" y="355"/>
                    <a:pt x="378" y="356"/>
                    <a:pt x="377" y="357"/>
                  </a:cubicBezTo>
                  <a:cubicBezTo>
                    <a:pt x="377" y="358"/>
                    <a:pt x="376" y="359"/>
                    <a:pt x="375" y="360"/>
                  </a:cubicBezTo>
                  <a:cubicBezTo>
                    <a:pt x="374" y="362"/>
                    <a:pt x="373" y="363"/>
                    <a:pt x="371" y="365"/>
                  </a:cubicBezTo>
                  <a:cubicBezTo>
                    <a:pt x="369" y="367"/>
                    <a:pt x="367" y="368"/>
                    <a:pt x="366" y="369"/>
                  </a:cubicBezTo>
                  <a:cubicBezTo>
                    <a:pt x="365" y="370"/>
                    <a:pt x="363" y="371"/>
                    <a:pt x="363" y="372"/>
                  </a:cubicBezTo>
                  <a:cubicBezTo>
                    <a:pt x="362" y="372"/>
                    <a:pt x="361" y="372"/>
                    <a:pt x="360" y="372"/>
                  </a:cubicBezTo>
                  <a:cubicBezTo>
                    <a:pt x="359" y="372"/>
                    <a:pt x="359" y="372"/>
                    <a:pt x="358" y="371"/>
                  </a:cubicBezTo>
                  <a:lnTo>
                    <a:pt x="274" y="287"/>
                  </a:lnTo>
                  <a:cubicBezTo>
                    <a:pt x="272" y="285"/>
                    <a:pt x="271" y="283"/>
                    <a:pt x="271" y="281"/>
                  </a:cubicBezTo>
                  <a:cubicBezTo>
                    <a:pt x="271" y="279"/>
                    <a:pt x="272" y="277"/>
                    <a:pt x="274" y="276"/>
                  </a:cubicBezTo>
                  <a:lnTo>
                    <a:pt x="317" y="232"/>
                  </a:lnTo>
                  <a:cubicBezTo>
                    <a:pt x="318" y="231"/>
                    <a:pt x="318" y="231"/>
                    <a:pt x="319" y="231"/>
                  </a:cubicBezTo>
                  <a:cubicBezTo>
                    <a:pt x="319" y="231"/>
                    <a:pt x="320" y="231"/>
                    <a:pt x="321" y="231"/>
                  </a:cubicBezTo>
                  <a:cubicBezTo>
                    <a:pt x="322" y="232"/>
                    <a:pt x="323" y="232"/>
                    <a:pt x="324" y="233"/>
                  </a:cubicBezTo>
                  <a:cubicBezTo>
                    <a:pt x="325" y="234"/>
                    <a:pt x="326" y="235"/>
                    <a:pt x="328" y="237"/>
                  </a:cubicBezTo>
                  <a:close/>
                  <a:moveTo>
                    <a:pt x="381" y="157"/>
                  </a:moveTo>
                  <a:cubicBezTo>
                    <a:pt x="387" y="170"/>
                    <a:pt x="393" y="183"/>
                    <a:pt x="401" y="195"/>
                  </a:cubicBezTo>
                  <a:cubicBezTo>
                    <a:pt x="409" y="207"/>
                    <a:pt x="418" y="218"/>
                    <a:pt x="429" y="229"/>
                  </a:cubicBezTo>
                  <a:cubicBezTo>
                    <a:pt x="439" y="239"/>
                    <a:pt x="450" y="248"/>
                    <a:pt x="462" y="256"/>
                  </a:cubicBezTo>
                  <a:cubicBezTo>
                    <a:pt x="474" y="264"/>
                    <a:pt x="487" y="271"/>
                    <a:pt x="500" y="276"/>
                  </a:cubicBezTo>
                  <a:cubicBezTo>
                    <a:pt x="502" y="277"/>
                    <a:pt x="502" y="277"/>
                    <a:pt x="503" y="278"/>
                  </a:cubicBezTo>
                  <a:cubicBezTo>
                    <a:pt x="503" y="278"/>
                    <a:pt x="504" y="279"/>
                    <a:pt x="503" y="280"/>
                  </a:cubicBezTo>
                  <a:cubicBezTo>
                    <a:pt x="503" y="281"/>
                    <a:pt x="503" y="282"/>
                    <a:pt x="502" y="283"/>
                  </a:cubicBezTo>
                  <a:cubicBezTo>
                    <a:pt x="501" y="284"/>
                    <a:pt x="500" y="286"/>
                    <a:pt x="498" y="288"/>
                  </a:cubicBezTo>
                  <a:cubicBezTo>
                    <a:pt x="496" y="289"/>
                    <a:pt x="495" y="290"/>
                    <a:pt x="494" y="291"/>
                  </a:cubicBezTo>
                  <a:cubicBezTo>
                    <a:pt x="493" y="292"/>
                    <a:pt x="492" y="293"/>
                    <a:pt x="491" y="293"/>
                  </a:cubicBezTo>
                  <a:cubicBezTo>
                    <a:pt x="491" y="294"/>
                    <a:pt x="490" y="294"/>
                    <a:pt x="489" y="294"/>
                  </a:cubicBezTo>
                  <a:cubicBezTo>
                    <a:pt x="489" y="294"/>
                    <a:pt x="488" y="294"/>
                    <a:pt x="488" y="294"/>
                  </a:cubicBezTo>
                  <a:cubicBezTo>
                    <a:pt x="480" y="292"/>
                    <a:pt x="473" y="289"/>
                    <a:pt x="466" y="286"/>
                  </a:cubicBezTo>
                  <a:cubicBezTo>
                    <a:pt x="459" y="283"/>
                    <a:pt x="452" y="279"/>
                    <a:pt x="446" y="275"/>
                  </a:cubicBezTo>
                  <a:cubicBezTo>
                    <a:pt x="439" y="271"/>
                    <a:pt x="433" y="267"/>
                    <a:pt x="427" y="262"/>
                  </a:cubicBezTo>
                  <a:cubicBezTo>
                    <a:pt x="421" y="258"/>
                    <a:pt x="416" y="253"/>
                    <a:pt x="410" y="247"/>
                  </a:cubicBezTo>
                  <a:cubicBezTo>
                    <a:pt x="405" y="242"/>
                    <a:pt x="400" y="236"/>
                    <a:pt x="395" y="231"/>
                  </a:cubicBezTo>
                  <a:cubicBezTo>
                    <a:pt x="391" y="225"/>
                    <a:pt x="387" y="218"/>
                    <a:pt x="383" y="212"/>
                  </a:cubicBezTo>
                  <a:cubicBezTo>
                    <a:pt x="379" y="206"/>
                    <a:pt x="375" y="199"/>
                    <a:pt x="372" y="192"/>
                  </a:cubicBezTo>
                  <a:cubicBezTo>
                    <a:pt x="369" y="185"/>
                    <a:pt x="366" y="178"/>
                    <a:pt x="364" y="170"/>
                  </a:cubicBezTo>
                  <a:cubicBezTo>
                    <a:pt x="363" y="170"/>
                    <a:pt x="363" y="169"/>
                    <a:pt x="364" y="169"/>
                  </a:cubicBezTo>
                  <a:cubicBezTo>
                    <a:pt x="364" y="168"/>
                    <a:pt x="364" y="168"/>
                    <a:pt x="364" y="167"/>
                  </a:cubicBezTo>
                  <a:cubicBezTo>
                    <a:pt x="365" y="166"/>
                    <a:pt x="365" y="165"/>
                    <a:pt x="366" y="164"/>
                  </a:cubicBezTo>
                  <a:cubicBezTo>
                    <a:pt x="367" y="163"/>
                    <a:pt x="368" y="162"/>
                    <a:pt x="370" y="161"/>
                  </a:cubicBezTo>
                  <a:cubicBezTo>
                    <a:pt x="372" y="159"/>
                    <a:pt x="373" y="157"/>
                    <a:pt x="374" y="157"/>
                  </a:cubicBezTo>
                  <a:cubicBezTo>
                    <a:pt x="376" y="156"/>
                    <a:pt x="377" y="155"/>
                    <a:pt x="378" y="155"/>
                  </a:cubicBezTo>
                  <a:cubicBezTo>
                    <a:pt x="379" y="155"/>
                    <a:pt x="379" y="155"/>
                    <a:pt x="380" y="155"/>
                  </a:cubicBezTo>
                  <a:cubicBezTo>
                    <a:pt x="381" y="156"/>
                    <a:pt x="381" y="156"/>
                    <a:pt x="381" y="157"/>
                  </a:cubicBezTo>
                  <a:close/>
                  <a:moveTo>
                    <a:pt x="554" y="176"/>
                  </a:moveTo>
                  <a:cubicBezTo>
                    <a:pt x="555" y="176"/>
                    <a:pt x="555" y="177"/>
                    <a:pt x="555" y="177"/>
                  </a:cubicBezTo>
                  <a:cubicBezTo>
                    <a:pt x="555" y="178"/>
                    <a:pt x="555" y="179"/>
                    <a:pt x="555" y="180"/>
                  </a:cubicBezTo>
                  <a:cubicBezTo>
                    <a:pt x="554" y="181"/>
                    <a:pt x="553" y="182"/>
                    <a:pt x="552" y="183"/>
                  </a:cubicBezTo>
                  <a:cubicBezTo>
                    <a:pt x="551" y="184"/>
                    <a:pt x="550" y="186"/>
                    <a:pt x="548" y="188"/>
                  </a:cubicBezTo>
                  <a:cubicBezTo>
                    <a:pt x="546" y="189"/>
                    <a:pt x="545" y="191"/>
                    <a:pt x="544" y="192"/>
                  </a:cubicBezTo>
                  <a:cubicBezTo>
                    <a:pt x="542" y="193"/>
                    <a:pt x="541" y="194"/>
                    <a:pt x="540" y="194"/>
                  </a:cubicBezTo>
                  <a:cubicBezTo>
                    <a:pt x="539" y="195"/>
                    <a:pt x="539" y="195"/>
                    <a:pt x="538" y="195"/>
                  </a:cubicBezTo>
                  <a:cubicBezTo>
                    <a:pt x="537" y="195"/>
                    <a:pt x="537" y="194"/>
                    <a:pt x="536" y="194"/>
                  </a:cubicBezTo>
                  <a:lnTo>
                    <a:pt x="500" y="157"/>
                  </a:lnTo>
                  <a:cubicBezTo>
                    <a:pt x="497" y="154"/>
                    <a:pt x="494" y="152"/>
                    <a:pt x="492" y="151"/>
                  </a:cubicBezTo>
                  <a:cubicBezTo>
                    <a:pt x="490" y="149"/>
                    <a:pt x="487" y="148"/>
                    <a:pt x="485" y="148"/>
                  </a:cubicBezTo>
                  <a:cubicBezTo>
                    <a:pt x="483" y="148"/>
                    <a:pt x="481" y="148"/>
                    <a:pt x="479" y="148"/>
                  </a:cubicBezTo>
                  <a:cubicBezTo>
                    <a:pt x="477" y="149"/>
                    <a:pt x="475" y="150"/>
                    <a:pt x="473" y="152"/>
                  </a:cubicBezTo>
                  <a:cubicBezTo>
                    <a:pt x="471" y="154"/>
                    <a:pt x="469" y="158"/>
                    <a:pt x="469" y="162"/>
                  </a:cubicBezTo>
                  <a:cubicBezTo>
                    <a:pt x="468" y="166"/>
                    <a:pt x="468" y="171"/>
                    <a:pt x="469" y="176"/>
                  </a:cubicBezTo>
                  <a:lnTo>
                    <a:pt x="511" y="219"/>
                  </a:lnTo>
                  <a:cubicBezTo>
                    <a:pt x="512" y="219"/>
                    <a:pt x="512" y="220"/>
                    <a:pt x="512" y="221"/>
                  </a:cubicBezTo>
                  <a:cubicBezTo>
                    <a:pt x="512" y="221"/>
                    <a:pt x="512" y="222"/>
                    <a:pt x="511" y="223"/>
                  </a:cubicBezTo>
                  <a:cubicBezTo>
                    <a:pt x="511" y="224"/>
                    <a:pt x="510" y="225"/>
                    <a:pt x="509" y="226"/>
                  </a:cubicBezTo>
                  <a:cubicBezTo>
                    <a:pt x="508" y="228"/>
                    <a:pt x="507" y="229"/>
                    <a:pt x="505" y="231"/>
                  </a:cubicBezTo>
                  <a:cubicBezTo>
                    <a:pt x="503" y="233"/>
                    <a:pt x="502" y="234"/>
                    <a:pt x="500" y="235"/>
                  </a:cubicBezTo>
                  <a:cubicBezTo>
                    <a:pt x="499" y="236"/>
                    <a:pt x="498" y="237"/>
                    <a:pt x="497" y="237"/>
                  </a:cubicBezTo>
                  <a:cubicBezTo>
                    <a:pt x="496" y="238"/>
                    <a:pt x="495" y="238"/>
                    <a:pt x="495" y="238"/>
                  </a:cubicBezTo>
                  <a:cubicBezTo>
                    <a:pt x="494" y="238"/>
                    <a:pt x="494" y="237"/>
                    <a:pt x="493" y="237"/>
                  </a:cubicBezTo>
                  <a:lnTo>
                    <a:pt x="429" y="173"/>
                  </a:lnTo>
                  <a:cubicBezTo>
                    <a:pt x="429" y="172"/>
                    <a:pt x="428" y="172"/>
                    <a:pt x="428" y="171"/>
                  </a:cubicBezTo>
                  <a:cubicBezTo>
                    <a:pt x="428" y="171"/>
                    <a:pt x="428" y="170"/>
                    <a:pt x="429" y="169"/>
                  </a:cubicBezTo>
                  <a:cubicBezTo>
                    <a:pt x="429" y="168"/>
                    <a:pt x="430" y="167"/>
                    <a:pt x="430" y="166"/>
                  </a:cubicBezTo>
                  <a:cubicBezTo>
                    <a:pt x="431" y="165"/>
                    <a:pt x="432" y="164"/>
                    <a:pt x="434" y="162"/>
                  </a:cubicBezTo>
                  <a:cubicBezTo>
                    <a:pt x="435" y="161"/>
                    <a:pt x="437" y="160"/>
                    <a:pt x="438" y="159"/>
                  </a:cubicBezTo>
                  <a:cubicBezTo>
                    <a:pt x="439" y="158"/>
                    <a:pt x="440" y="157"/>
                    <a:pt x="441" y="157"/>
                  </a:cubicBezTo>
                  <a:cubicBezTo>
                    <a:pt x="442" y="157"/>
                    <a:pt x="442" y="156"/>
                    <a:pt x="443" y="157"/>
                  </a:cubicBezTo>
                  <a:cubicBezTo>
                    <a:pt x="443" y="157"/>
                    <a:pt x="444" y="157"/>
                    <a:pt x="445" y="157"/>
                  </a:cubicBezTo>
                  <a:lnTo>
                    <a:pt x="452" y="165"/>
                  </a:lnTo>
                  <a:cubicBezTo>
                    <a:pt x="452" y="158"/>
                    <a:pt x="452" y="151"/>
                    <a:pt x="454" y="145"/>
                  </a:cubicBezTo>
                  <a:cubicBezTo>
                    <a:pt x="456" y="140"/>
                    <a:pt x="459" y="135"/>
                    <a:pt x="463" y="131"/>
                  </a:cubicBezTo>
                  <a:cubicBezTo>
                    <a:pt x="467" y="127"/>
                    <a:pt x="471" y="124"/>
                    <a:pt x="476" y="122"/>
                  </a:cubicBezTo>
                  <a:cubicBezTo>
                    <a:pt x="480" y="121"/>
                    <a:pt x="485" y="120"/>
                    <a:pt x="489" y="121"/>
                  </a:cubicBezTo>
                  <a:cubicBezTo>
                    <a:pt x="493" y="121"/>
                    <a:pt x="497" y="123"/>
                    <a:pt x="502" y="126"/>
                  </a:cubicBezTo>
                  <a:cubicBezTo>
                    <a:pt x="506" y="128"/>
                    <a:pt x="510" y="132"/>
                    <a:pt x="515" y="136"/>
                  </a:cubicBezTo>
                  <a:lnTo>
                    <a:pt x="554" y="176"/>
                  </a:lnTo>
                  <a:close/>
                  <a:moveTo>
                    <a:pt x="522" y="31"/>
                  </a:moveTo>
                  <a:cubicBezTo>
                    <a:pt x="524" y="32"/>
                    <a:pt x="525" y="33"/>
                    <a:pt x="526" y="34"/>
                  </a:cubicBezTo>
                  <a:cubicBezTo>
                    <a:pt x="526" y="35"/>
                    <a:pt x="527" y="36"/>
                    <a:pt x="527" y="37"/>
                  </a:cubicBezTo>
                  <a:cubicBezTo>
                    <a:pt x="527" y="37"/>
                    <a:pt x="528" y="38"/>
                    <a:pt x="527" y="38"/>
                  </a:cubicBezTo>
                  <a:cubicBezTo>
                    <a:pt x="527" y="39"/>
                    <a:pt x="527" y="39"/>
                    <a:pt x="527" y="39"/>
                  </a:cubicBezTo>
                  <a:cubicBezTo>
                    <a:pt x="527" y="39"/>
                    <a:pt x="526" y="40"/>
                    <a:pt x="526" y="40"/>
                  </a:cubicBezTo>
                  <a:cubicBezTo>
                    <a:pt x="525" y="40"/>
                    <a:pt x="524" y="41"/>
                    <a:pt x="524" y="41"/>
                  </a:cubicBezTo>
                  <a:cubicBezTo>
                    <a:pt x="523" y="41"/>
                    <a:pt x="522" y="42"/>
                    <a:pt x="521" y="43"/>
                  </a:cubicBezTo>
                  <a:cubicBezTo>
                    <a:pt x="520" y="43"/>
                    <a:pt x="519" y="44"/>
                    <a:pt x="518" y="45"/>
                  </a:cubicBezTo>
                  <a:cubicBezTo>
                    <a:pt x="516" y="46"/>
                    <a:pt x="516" y="48"/>
                    <a:pt x="515" y="49"/>
                  </a:cubicBezTo>
                  <a:cubicBezTo>
                    <a:pt x="514" y="50"/>
                    <a:pt x="514" y="52"/>
                    <a:pt x="515" y="53"/>
                  </a:cubicBezTo>
                  <a:cubicBezTo>
                    <a:pt x="515" y="55"/>
                    <a:pt x="516" y="57"/>
                    <a:pt x="517" y="58"/>
                  </a:cubicBezTo>
                  <a:cubicBezTo>
                    <a:pt x="518" y="60"/>
                    <a:pt x="519" y="62"/>
                    <a:pt x="521" y="64"/>
                  </a:cubicBezTo>
                  <a:lnTo>
                    <a:pt x="527" y="70"/>
                  </a:lnTo>
                  <a:lnTo>
                    <a:pt x="539" y="58"/>
                  </a:lnTo>
                  <a:cubicBezTo>
                    <a:pt x="540" y="58"/>
                    <a:pt x="540" y="57"/>
                    <a:pt x="541" y="57"/>
                  </a:cubicBezTo>
                  <a:cubicBezTo>
                    <a:pt x="541" y="57"/>
                    <a:pt x="542" y="57"/>
                    <a:pt x="543" y="58"/>
                  </a:cubicBezTo>
                  <a:cubicBezTo>
                    <a:pt x="543" y="58"/>
                    <a:pt x="544" y="58"/>
                    <a:pt x="546" y="59"/>
                  </a:cubicBezTo>
                  <a:cubicBezTo>
                    <a:pt x="547" y="60"/>
                    <a:pt x="548" y="61"/>
                    <a:pt x="549" y="63"/>
                  </a:cubicBezTo>
                  <a:cubicBezTo>
                    <a:pt x="552" y="65"/>
                    <a:pt x="553" y="67"/>
                    <a:pt x="554" y="69"/>
                  </a:cubicBezTo>
                  <a:cubicBezTo>
                    <a:pt x="555" y="71"/>
                    <a:pt x="555" y="72"/>
                    <a:pt x="554" y="73"/>
                  </a:cubicBezTo>
                  <a:lnTo>
                    <a:pt x="542" y="84"/>
                  </a:lnTo>
                  <a:lnTo>
                    <a:pt x="594" y="136"/>
                  </a:lnTo>
                  <a:cubicBezTo>
                    <a:pt x="594" y="137"/>
                    <a:pt x="595" y="137"/>
                    <a:pt x="595" y="138"/>
                  </a:cubicBezTo>
                  <a:cubicBezTo>
                    <a:pt x="595" y="139"/>
                    <a:pt x="595" y="139"/>
                    <a:pt x="594" y="140"/>
                  </a:cubicBezTo>
                  <a:cubicBezTo>
                    <a:pt x="594" y="141"/>
                    <a:pt x="593" y="142"/>
                    <a:pt x="592" y="144"/>
                  </a:cubicBezTo>
                  <a:cubicBezTo>
                    <a:pt x="591" y="145"/>
                    <a:pt x="589" y="146"/>
                    <a:pt x="588" y="148"/>
                  </a:cubicBezTo>
                  <a:cubicBezTo>
                    <a:pt x="586" y="150"/>
                    <a:pt x="584" y="151"/>
                    <a:pt x="583" y="152"/>
                  </a:cubicBezTo>
                  <a:cubicBezTo>
                    <a:pt x="582" y="153"/>
                    <a:pt x="581" y="154"/>
                    <a:pt x="580" y="155"/>
                  </a:cubicBezTo>
                  <a:cubicBezTo>
                    <a:pt x="579" y="155"/>
                    <a:pt x="578" y="155"/>
                    <a:pt x="578" y="155"/>
                  </a:cubicBezTo>
                  <a:cubicBezTo>
                    <a:pt x="577" y="155"/>
                    <a:pt x="576" y="155"/>
                    <a:pt x="576" y="154"/>
                  </a:cubicBezTo>
                  <a:lnTo>
                    <a:pt x="524" y="102"/>
                  </a:lnTo>
                  <a:lnTo>
                    <a:pt x="516" y="110"/>
                  </a:lnTo>
                  <a:cubicBezTo>
                    <a:pt x="515" y="111"/>
                    <a:pt x="514" y="111"/>
                    <a:pt x="512" y="111"/>
                  </a:cubicBezTo>
                  <a:cubicBezTo>
                    <a:pt x="511" y="110"/>
                    <a:pt x="509" y="109"/>
                    <a:pt x="506" y="106"/>
                  </a:cubicBezTo>
                  <a:cubicBezTo>
                    <a:pt x="505" y="104"/>
                    <a:pt x="503" y="103"/>
                    <a:pt x="503" y="102"/>
                  </a:cubicBezTo>
                  <a:cubicBezTo>
                    <a:pt x="502" y="101"/>
                    <a:pt x="501" y="100"/>
                    <a:pt x="501" y="99"/>
                  </a:cubicBezTo>
                  <a:cubicBezTo>
                    <a:pt x="500" y="99"/>
                    <a:pt x="500" y="98"/>
                    <a:pt x="500" y="97"/>
                  </a:cubicBezTo>
                  <a:cubicBezTo>
                    <a:pt x="501" y="97"/>
                    <a:pt x="501" y="96"/>
                    <a:pt x="501" y="96"/>
                  </a:cubicBezTo>
                  <a:lnTo>
                    <a:pt x="509" y="88"/>
                  </a:lnTo>
                  <a:lnTo>
                    <a:pt x="504" y="82"/>
                  </a:lnTo>
                  <a:cubicBezTo>
                    <a:pt x="500" y="78"/>
                    <a:pt x="496" y="74"/>
                    <a:pt x="494" y="70"/>
                  </a:cubicBezTo>
                  <a:cubicBezTo>
                    <a:pt x="491" y="65"/>
                    <a:pt x="490" y="61"/>
                    <a:pt x="490" y="57"/>
                  </a:cubicBezTo>
                  <a:cubicBezTo>
                    <a:pt x="489" y="53"/>
                    <a:pt x="490" y="49"/>
                    <a:pt x="492" y="45"/>
                  </a:cubicBezTo>
                  <a:cubicBezTo>
                    <a:pt x="494" y="41"/>
                    <a:pt x="496" y="38"/>
                    <a:pt x="500" y="34"/>
                  </a:cubicBezTo>
                  <a:cubicBezTo>
                    <a:pt x="502" y="32"/>
                    <a:pt x="504" y="30"/>
                    <a:pt x="506" y="29"/>
                  </a:cubicBezTo>
                  <a:cubicBezTo>
                    <a:pt x="508" y="27"/>
                    <a:pt x="510" y="27"/>
                    <a:pt x="511" y="26"/>
                  </a:cubicBezTo>
                  <a:cubicBezTo>
                    <a:pt x="512" y="25"/>
                    <a:pt x="513" y="25"/>
                    <a:pt x="514" y="25"/>
                  </a:cubicBezTo>
                  <a:cubicBezTo>
                    <a:pt x="515" y="25"/>
                    <a:pt x="515" y="25"/>
                    <a:pt x="516" y="26"/>
                  </a:cubicBezTo>
                  <a:cubicBezTo>
                    <a:pt x="517" y="26"/>
                    <a:pt x="518" y="27"/>
                    <a:pt x="519" y="27"/>
                  </a:cubicBezTo>
                  <a:cubicBezTo>
                    <a:pt x="520" y="28"/>
                    <a:pt x="521" y="29"/>
                    <a:pt x="522" y="31"/>
                  </a:cubicBezTo>
                  <a:close/>
                  <a:moveTo>
                    <a:pt x="610" y="47"/>
                  </a:moveTo>
                  <a:cubicBezTo>
                    <a:pt x="616" y="53"/>
                    <a:pt x="621" y="58"/>
                    <a:pt x="625" y="64"/>
                  </a:cubicBezTo>
                  <a:cubicBezTo>
                    <a:pt x="630" y="70"/>
                    <a:pt x="634" y="76"/>
                    <a:pt x="638" y="83"/>
                  </a:cubicBezTo>
                  <a:cubicBezTo>
                    <a:pt x="642" y="89"/>
                    <a:pt x="646" y="96"/>
                    <a:pt x="649" y="103"/>
                  </a:cubicBezTo>
                  <a:cubicBezTo>
                    <a:pt x="652" y="110"/>
                    <a:pt x="655" y="117"/>
                    <a:pt x="657" y="124"/>
                  </a:cubicBezTo>
                  <a:cubicBezTo>
                    <a:pt x="657" y="125"/>
                    <a:pt x="657" y="125"/>
                    <a:pt x="657" y="126"/>
                  </a:cubicBezTo>
                  <a:cubicBezTo>
                    <a:pt x="657" y="127"/>
                    <a:pt x="657" y="127"/>
                    <a:pt x="656" y="128"/>
                  </a:cubicBezTo>
                  <a:cubicBezTo>
                    <a:pt x="656" y="129"/>
                    <a:pt x="655" y="130"/>
                    <a:pt x="654" y="131"/>
                  </a:cubicBezTo>
                  <a:cubicBezTo>
                    <a:pt x="653" y="132"/>
                    <a:pt x="652" y="133"/>
                    <a:pt x="651" y="135"/>
                  </a:cubicBezTo>
                  <a:cubicBezTo>
                    <a:pt x="649" y="137"/>
                    <a:pt x="647" y="138"/>
                    <a:pt x="646" y="139"/>
                  </a:cubicBezTo>
                  <a:cubicBezTo>
                    <a:pt x="645" y="140"/>
                    <a:pt x="644" y="140"/>
                    <a:pt x="643" y="140"/>
                  </a:cubicBezTo>
                  <a:cubicBezTo>
                    <a:pt x="642" y="141"/>
                    <a:pt x="641" y="140"/>
                    <a:pt x="641" y="140"/>
                  </a:cubicBezTo>
                  <a:cubicBezTo>
                    <a:pt x="640" y="139"/>
                    <a:pt x="640" y="139"/>
                    <a:pt x="639" y="137"/>
                  </a:cubicBezTo>
                  <a:cubicBezTo>
                    <a:pt x="634" y="124"/>
                    <a:pt x="627" y="111"/>
                    <a:pt x="619" y="99"/>
                  </a:cubicBezTo>
                  <a:cubicBezTo>
                    <a:pt x="611" y="87"/>
                    <a:pt x="602" y="76"/>
                    <a:pt x="592" y="66"/>
                  </a:cubicBezTo>
                  <a:cubicBezTo>
                    <a:pt x="581" y="55"/>
                    <a:pt x="570" y="46"/>
                    <a:pt x="558" y="38"/>
                  </a:cubicBezTo>
                  <a:cubicBezTo>
                    <a:pt x="546" y="30"/>
                    <a:pt x="533" y="24"/>
                    <a:pt x="520" y="18"/>
                  </a:cubicBezTo>
                  <a:cubicBezTo>
                    <a:pt x="519" y="18"/>
                    <a:pt x="519" y="18"/>
                    <a:pt x="518" y="17"/>
                  </a:cubicBezTo>
                  <a:cubicBezTo>
                    <a:pt x="518" y="16"/>
                    <a:pt x="518" y="16"/>
                    <a:pt x="518" y="15"/>
                  </a:cubicBezTo>
                  <a:cubicBezTo>
                    <a:pt x="518" y="14"/>
                    <a:pt x="519" y="13"/>
                    <a:pt x="520" y="11"/>
                  </a:cubicBezTo>
                  <a:cubicBezTo>
                    <a:pt x="520" y="10"/>
                    <a:pt x="522" y="9"/>
                    <a:pt x="524" y="7"/>
                  </a:cubicBezTo>
                  <a:cubicBezTo>
                    <a:pt x="525" y="5"/>
                    <a:pt x="526" y="4"/>
                    <a:pt x="527" y="3"/>
                  </a:cubicBezTo>
                  <a:cubicBezTo>
                    <a:pt x="528" y="2"/>
                    <a:pt x="529" y="2"/>
                    <a:pt x="530" y="1"/>
                  </a:cubicBezTo>
                  <a:cubicBezTo>
                    <a:pt x="531" y="1"/>
                    <a:pt x="531" y="1"/>
                    <a:pt x="532" y="1"/>
                  </a:cubicBezTo>
                  <a:cubicBezTo>
                    <a:pt x="532" y="0"/>
                    <a:pt x="533" y="0"/>
                    <a:pt x="533" y="1"/>
                  </a:cubicBezTo>
                  <a:cubicBezTo>
                    <a:pt x="548" y="6"/>
                    <a:pt x="562" y="12"/>
                    <a:pt x="575" y="20"/>
                  </a:cubicBezTo>
                  <a:cubicBezTo>
                    <a:pt x="588" y="27"/>
                    <a:pt x="600" y="37"/>
                    <a:pt x="610"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noEditPoints="1"/>
            </p:cNvSpPr>
            <p:nvPr/>
          </p:nvSpPr>
          <p:spPr bwMode="auto">
            <a:xfrm>
              <a:off x="4951" y="3598"/>
              <a:ext cx="105" cy="93"/>
            </a:xfrm>
            <a:custGeom>
              <a:avLst/>
              <a:gdLst/>
              <a:ahLst/>
              <a:cxnLst>
                <a:cxn ang="0">
                  <a:pos x="83" y="252"/>
                </a:cxn>
                <a:cxn ang="0">
                  <a:pos x="134" y="354"/>
                </a:cxn>
                <a:cxn ang="0">
                  <a:pos x="122" y="369"/>
                </a:cxn>
                <a:cxn ang="0">
                  <a:pos x="40" y="296"/>
                </a:cxn>
                <a:cxn ang="0">
                  <a:pos x="10" y="318"/>
                </a:cxn>
                <a:cxn ang="0">
                  <a:pos x="0" y="306"/>
                </a:cxn>
                <a:cxn ang="0">
                  <a:pos x="70" y="238"/>
                </a:cxn>
                <a:cxn ang="0">
                  <a:pos x="193" y="234"/>
                </a:cxn>
                <a:cxn ang="0">
                  <a:pos x="169" y="288"/>
                </a:cxn>
                <a:cxn ang="0">
                  <a:pos x="200" y="263"/>
                </a:cxn>
                <a:cxn ang="0">
                  <a:pos x="207" y="253"/>
                </a:cxn>
                <a:cxn ang="0">
                  <a:pos x="217" y="262"/>
                </a:cxn>
                <a:cxn ang="0">
                  <a:pos x="213" y="276"/>
                </a:cxn>
                <a:cxn ang="0">
                  <a:pos x="165" y="312"/>
                </a:cxn>
                <a:cxn ang="0">
                  <a:pos x="111" y="258"/>
                </a:cxn>
                <a:cxn ang="0">
                  <a:pos x="157" y="210"/>
                </a:cxn>
                <a:cxn ang="0">
                  <a:pos x="167" y="240"/>
                </a:cxn>
                <a:cxn ang="0">
                  <a:pos x="132" y="252"/>
                </a:cxn>
                <a:cxn ang="0">
                  <a:pos x="346" y="140"/>
                </a:cxn>
                <a:cxn ang="0">
                  <a:pos x="340" y="152"/>
                </a:cxn>
                <a:cxn ang="0">
                  <a:pos x="328" y="158"/>
                </a:cxn>
                <a:cxn ang="0">
                  <a:pos x="271" y="112"/>
                </a:cxn>
                <a:cxn ang="0">
                  <a:pos x="304" y="182"/>
                </a:cxn>
                <a:cxn ang="0">
                  <a:pos x="298" y="194"/>
                </a:cxn>
                <a:cxn ang="0">
                  <a:pos x="286" y="200"/>
                </a:cxn>
                <a:cxn ang="0">
                  <a:pos x="229" y="154"/>
                </a:cxn>
                <a:cxn ang="0">
                  <a:pos x="262" y="224"/>
                </a:cxn>
                <a:cxn ang="0">
                  <a:pos x="256" y="236"/>
                </a:cxn>
                <a:cxn ang="0">
                  <a:pos x="244" y="242"/>
                </a:cxn>
                <a:cxn ang="0">
                  <a:pos x="181" y="171"/>
                </a:cxn>
                <a:cxn ang="0">
                  <a:pos x="194" y="162"/>
                </a:cxn>
                <a:cxn ang="0">
                  <a:pos x="213" y="137"/>
                </a:cxn>
                <a:cxn ang="0">
                  <a:pos x="244" y="128"/>
                </a:cxn>
                <a:cxn ang="0">
                  <a:pos x="255" y="95"/>
                </a:cxn>
                <a:cxn ang="0">
                  <a:pos x="305" y="99"/>
                </a:cxn>
                <a:cxn ang="0">
                  <a:pos x="420" y="54"/>
                </a:cxn>
                <a:cxn ang="0">
                  <a:pos x="397" y="92"/>
                </a:cxn>
                <a:cxn ang="0">
                  <a:pos x="413" y="127"/>
                </a:cxn>
                <a:cxn ang="0">
                  <a:pos x="401" y="141"/>
                </a:cxn>
                <a:cxn ang="0">
                  <a:pos x="304" y="53"/>
                </a:cxn>
                <a:cxn ang="0">
                  <a:pos x="309" y="43"/>
                </a:cxn>
                <a:cxn ang="0">
                  <a:pos x="319" y="38"/>
                </a:cxn>
                <a:cxn ang="0">
                  <a:pos x="333" y="18"/>
                </a:cxn>
                <a:cxn ang="0">
                  <a:pos x="385" y="8"/>
                </a:cxn>
                <a:cxn ang="0">
                  <a:pos x="365" y="28"/>
                </a:cxn>
                <a:cxn ang="0">
                  <a:pos x="344" y="41"/>
                </a:cxn>
                <a:cxn ang="0">
                  <a:pos x="380" y="78"/>
                </a:cxn>
                <a:cxn ang="0">
                  <a:pos x="389" y="48"/>
                </a:cxn>
              </a:cxnLst>
              <a:rect l="0" t="0" r="r" b="b"/>
              <a:pathLst>
                <a:path w="421" h="372">
                  <a:moveTo>
                    <a:pt x="77" y="243"/>
                  </a:moveTo>
                  <a:cubicBezTo>
                    <a:pt x="78" y="245"/>
                    <a:pt x="79" y="246"/>
                    <a:pt x="80" y="247"/>
                  </a:cubicBezTo>
                  <a:cubicBezTo>
                    <a:pt x="81" y="248"/>
                    <a:pt x="82" y="249"/>
                    <a:pt x="82" y="250"/>
                  </a:cubicBezTo>
                  <a:cubicBezTo>
                    <a:pt x="82" y="251"/>
                    <a:pt x="83" y="252"/>
                    <a:pt x="83" y="252"/>
                  </a:cubicBezTo>
                  <a:cubicBezTo>
                    <a:pt x="82" y="253"/>
                    <a:pt x="82" y="253"/>
                    <a:pt x="82" y="254"/>
                  </a:cubicBezTo>
                  <a:lnTo>
                    <a:pt x="58" y="277"/>
                  </a:lnTo>
                  <a:lnTo>
                    <a:pt x="133" y="352"/>
                  </a:lnTo>
                  <a:cubicBezTo>
                    <a:pt x="134" y="352"/>
                    <a:pt x="134" y="353"/>
                    <a:pt x="134" y="354"/>
                  </a:cubicBezTo>
                  <a:cubicBezTo>
                    <a:pt x="134" y="354"/>
                    <a:pt x="134" y="355"/>
                    <a:pt x="134" y="356"/>
                  </a:cubicBezTo>
                  <a:cubicBezTo>
                    <a:pt x="133" y="357"/>
                    <a:pt x="132" y="358"/>
                    <a:pt x="131" y="360"/>
                  </a:cubicBezTo>
                  <a:cubicBezTo>
                    <a:pt x="130" y="361"/>
                    <a:pt x="129" y="363"/>
                    <a:pt x="127" y="364"/>
                  </a:cubicBezTo>
                  <a:cubicBezTo>
                    <a:pt x="125" y="366"/>
                    <a:pt x="124" y="368"/>
                    <a:pt x="122" y="369"/>
                  </a:cubicBezTo>
                  <a:cubicBezTo>
                    <a:pt x="121" y="370"/>
                    <a:pt x="120" y="371"/>
                    <a:pt x="119" y="371"/>
                  </a:cubicBezTo>
                  <a:cubicBezTo>
                    <a:pt x="118" y="372"/>
                    <a:pt x="117" y="372"/>
                    <a:pt x="116" y="372"/>
                  </a:cubicBezTo>
                  <a:cubicBezTo>
                    <a:pt x="116" y="372"/>
                    <a:pt x="115" y="371"/>
                    <a:pt x="114" y="371"/>
                  </a:cubicBezTo>
                  <a:lnTo>
                    <a:pt x="40" y="296"/>
                  </a:lnTo>
                  <a:lnTo>
                    <a:pt x="16" y="319"/>
                  </a:lnTo>
                  <a:cubicBezTo>
                    <a:pt x="16" y="320"/>
                    <a:pt x="15" y="320"/>
                    <a:pt x="15" y="320"/>
                  </a:cubicBezTo>
                  <a:cubicBezTo>
                    <a:pt x="14" y="320"/>
                    <a:pt x="13" y="320"/>
                    <a:pt x="12" y="320"/>
                  </a:cubicBezTo>
                  <a:cubicBezTo>
                    <a:pt x="12" y="319"/>
                    <a:pt x="11" y="319"/>
                    <a:pt x="10" y="318"/>
                  </a:cubicBezTo>
                  <a:cubicBezTo>
                    <a:pt x="8" y="317"/>
                    <a:pt x="7" y="316"/>
                    <a:pt x="6" y="314"/>
                  </a:cubicBezTo>
                  <a:cubicBezTo>
                    <a:pt x="4" y="313"/>
                    <a:pt x="3" y="312"/>
                    <a:pt x="2" y="311"/>
                  </a:cubicBezTo>
                  <a:cubicBezTo>
                    <a:pt x="1" y="309"/>
                    <a:pt x="1" y="308"/>
                    <a:pt x="0" y="308"/>
                  </a:cubicBezTo>
                  <a:cubicBezTo>
                    <a:pt x="0" y="307"/>
                    <a:pt x="0" y="306"/>
                    <a:pt x="0" y="306"/>
                  </a:cubicBezTo>
                  <a:cubicBezTo>
                    <a:pt x="0" y="305"/>
                    <a:pt x="0" y="304"/>
                    <a:pt x="1" y="304"/>
                  </a:cubicBezTo>
                  <a:lnTo>
                    <a:pt x="66" y="238"/>
                  </a:lnTo>
                  <a:cubicBezTo>
                    <a:pt x="67" y="238"/>
                    <a:pt x="67" y="238"/>
                    <a:pt x="68" y="238"/>
                  </a:cubicBezTo>
                  <a:cubicBezTo>
                    <a:pt x="69" y="238"/>
                    <a:pt x="69" y="238"/>
                    <a:pt x="70" y="238"/>
                  </a:cubicBezTo>
                  <a:cubicBezTo>
                    <a:pt x="71" y="238"/>
                    <a:pt x="72" y="239"/>
                    <a:pt x="73" y="240"/>
                  </a:cubicBezTo>
                  <a:cubicBezTo>
                    <a:pt x="74" y="241"/>
                    <a:pt x="75" y="242"/>
                    <a:pt x="77" y="243"/>
                  </a:cubicBezTo>
                  <a:close/>
                  <a:moveTo>
                    <a:pt x="190" y="228"/>
                  </a:moveTo>
                  <a:cubicBezTo>
                    <a:pt x="192" y="230"/>
                    <a:pt x="193" y="232"/>
                    <a:pt x="193" y="234"/>
                  </a:cubicBezTo>
                  <a:cubicBezTo>
                    <a:pt x="193" y="236"/>
                    <a:pt x="193" y="238"/>
                    <a:pt x="191" y="240"/>
                  </a:cubicBezTo>
                  <a:lnTo>
                    <a:pt x="152" y="279"/>
                  </a:lnTo>
                  <a:cubicBezTo>
                    <a:pt x="155" y="282"/>
                    <a:pt x="157" y="284"/>
                    <a:pt x="160" y="285"/>
                  </a:cubicBezTo>
                  <a:cubicBezTo>
                    <a:pt x="163" y="287"/>
                    <a:pt x="166" y="288"/>
                    <a:pt x="169" y="288"/>
                  </a:cubicBezTo>
                  <a:cubicBezTo>
                    <a:pt x="172" y="288"/>
                    <a:pt x="175" y="288"/>
                    <a:pt x="178" y="286"/>
                  </a:cubicBezTo>
                  <a:cubicBezTo>
                    <a:pt x="181" y="285"/>
                    <a:pt x="184" y="282"/>
                    <a:pt x="187" y="279"/>
                  </a:cubicBezTo>
                  <a:cubicBezTo>
                    <a:pt x="190" y="276"/>
                    <a:pt x="193" y="273"/>
                    <a:pt x="195" y="270"/>
                  </a:cubicBezTo>
                  <a:cubicBezTo>
                    <a:pt x="197" y="268"/>
                    <a:pt x="198" y="265"/>
                    <a:pt x="200" y="263"/>
                  </a:cubicBezTo>
                  <a:cubicBezTo>
                    <a:pt x="201" y="260"/>
                    <a:pt x="202" y="258"/>
                    <a:pt x="202" y="257"/>
                  </a:cubicBezTo>
                  <a:cubicBezTo>
                    <a:pt x="203" y="255"/>
                    <a:pt x="204" y="254"/>
                    <a:pt x="205" y="253"/>
                  </a:cubicBezTo>
                  <a:cubicBezTo>
                    <a:pt x="205" y="253"/>
                    <a:pt x="205" y="253"/>
                    <a:pt x="206" y="252"/>
                  </a:cubicBezTo>
                  <a:cubicBezTo>
                    <a:pt x="206" y="252"/>
                    <a:pt x="207" y="252"/>
                    <a:pt x="207" y="253"/>
                  </a:cubicBezTo>
                  <a:cubicBezTo>
                    <a:pt x="208" y="253"/>
                    <a:pt x="209" y="253"/>
                    <a:pt x="210" y="254"/>
                  </a:cubicBezTo>
                  <a:cubicBezTo>
                    <a:pt x="211" y="255"/>
                    <a:pt x="212" y="256"/>
                    <a:pt x="213" y="257"/>
                  </a:cubicBezTo>
                  <a:cubicBezTo>
                    <a:pt x="214" y="258"/>
                    <a:pt x="215" y="259"/>
                    <a:pt x="215" y="260"/>
                  </a:cubicBezTo>
                  <a:cubicBezTo>
                    <a:pt x="216" y="261"/>
                    <a:pt x="217" y="261"/>
                    <a:pt x="217" y="262"/>
                  </a:cubicBezTo>
                  <a:cubicBezTo>
                    <a:pt x="218" y="262"/>
                    <a:pt x="218" y="263"/>
                    <a:pt x="218" y="264"/>
                  </a:cubicBezTo>
                  <a:cubicBezTo>
                    <a:pt x="218" y="264"/>
                    <a:pt x="218" y="265"/>
                    <a:pt x="218" y="265"/>
                  </a:cubicBezTo>
                  <a:cubicBezTo>
                    <a:pt x="218" y="266"/>
                    <a:pt x="218" y="267"/>
                    <a:pt x="217" y="269"/>
                  </a:cubicBezTo>
                  <a:cubicBezTo>
                    <a:pt x="216" y="271"/>
                    <a:pt x="215" y="274"/>
                    <a:pt x="213" y="276"/>
                  </a:cubicBezTo>
                  <a:cubicBezTo>
                    <a:pt x="212" y="279"/>
                    <a:pt x="210" y="282"/>
                    <a:pt x="207" y="285"/>
                  </a:cubicBezTo>
                  <a:cubicBezTo>
                    <a:pt x="205" y="288"/>
                    <a:pt x="202" y="292"/>
                    <a:pt x="199" y="295"/>
                  </a:cubicBezTo>
                  <a:cubicBezTo>
                    <a:pt x="194" y="300"/>
                    <a:pt x="188" y="305"/>
                    <a:pt x="182" y="307"/>
                  </a:cubicBezTo>
                  <a:cubicBezTo>
                    <a:pt x="176" y="310"/>
                    <a:pt x="171" y="312"/>
                    <a:pt x="165" y="312"/>
                  </a:cubicBezTo>
                  <a:cubicBezTo>
                    <a:pt x="159" y="312"/>
                    <a:pt x="153" y="310"/>
                    <a:pt x="147" y="307"/>
                  </a:cubicBezTo>
                  <a:cubicBezTo>
                    <a:pt x="141" y="304"/>
                    <a:pt x="136" y="300"/>
                    <a:pt x="130" y="294"/>
                  </a:cubicBezTo>
                  <a:cubicBezTo>
                    <a:pt x="124" y="288"/>
                    <a:pt x="119" y="282"/>
                    <a:pt x="116" y="276"/>
                  </a:cubicBezTo>
                  <a:cubicBezTo>
                    <a:pt x="113" y="270"/>
                    <a:pt x="112" y="264"/>
                    <a:pt x="111" y="258"/>
                  </a:cubicBezTo>
                  <a:cubicBezTo>
                    <a:pt x="111" y="252"/>
                    <a:pt x="112" y="246"/>
                    <a:pt x="114" y="240"/>
                  </a:cubicBezTo>
                  <a:cubicBezTo>
                    <a:pt x="117" y="234"/>
                    <a:pt x="120" y="229"/>
                    <a:pt x="125" y="224"/>
                  </a:cubicBezTo>
                  <a:cubicBezTo>
                    <a:pt x="131" y="219"/>
                    <a:pt x="136" y="215"/>
                    <a:pt x="141" y="213"/>
                  </a:cubicBezTo>
                  <a:cubicBezTo>
                    <a:pt x="147" y="210"/>
                    <a:pt x="152" y="209"/>
                    <a:pt x="157" y="210"/>
                  </a:cubicBezTo>
                  <a:cubicBezTo>
                    <a:pt x="163" y="210"/>
                    <a:pt x="168" y="212"/>
                    <a:pt x="173" y="214"/>
                  </a:cubicBezTo>
                  <a:cubicBezTo>
                    <a:pt x="178" y="217"/>
                    <a:pt x="182" y="221"/>
                    <a:pt x="187" y="225"/>
                  </a:cubicBezTo>
                  <a:lnTo>
                    <a:pt x="190" y="228"/>
                  </a:lnTo>
                  <a:close/>
                  <a:moveTo>
                    <a:pt x="167" y="240"/>
                  </a:moveTo>
                  <a:cubicBezTo>
                    <a:pt x="162" y="235"/>
                    <a:pt x="157" y="232"/>
                    <a:pt x="152" y="231"/>
                  </a:cubicBezTo>
                  <a:cubicBezTo>
                    <a:pt x="147" y="231"/>
                    <a:pt x="142" y="233"/>
                    <a:pt x="138" y="237"/>
                  </a:cubicBezTo>
                  <a:cubicBezTo>
                    <a:pt x="135" y="240"/>
                    <a:pt x="134" y="242"/>
                    <a:pt x="133" y="245"/>
                  </a:cubicBezTo>
                  <a:cubicBezTo>
                    <a:pt x="132" y="247"/>
                    <a:pt x="132" y="250"/>
                    <a:pt x="132" y="252"/>
                  </a:cubicBezTo>
                  <a:cubicBezTo>
                    <a:pt x="133" y="255"/>
                    <a:pt x="133" y="257"/>
                    <a:pt x="135" y="260"/>
                  </a:cubicBezTo>
                  <a:cubicBezTo>
                    <a:pt x="136" y="263"/>
                    <a:pt x="138" y="265"/>
                    <a:pt x="140" y="267"/>
                  </a:cubicBezTo>
                  <a:lnTo>
                    <a:pt x="167" y="240"/>
                  </a:lnTo>
                  <a:close/>
                  <a:moveTo>
                    <a:pt x="346" y="140"/>
                  </a:moveTo>
                  <a:cubicBezTo>
                    <a:pt x="346" y="140"/>
                    <a:pt x="346" y="141"/>
                    <a:pt x="347" y="142"/>
                  </a:cubicBezTo>
                  <a:cubicBezTo>
                    <a:pt x="347" y="142"/>
                    <a:pt x="346" y="143"/>
                    <a:pt x="346" y="144"/>
                  </a:cubicBezTo>
                  <a:cubicBezTo>
                    <a:pt x="346" y="145"/>
                    <a:pt x="345" y="146"/>
                    <a:pt x="344" y="147"/>
                  </a:cubicBezTo>
                  <a:cubicBezTo>
                    <a:pt x="343" y="149"/>
                    <a:pt x="341" y="150"/>
                    <a:pt x="340" y="152"/>
                  </a:cubicBezTo>
                  <a:cubicBezTo>
                    <a:pt x="338" y="154"/>
                    <a:pt x="336" y="155"/>
                    <a:pt x="335" y="156"/>
                  </a:cubicBezTo>
                  <a:cubicBezTo>
                    <a:pt x="334" y="157"/>
                    <a:pt x="333" y="158"/>
                    <a:pt x="332" y="158"/>
                  </a:cubicBezTo>
                  <a:cubicBezTo>
                    <a:pt x="331" y="159"/>
                    <a:pt x="330" y="159"/>
                    <a:pt x="329" y="159"/>
                  </a:cubicBezTo>
                  <a:cubicBezTo>
                    <a:pt x="329" y="159"/>
                    <a:pt x="328" y="159"/>
                    <a:pt x="328" y="158"/>
                  </a:cubicBezTo>
                  <a:lnTo>
                    <a:pt x="290" y="120"/>
                  </a:lnTo>
                  <a:cubicBezTo>
                    <a:pt x="288" y="118"/>
                    <a:pt x="285" y="116"/>
                    <a:pt x="283" y="115"/>
                  </a:cubicBezTo>
                  <a:cubicBezTo>
                    <a:pt x="281" y="113"/>
                    <a:pt x="279" y="112"/>
                    <a:pt x="277" y="112"/>
                  </a:cubicBezTo>
                  <a:cubicBezTo>
                    <a:pt x="275" y="112"/>
                    <a:pt x="273" y="112"/>
                    <a:pt x="271" y="112"/>
                  </a:cubicBezTo>
                  <a:cubicBezTo>
                    <a:pt x="269" y="113"/>
                    <a:pt x="267" y="114"/>
                    <a:pt x="265" y="116"/>
                  </a:cubicBezTo>
                  <a:cubicBezTo>
                    <a:pt x="263" y="118"/>
                    <a:pt x="262" y="121"/>
                    <a:pt x="261" y="125"/>
                  </a:cubicBezTo>
                  <a:cubicBezTo>
                    <a:pt x="260" y="129"/>
                    <a:pt x="261" y="134"/>
                    <a:pt x="261" y="139"/>
                  </a:cubicBezTo>
                  <a:lnTo>
                    <a:pt x="304" y="182"/>
                  </a:lnTo>
                  <a:cubicBezTo>
                    <a:pt x="304" y="182"/>
                    <a:pt x="305" y="183"/>
                    <a:pt x="305" y="184"/>
                  </a:cubicBezTo>
                  <a:cubicBezTo>
                    <a:pt x="305" y="184"/>
                    <a:pt x="304" y="185"/>
                    <a:pt x="304" y="186"/>
                  </a:cubicBezTo>
                  <a:cubicBezTo>
                    <a:pt x="304" y="187"/>
                    <a:pt x="303" y="188"/>
                    <a:pt x="302" y="189"/>
                  </a:cubicBezTo>
                  <a:cubicBezTo>
                    <a:pt x="301" y="191"/>
                    <a:pt x="299" y="192"/>
                    <a:pt x="298" y="194"/>
                  </a:cubicBezTo>
                  <a:cubicBezTo>
                    <a:pt x="296" y="196"/>
                    <a:pt x="294" y="197"/>
                    <a:pt x="293" y="198"/>
                  </a:cubicBezTo>
                  <a:cubicBezTo>
                    <a:pt x="292" y="199"/>
                    <a:pt x="291" y="200"/>
                    <a:pt x="290" y="200"/>
                  </a:cubicBezTo>
                  <a:cubicBezTo>
                    <a:pt x="289" y="201"/>
                    <a:pt x="288" y="201"/>
                    <a:pt x="287" y="201"/>
                  </a:cubicBezTo>
                  <a:cubicBezTo>
                    <a:pt x="287" y="201"/>
                    <a:pt x="286" y="200"/>
                    <a:pt x="286" y="200"/>
                  </a:cubicBezTo>
                  <a:lnTo>
                    <a:pt x="248" y="162"/>
                  </a:lnTo>
                  <a:cubicBezTo>
                    <a:pt x="246" y="160"/>
                    <a:pt x="243" y="158"/>
                    <a:pt x="241" y="157"/>
                  </a:cubicBezTo>
                  <a:cubicBezTo>
                    <a:pt x="239" y="155"/>
                    <a:pt x="237" y="154"/>
                    <a:pt x="235" y="154"/>
                  </a:cubicBezTo>
                  <a:cubicBezTo>
                    <a:pt x="233" y="154"/>
                    <a:pt x="231" y="154"/>
                    <a:pt x="229" y="154"/>
                  </a:cubicBezTo>
                  <a:cubicBezTo>
                    <a:pt x="227" y="155"/>
                    <a:pt x="225" y="156"/>
                    <a:pt x="223" y="158"/>
                  </a:cubicBezTo>
                  <a:cubicBezTo>
                    <a:pt x="221" y="160"/>
                    <a:pt x="220" y="163"/>
                    <a:pt x="219" y="167"/>
                  </a:cubicBezTo>
                  <a:cubicBezTo>
                    <a:pt x="219" y="171"/>
                    <a:pt x="219" y="175"/>
                    <a:pt x="219" y="181"/>
                  </a:cubicBezTo>
                  <a:lnTo>
                    <a:pt x="262" y="224"/>
                  </a:lnTo>
                  <a:cubicBezTo>
                    <a:pt x="262" y="224"/>
                    <a:pt x="263" y="225"/>
                    <a:pt x="263" y="225"/>
                  </a:cubicBezTo>
                  <a:cubicBezTo>
                    <a:pt x="263" y="226"/>
                    <a:pt x="263" y="227"/>
                    <a:pt x="262" y="228"/>
                  </a:cubicBezTo>
                  <a:cubicBezTo>
                    <a:pt x="262" y="229"/>
                    <a:pt x="261" y="230"/>
                    <a:pt x="260" y="231"/>
                  </a:cubicBezTo>
                  <a:cubicBezTo>
                    <a:pt x="259" y="232"/>
                    <a:pt x="257" y="234"/>
                    <a:pt x="256" y="236"/>
                  </a:cubicBezTo>
                  <a:cubicBezTo>
                    <a:pt x="254" y="238"/>
                    <a:pt x="252" y="239"/>
                    <a:pt x="251" y="240"/>
                  </a:cubicBezTo>
                  <a:cubicBezTo>
                    <a:pt x="250" y="241"/>
                    <a:pt x="249" y="242"/>
                    <a:pt x="248" y="242"/>
                  </a:cubicBezTo>
                  <a:cubicBezTo>
                    <a:pt x="247" y="243"/>
                    <a:pt x="246" y="243"/>
                    <a:pt x="245" y="243"/>
                  </a:cubicBezTo>
                  <a:cubicBezTo>
                    <a:pt x="245" y="243"/>
                    <a:pt x="244" y="242"/>
                    <a:pt x="244" y="242"/>
                  </a:cubicBezTo>
                  <a:lnTo>
                    <a:pt x="180" y="178"/>
                  </a:lnTo>
                  <a:cubicBezTo>
                    <a:pt x="179" y="177"/>
                    <a:pt x="179" y="177"/>
                    <a:pt x="179" y="176"/>
                  </a:cubicBezTo>
                  <a:cubicBezTo>
                    <a:pt x="179" y="176"/>
                    <a:pt x="179" y="175"/>
                    <a:pt x="179" y="174"/>
                  </a:cubicBezTo>
                  <a:cubicBezTo>
                    <a:pt x="180" y="173"/>
                    <a:pt x="180" y="172"/>
                    <a:pt x="181" y="171"/>
                  </a:cubicBezTo>
                  <a:cubicBezTo>
                    <a:pt x="182" y="170"/>
                    <a:pt x="183" y="169"/>
                    <a:pt x="185" y="167"/>
                  </a:cubicBezTo>
                  <a:cubicBezTo>
                    <a:pt x="186" y="166"/>
                    <a:pt x="187" y="164"/>
                    <a:pt x="189" y="164"/>
                  </a:cubicBezTo>
                  <a:cubicBezTo>
                    <a:pt x="190" y="163"/>
                    <a:pt x="191" y="162"/>
                    <a:pt x="191" y="162"/>
                  </a:cubicBezTo>
                  <a:cubicBezTo>
                    <a:pt x="192" y="161"/>
                    <a:pt x="193" y="161"/>
                    <a:pt x="194" y="162"/>
                  </a:cubicBezTo>
                  <a:cubicBezTo>
                    <a:pt x="194" y="162"/>
                    <a:pt x="195" y="162"/>
                    <a:pt x="195" y="162"/>
                  </a:cubicBezTo>
                  <a:lnTo>
                    <a:pt x="203" y="170"/>
                  </a:lnTo>
                  <a:cubicBezTo>
                    <a:pt x="202" y="162"/>
                    <a:pt x="203" y="156"/>
                    <a:pt x="205" y="151"/>
                  </a:cubicBezTo>
                  <a:cubicBezTo>
                    <a:pt x="206" y="145"/>
                    <a:pt x="209" y="141"/>
                    <a:pt x="213" y="137"/>
                  </a:cubicBezTo>
                  <a:cubicBezTo>
                    <a:pt x="215" y="134"/>
                    <a:pt x="218" y="132"/>
                    <a:pt x="221" y="130"/>
                  </a:cubicBezTo>
                  <a:cubicBezTo>
                    <a:pt x="223" y="129"/>
                    <a:pt x="226" y="128"/>
                    <a:pt x="229" y="127"/>
                  </a:cubicBezTo>
                  <a:cubicBezTo>
                    <a:pt x="231" y="127"/>
                    <a:pt x="234" y="126"/>
                    <a:pt x="237" y="127"/>
                  </a:cubicBezTo>
                  <a:cubicBezTo>
                    <a:pt x="239" y="127"/>
                    <a:pt x="242" y="127"/>
                    <a:pt x="244" y="128"/>
                  </a:cubicBezTo>
                  <a:cubicBezTo>
                    <a:pt x="244" y="124"/>
                    <a:pt x="244" y="121"/>
                    <a:pt x="245" y="117"/>
                  </a:cubicBezTo>
                  <a:cubicBezTo>
                    <a:pt x="245" y="114"/>
                    <a:pt x="246" y="111"/>
                    <a:pt x="247" y="108"/>
                  </a:cubicBezTo>
                  <a:cubicBezTo>
                    <a:pt x="247" y="106"/>
                    <a:pt x="249" y="103"/>
                    <a:pt x="250" y="101"/>
                  </a:cubicBezTo>
                  <a:cubicBezTo>
                    <a:pt x="251" y="99"/>
                    <a:pt x="253" y="97"/>
                    <a:pt x="255" y="95"/>
                  </a:cubicBezTo>
                  <a:cubicBezTo>
                    <a:pt x="259" y="90"/>
                    <a:pt x="263" y="88"/>
                    <a:pt x="268" y="86"/>
                  </a:cubicBezTo>
                  <a:cubicBezTo>
                    <a:pt x="272" y="85"/>
                    <a:pt x="276" y="84"/>
                    <a:pt x="281" y="85"/>
                  </a:cubicBezTo>
                  <a:cubicBezTo>
                    <a:pt x="285" y="86"/>
                    <a:pt x="289" y="87"/>
                    <a:pt x="293" y="90"/>
                  </a:cubicBezTo>
                  <a:cubicBezTo>
                    <a:pt x="297" y="92"/>
                    <a:pt x="301" y="95"/>
                    <a:pt x="305" y="99"/>
                  </a:cubicBezTo>
                  <a:lnTo>
                    <a:pt x="346" y="140"/>
                  </a:lnTo>
                  <a:close/>
                  <a:moveTo>
                    <a:pt x="400" y="20"/>
                  </a:moveTo>
                  <a:cubicBezTo>
                    <a:pt x="405" y="26"/>
                    <a:pt x="410" y="31"/>
                    <a:pt x="413" y="37"/>
                  </a:cubicBezTo>
                  <a:cubicBezTo>
                    <a:pt x="417" y="43"/>
                    <a:pt x="419" y="49"/>
                    <a:pt x="420" y="54"/>
                  </a:cubicBezTo>
                  <a:cubicBezTo>
                    <a:pt x="421" y="60"/>
                    <a:pt x="420" y="65"/>
                    <a:pt x="418" y="70"/>
                  </a:cubicBezTo>
                  <a:cubicBezTo>
                    <a:pt x="417" y="76"/>
                    <a:pt x="413" y="80"/>
                    <a:pt x="409" y="85"/>
                  </a:cubicBezTo>
                  <a:cubicBezTo>
                    <a:pt x="407" y="87"/>
                    <a:pt x="405" y="88"/>
                    <a:pt x="403" y="90"/>
                  </a:cubicBezTo>
                  <a:cubicBezTo>
                    <a:pt x="401" y="91"/>
                    <a:pt x="399" y="92"/>
                    <a:pt x="397" y="92"/>
                  </a:cubicBezTo>
                  <a:cubicBezTo>
                    <a:pt x="395" y="93"/>
                    <a:pt x="392" y="94"/>
                    <a:pt x="390" y="94"/>
                  </a:cubicBezTo>
                  <a:cubicBezTo>
                    <a:pt x="387" y="94"/>
                    <a:pt x="385" y="95"/>
                    <a:pt x="382" y="95"/>
                  </a:cubicBezTo>
                  <a:lnTo>
                    <a:pt x="412" y="125"/>
                  </a:lnTo>
                  <a:cubicBezTo>
                    <a:pt x="412" y="125"/>
                    <a:pt x="413" y="126"/>
                    <a:pt x="413" y="127"/>
                  </a:cubicBezTo>
                  <a:cubicBezTo>
                    <a:pt x="413" y="127"/>
                    <a:pt x="413" y="128"/>
                    <a:pt x="412" y="129"/>
                  </a:cubicBezTo>
                  <a:cubicBezTo>
                    <a:pt x="412" y="130"/>
                    <a:pt x="411" y="131"/>
                    <a:pt x="410" y="132"/>
                  </a:cubicBezTo>
                  <a:cubicBezTo>
                    <a:pt x="409" y="134"/>
                    <a:pt x="408" y="135"/>
                    <a:pt x="406" y="137"/>
                  </a:cubicBezTo>
                  <a:cubicBezTo>
                    <a:pt x="404" y="139"/>
                    <a:pt x="402" y="140"/>
                    <a:pt x="401" y="141"/>
                  </a:cubicBezTo>
                  <a:cubicBezTo>
                    <a:pt x="400" y="142"/>
                    <a:pt x="399" y="143"/>
                    <a:pt x="398" y="143"/>
                  </a:cubicBezTo>
                  <a:cubicBezTo>
                    <a:pt x="397" y="144"/>
                    <a:pt x="396" y="144"/>
                    <a:pt x="395" y="144"/>
                  </a:cubicBezTo>
                  <a:cubicBezTo>
                    <a:pt x="395" y="144"/>
                    <a:pt x="394" y="143"/>
                    <a:pt x="394" y="143"/>
                  </a:cubicBezTo>
                  <a:lnTo>
                    <a:pt x="304" y="53"/>
                  </a:lnTo>
                  <a:cubicBezTo>
                    <a:pt x="304" y="53"/>
                    <a:pt x="303" y="52"/>
                    <a:pt x="303" y="52"/>
                  </a:cubicBezTo>
                  <a:cubicBezTo>
                    <a:pt x="303" y="51"/>
                    <a:pt x="303" y="50"/>
                    <a:pt x="304" y="50"/>
                  </a:cubicBezTo>
                  <a:cubicBezTo>
                    <a:pt x="304" y="49"/>
                    <a:pt x="305" y="48"/>
                    <a:pt x="305" y="47"/>
                  </a:cubicBezTo>
                  <a:cubicBezTo>
                    <a:pt x="306" y="46"/>
                    <a:pt x="308" y="44"/>
                    <a:pt x="309" y="43"/>
                  </a:cubicBezTo>
                  <a:cubicBezTo>
                    <a:pt x="310" y="41"/>
                    <a:pt x="312" y="40"/>
                    <a:pt x="313" y="39"/>
                  </a:cubicBezTo>
                  <a:cubicBezTo>
                    <a:pt x="314" y="39"/>
                    <a:pt x="315" y="38"/>
                    <a:pt x="316" y="38"/>
                  </a:cubicBezTo>
                  <a:cubicBezTo>
                    <a:pt x="317" y="37"/>
                    <a:pt x="317" y="37"/>
                    <a:pt x="318" y="37"/>
                  </a:cubicBezTo>
                  <a:cubicBezTo>
                    <a:pt x="318" y="37"/>
                    <a:pt x="319" y="38"/>
                    <a:pt x="319" y="38"/>
                  </a:cubicBezTo>
                  <a:lnTo>
                    <a:pt x="327" y="46"/>
                  </a:lnTo>
                  <a:cubicBezTo>
                    <a:pt x="327" y="42"/>
                    <a:pt x="327" y="38"/>
                    <a:pt x="327" y="35"/>
                  </a:cubicBezTo>
                  <a:cubicBezTo>
                    <a:pt x="328" y="32"/>
                    <a:pt x="328" y="29"/>
                    <a:pt x="329" y="26"/>
                  </a:cubicBezTo>
                  <a:cubicBezTo>
                    <a:pt x="330" y="23"/>
                    <a:pt x="331" y="20"/>
                    <a:pt x="333" y="18"/>
                  </a:cubicBezTo>
                  <a:cubicBezTo>
                    <a:pt x="334" y="15"/>
                    <a:pt x="336" y="13"/>
                    <a:pt x="339" y="11"/>
                  </a:cubicBezTo>
                  <a:cubicBezTo>
                    <a:pt x="343" y="6"/>
                    <a:pt x="348" y="3"/>
                    <a:pt x="353" y="2"/>
                  </a:cubicBezTo>
                  <a:cubicBezTo>
                    <a:pt x="358" y="0"/>
                    <a:pt x="364" y="0"/>
                    <a:pt x="369" y="1"/>
                  </a:cubicBezTo>
                  <a:cubicBezTo>
                    <a:pt x="374" y="2"/>
                    <a:pt x="379" y="4"/>
                    <a:pt x="385" y="8"/>
                  </a:cubicBezTo>
                  <a:cubicBezTo>
                    <a:pt x="390" y="11"/>
                    <a:pt x="395" y="15"/>
                    <a:pt x="400" y="20"/>
                  </a:cubicBezTo>
                  <a:close/>
                  <a:moveTo>
                    <a:pt x="382" y="40"/>
                  </a:moveTo>
                  <a:cubicBezTo>
                    <a:pt x="380" y="37"/>
                    <a:pt x="377" y="35"/>
                    <a:pt x="374" y="33"/>
                  </a:cubicBezTo>
                  <a:cubicBezTo>
                    <a:pt x="371" y="31"/>
                    <a:pt x="368" y="29"/>
                    <a:pt x="365" y="28"/>
                  </a:cubicBezTo>
                  <a:cubicBezTo>
                    <a:pt x="362" y="27"/>
                    <a:pt x="359" y="27"/>
                    <a:pt x="356" y="27"/>
                  </a:cubicBezTo>
                  <a:cubicBezTo>
                    <a:pt x="354" y="28"/>
                    <a:pt x="351" y="29"/>
                    <a:pt x="349" y="32"/>
                  </a:cubicBezTo>
                  <a:cubicBezTo>
                    <a:pt x="347" y="33"/>
                    <a:pt x="346" y="34"/>
                    <a:pt x="346" y="36"/>
                  </a:cubicBezTo>
                  <a:cubicBezTo>
                    <a:pt x="345" y="37"/>
                    <a:pt x="344" y="39"/>
                    <a:pt x="344" y="41"/>
                  </a:cubicBezTo>
                  <a:cubicBezTo>
                    <a:pt x="343" y="43"/>
                    <a:pt x="343" y="45"/>
                    <a:pt x="343" y="48"/>
                  </a:cubicBezTo>
                  <a:cubicBezTo>
                    <a:pt x="343" y="51"/>
                    <a:pt x="343" y="54"/>
                    <a:pt x="344" y="57"/>
                  </a:cubicBezTo>
                  <a:lnTo>
                    <a:pt x="365" y="78"/>
                  </a:lnTo>
                  <a:cubicBezTo>
                    <a:pt x="371" y="79"/>
                    <a:pt x="376" y="79"/>
                    <a:pt x="380" y="78"/>
                  </a:cubicBezTo>
                  <a:cubicBezTo>
                    <a:pt x="384" y="78"/>
                    <a:pt x="387" y="76"/>
                    <a:pt x="389" y="74"/>
                  </a:cubicBezTo>
                  <a:cubicBezTo>
                    <a:pt x="392" y="71"/>
                    <a:pt x="393" y="69"/>
                    <a:pt x="394" y="66"/>
                  </a:cubicBezTo>
                  <a:cubicBezTo>
                    <a:pt x="394" y="63"/>
                    <a:pt x="394" y="60"/>
                    <a:pt x="393" y="57"/>
                  </a:cubicBezTo>
                  <a:cubicBezTo>
                    <a:pt x="392" y="54"/>
                    <a:pt x="391" y="51"/>
                    <a:pt x="389" y="48"/>
                  </a:cubicBezTo>
                  <a:cubicBezTo>
                    <a:pt x="387" y="45"/>
                    <a:pt x="385" y="43"/>
                    <a:pt x="382" y="4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45"/>
            <p:cNvSpPr>
              <a:spLocks/>
            </p:cNvSpPr>
            <p:nvPr/>
          </p:nvSpPr>
          <p:spPr bwMode="auto">
            <a:xfrm>
              <a:off x="5052" y="3590"/>
              <a:ext cx="12" cy="12"/>
            </a:xfrm>
            <a:custGeom>
              <a:avLst/>
              <a:gdLst/>
              <a:ahLst/>
              <a:cxnLst>
                <a:cxn ang="0">
                  <a:pos x="42" y="5"/>
                </a:cxn>
                <a:cxn ang="0">
                  <a:pos x="48" y="11"/>
                </a:cxn>
                <a:cxn ang="0">
                  <a:pos x="47" y="16"/>
                </a:cxn>
                <a:cxn ang="0">
                  <a:pos x="17" y="45"/>
                </a:cxn>
                <a:cxn ang="0">
                  <a:pos x="13" y="46"/>
                </a:cxn>
                <a:cxn ang="0">
                  <a:pos x="6" y="41"/>
                </a:cxn>
                <a:cxn ang="0">
                  <a:pos x="1" y="35"/>
                </a:cxn>
                <a:cxn ang="0">
                  <a:pos x="2" y="31"/>
                </a:cxn>
                <a:cxn ang="0">
                  <a:pos x="32" y="1"/>
                </a:cxn>
                <a:cxn ang="0">
                  <a:pos x="34" y="0"/>
                </a:cxn>
                <a:cxn ang="0">
                  <a:pos x="36" y="0"/>
                </a:cxn>
                <a:cxn ang="0">
                  <a:pos x="39" y="2"/>
                </a:cxn>
                <a:cxn ang="0">
                  <a:pos x="42" y="5"/>
                </a:cxn>
              </a:cxnLst>
              <a:rect l="0" t="0" r="r" b="b"/>
              <a:pathLst>
                <a:path w="48" h="47">
                  <a:moveTo>
                    <a:pt x="42" y="5"/>
                  </a:moveTo>
                  <a:cubicBezTo>
                    <a:pt x="45" y="8"/>
                    <a:pt x="47" y="10"/>
                    <a:pt x="48" y="11"/>
                  </a:cubicBezTo>
                  <a:cubicBezTo>
                    <a:pt x="48" y="13"/>
                    <a:pt x="48" y="14"/>
                    <a:pt x="47" y="16"/>
                  </a:cubicBezTo>
                  <a:lnTo>
                    <a:pt x="17" y="45"/>
                  </a:lnTo>
                  <a:cubicBezTo>
                    <a:pt x="16" y="47"/>
                    <a:pt x="14" y="47"/>
                    <a:pt x="13" y="46"/>
                  </a:cubicBezTo>
                  <a:cubicBezTo>
                    <a:pt x="11" y="46"/>
                    <a:pt x="9" y="44"/>
                    <a:pt x="6" y="41"/>
                  </a:cubicBezTo>
                  <a:cubicBezTo>
                    <a:pt x="3" y="39"/>
                    <a:pt x="2" y="37"/>
                    <a:pt x="1" y="35"/>
                  </a:cubicBezTo>
                  <a:cubicBezTo>
                    <a:pt x="0" y="33"/>
                    <a:pt x="1" y="32"/>
                    <a:pt x="2" y="31"/>
                  </a:cubicBezTo>
                  <a:lnTo>
                    <a:pt x="32" y="1"/>
                  </a:lnTo>
                  <a:cubicBezTo>
                    <a:pt x="32" y="0"/>
                    <a:pt x="33" y="0"/>
                    <a:pt x="34" y="0"/>
                  </a:cubicBezTo>
                  <a:cubicBezTo>
                    <a:pt x="34" y="0"/>
                    <a:pt x="35" y="0"/>
                    <a:pt x="36" y="0"/>
                  </a:cubicBezTo>
                  <a:cubicBezTo>
                    <a:pt x="37" y="0"/>
                    <a:pt x="38" y="1"/>
                    <a:pt x="39" y="2"/>
                  </a:cubicBezTo>
                  <a:cubicBezTo>
                    <a:pt x="40" y="2"/>
                    <a:pt x="41" y="3"/>
                    <a:pt x="42" y="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noEditPoints="1"/>
            </p:cNvSpPr>
            <p:nvPr/>
          </p:nvSpPr>
          <p:spPr bwMode="auto">
            <a:xfrm>
              <a:off x="5056" y="3363"/>
              <a:ext cx="234" cy="230"/>
            </a:xfrm>
            <a:custGeom>
              <a:avLst/>
              <a:gdLst/>
              <a:ahLst/>
              <a:cxnLst>
                <a:cxn ang="0">
                  <a:pos x="113" y="904"/>
                </a:cxn>
                <a:cxn ang="0">
                  <a:pos x="27" y="799"/>
                </a:cxn>
                <a:cxn ang="0">
                  <a:pos x="65" y="804"/>
                </a:cxn>
                <a:cxn ang="0">
                  <a:pos x="32" y="862"/>
                </a:cxn>
                <a:cxn ang="0">
                  <a:pos x="114" y="855"/>
                </a:cxn>
                <a:cxn ang="0">
                  <a:pos x="195" y="819"/>
                </a:cxn>
                <a:cxn ang="0">
                  <a:pos x="129" y="846"/>
                </a:cxn>
                <a:cxn ang="0">
                  <a:pos x="127" y="775"/>
                </a:cxn>
                <a:cxn ang="0">
                  <a:pos x="94" y="804"/>
                </a:cxn>
                <a:cxn ang="0">
                  <a:pos x="149" y="752"/>
                </a:cxn>
                <a:cxn ang="0">
                  <a:pos x="155" y="832"/>
                </a:cxn>
                <a:cxn ang="0">
                  <a:pos x="230" y="785"/>
                </a:cxn>
                <a:cxn ang="0">
                  <a:pos x="129" y="684"/>
                </a:cxn>
                <a:cxn ang="0">
                  <a:pos x="336" y="676"/>
                </a:cxn>
                <a:cxn ang="0">
                  <a:pos x="300" y="714"/>
                </a:cxn>
                <a:cxn ang="0">
                  <a:pos x="193" y="621"/>
                </a:cxn>
                <a:cxn ang="0">
                  <a:pos x="251" y="623"/>
                </a:cxn>
                <a:cxn ang="0">
                  <a:pos x="274" y="633"/>
                </a:cxn>
                <a:cxn ang="0">
                  <a:pos x="311" y="671"/>
                </a:cxn>
                <a:cxn ang="0">
                  <a:pos x="381" y="631"/>
                </a:cxn>
                <a:cxn ang="0">
                  <a:pos x="363" y="528"/>
                </a:cxn>
                <a:cxn ang="0">
                  <a:pos x="335" y="577"/>
                </a:cxn>
                <a:cxn ang="0">
                  <a:pos x="387" y="576"/>
                </a:cxn>
                <a:cxn ang="0">
                  <a:pos x="479" y="520"/>
                </a:cxn>
                <a:cxn ang="0">
                  <a:pos x="422" y="512"/>
                </a:cxn>
                <a:cxn ang="0">
                  <a:pos x="403" y="503"/>
                </a:cxn>
                <a:cxn ang="0">
                  <a:pos x="385" y="496"/>
                </a:cxn>
                <a:cxn ang="0">
                  <a:pos x="454" y="501"/>
                </a:cxn>
                <a:cxn ang="0">
                  <a:pos x="465" y="512"/>
                </a:cxn>
                <a:cxn ang="0">
                  <a:pos x="495" y="412"/>
                </a:cxn>
                <a:cxn ang="0">
                  <a:pos x="528" y="486"/>
                </a:cxn>
                <a:cxn ang="0">
                  <a:pos x="449" y="426"/>
                </a:cxn>
                <a:cxn ang="0">
                  <a:pos x="473" y="401"/>
                </a:cxn>
                <a:cxn ang="0">
                  <a:pos x="495" y="398"/>
                </a:cxn>
                <a:cxn ang="0">
                  <a:pos x="614" y="395"/>
                </a:cxn>
                <a:cxn ang="0">
                  <a:pos x="514" y="379"/>
                </a:cxn>
                <a:cxn ang="0">
                  <a:pos x="523" y="291"/>
                </a:cxn>
                <a:cxn ang="0">
                  <a:pos x="539" y="367"/>
                </a:cxn>
                <a:cxn ang="0">
                  <a:pos x="590" y="392"/>
                </a:cxn>
                <a:cxn ang="0">
                  <a:pos x="748" y="311"/>
                </a:cxn>
                <a:cxn ang="0">
                  <a:pos x="691" y="309"/>
                </a:cxn>
                <a:cxn ang="0">
                  <a:pos x="611" y="198"/>
                </a:cxn>
                <a:cxn ang="0">
                  <a:pos x="782" y="219"/>
                </a:cxn>
                <a:cxn ang="0">
                  <a:pos x="704" y="244"/>
                </a:cxn>
                <a:cxn ang="0">
                  <a:pos x="724" y="162"/>
                </a:cxn>
                <a:cxn ang="0">
                  <a:pos x="714" y="188"/>
                </a:cxn>
                <a:cxn ang="0">
                  <a:pos x="765" y="209"/>
                </a:cxn>
                <a:cxn ang="0">
                  <a:pos x="845" y="170"/>
                </a:cxn>
                <a:cxn ang="0">
                  <a:pos x="785" y="208"/>
                </a:cxn>
                <a:cxn ang="0">
                  <a:pos x="777" y="128"/>
                </a:cxn>
                <a:cxn ang="0">
                  <a:pos x="742" y="162"/>
                </a:cxn>
                <a:cxn ang="0">
                  <a:pos x="781" y="104"/>
                </a:cxn>
                <a:cxn ang="0">
                  <a:pos x="791" y="183"/>
                </a:cxn>
                <a:cxn ang="0">
                  <a:pos x="879" y="135"/>
                </a:cxn>
                <a:cxn ang="0">
                  <a:pos x="770" y="44"/>
                </a:cxn>
                <a:cxn ang="0">
                  <a:pos x="917" y="82"/>
                </a:cxn>
                <a:cxn ang="0">
                  <a:pos x="920" y="139"/>
                </a:cxn>
                <a:cxn ang="0">
                  <a:pos x="803" y="6"/>
                </a:cxn>
              </a:cxnLst>
              <a:rect l="0" t="0" r="r" b="b"/>
              <a:pathLst>
                <a:path w="936" h="923">
                  <a:moveTo>
                    <a:pt x="124" y="861"/>
                  </a:moveTo>
                  <a:cubicBezTo>
                    <a:pt x="126" y="862"/>
                    <a:pt x="127" y="863"/>
                    <a:pt x="127" y="864"/>
                  </a:cubicBezTo>
                  <a:cubicBezTo>
                    <a:pt x="128" y="865"/>
                    <a:pt x="129" y="866"/>
                    <a:pt x="129" y="867"/>
                  </a:cubicBezTo>
                  <a:cubicBezTo>
                    <a:pt x="130" y="867"/>
                    <a:pt x="130" y="868"/>
                    <a:pt x="130" y="869"/>
                  </a:cubicBezTo>
                  <a:cubicBezTo>
                    <a:pt x="130" y="869"/>
                    <a:pt x="130" y="870"/>
                    <a:pt x="130" y="871"/>
                  </a:cubicBezTo>
                  <a:cubicBezTo>
                    <a:pt x="130" y="872"/>
                    <a:pt x="130" y="874"/>
                    <a:pt x="130" y="877"/>
                  </a:cubicBezTo>
                  <a:cubicBezTo>
                    <a:pt x="129" y="879"/>
                    <a:pt x="128" y="882"/>
                    <a:pt x="126" y="885"/>
                  </a:cubicBezTo>
                  <a:cubicBezTo>
                    <a:pt x="125" y="888"/>
                    <a:pt x="123" y="891"/>
                    <a:pt x="121" y="894"/>
                  </a:cubicBezTo>
                  <a:cubicBezTo>
                    <a:pt x="119" y="897"/>
                    <a:pt x="116" y="901"/>
                    <a:pt x="113" y="904"/>
                  </a:cubicBezTo>
                  <a:cubicBezTo>
                    <a:pt x="106" y="910"/>
                    <a:pt x="100" y="915"/>
                    <a:pt x="93" y="918"/>
                  </a:cubicBezTo>
                  <a:cubicBezTo>
                    <a:pt x="85" y="921"/>
                    <a:pt x="78" y="923"/>
                    <a:pt x="71" y="922"/>
                  </a:cubicBezTo>
                  <a:cubicBezTo>
                    <a:pt x="63" y="922"/>
                    <a:pt x="56" y="920"/>
                    <a:pt x="48" y="916"/>
                  </a:cubicBezTo>
                  <a:cubicBezTo>
                    <a:pt x="40" y="912"/>
                    <a:pt x="32" y="906"/>
                    <a:pt x="25" y="899"/>
                  </a:cubicBezTo>
                  <a:cubicBezTo>
                    <a:pt x="17" y="891"/>
                    <a:pt x="11" y="883"/>
                    <a:pt x="7" y="874"/>
                  </a:cubicBezTo>
                  <a:cubicBezTo>
                    <a:pt x="3" y="866"/>
                    <a:pt x="0" y="858"/>
                    <a:pt x="0" y="850"/>
                  </a:cubicBezTo>
                  <a:cubicBezTo>
                    <a:pt x="0" y="842"/>
                    <a:pt x="1" y="834"/>
                    <a:pt x="4" y="827"/>
                  </a:cubicBezTo>
                  <a:cubicBezTo>
                    <a:pt x="7" y="820"/>
                    <a:pt x="12" y="813"/>
                    <a:pt x="18" y="806"/>
                  </a:cubicBezTo>
                  <a:cubicBezTo>
                    <a:pt x="21" y="804"/>
                    <a:pt x="24" y="801"/>
                    <a:pt x="27" y="799"/>
                  </a:cubicBezTo>
                  <a:cubicBezTo>
                    <a:pt x="29" y="798"/>
                    <a:pt x="32" y="796"/>
                    <a:pt x="35" y="795"/>
                  </a:cubicBezTo>
                  <a:cubicBezTo>
                    <a:pt x="38" y="793"/>
                    <a:pt x="40" y="792"/>
                    <a:pt x="43" y="791"/>
                  </a:cubicBezTo>
                  <a:cubicBezTo>
                    <a:pt x="45" y="791"/>
                    <a:pt x="47" y="790"/>
                    <a:pt x="48" y="790"/>
                  </a:cubicBezTo>
                  <a:cubicBezTo>
                    <a:pt x="50" y="790"/>
                    <a:pt x="51" y="790"/>
                    <a:pt x="51" y="791"/>
                  </a:cubicBezTo>
                  <a:cubicBezTo>
                    <a:pt x="52" y="791"/>
                    <a:pt x="53" y="791"/>
                    <a:pt x="54" y="792"/>
                  </a:cubicBezTo>
                  <a:cubicBezTo>
                    <a:pt x="54" y="792"/>
                    <a:pt x="55" y="793"/>
                    <a:pt x="56" y="794"/>
                  </a:cubicBezTo>
                  <a:cubicBezTo>
                    <a:pt x="57" y="795"/>
                    <a:pt x="59" y="796"/>
                    <a:pt x="60" y="797"/>
                  </a:cubicBezTo>
                  <a:cubicBezTo>
                    <a:pt x="61" y="798"/>
                    <a:pt x="62" y="800"/>
                    <a:pt x="63" y="801"/>
                  </a:cubicBezTo>
                  <a:cubicBezTo>
                    <a:pt x="64" y="802"/>
                    <a:pt x="65" y="803"/>
                    <a:pt x="65" y="804"/>
                  </a:cubicBezTo>
                  <a:cubicBezTo>
                    <a:pt x="66" y="805"/>
                    <a:pt x="66" y="805"/>
                    <a:pt x="66" y="806"/>
                  </a:cubicBezTo>
                  <a:cubicBezTo>
                    <a:pt x="66" y="807"/>
                    <a:pt x="66" y="807"/>
                    <a:pt x="65" y="808"/>
                  </a:cubicBezTo>
                  <a:cubicBezTo>
                    <a:pt x="64" y="808"/>
                    <a:pt x="63" y="809"/>
                    <a:pt x="61" y="809"/>
                  </a:cubicBezTo>
                  <a:cubicBezTo>
                    <a:pt x="59" y="809"/>
                    <a:pt x="57" y="810"/>
                    <a:pt x="54" y="811"/>
                  </a:cubicBezTo>
                  <a:cubicBezTo>
                    <a:pt x="51" y="811"/>
                    <a:pt x="48" y="812"/>
                    <a:pt x="45" y="814"/>
                  </a:cubicBezTo>
                  <a:cubicBezTo>
                    <a:pt x="42" y="816"/>
                    <a:pt x="38" y="818"/>
                    <a:pt x="35" y="821"/>
                  </a:cubicBezTo>
                  <a:cubicBezTo>
                    <a:pt x="31" y="825"/>
                    <a:pt x="29" y="829"/>
                    <a:pt x="27" y="834"/>
                  </a:cubicBezTo>
                  <a:cubicBezTo>
                    <a:pt x="26" y="838"/>
                    <a:pt x="26" y="843"/>
                    <a:pt x="27" y="847"/>
                  </a:cubicBezTo>
                  <a:cubicBezTo>
                    <a:pt x="27" y="852"/>
                    <a:pt x="29" y="857"/>
                    <a:pt x="32" y="862"/>
                  </a:cubicBezTo>
                  <a:cubicBezTo>
                    <a:pt x="35" y="867"/>
                    <a:pt x="39" y="872"/>
                    <a:pt x="44" y="877"/>
                  </a:cubicBezTo>
                  <a:cubicBezTo>
                    <a:pt x="49" y="883"/>
                    <a:pt x="55" y="887"/>
                    <a:pt x="60" y="890"/>
                  </a:cubicBezTo>
                  <a:cubicBezTo>
                    <a:pt x="65" y="893"/>
                    <a:pt x="70" y="894"/>
                    <a:pt x="74" y="895"/>
                  </a:cubicBezTo>
                  <a:cubicBezTo>
                    <a:pt x="79" y="895"/>
                    <a:pt x="84" y="895"/>
                    <a:pt x="88" y="893"/>
                  </a:cubicBezTo>
                  <a:cubicBezTo>
                    <a:pt x="92" y="891"/>
                    <a:pt x="96" y="889"/>
                    <a:pt x="100" y="885"/>
                  </a:cubicBezTo>
                  <a:cubicBezTo>
                    <a:pt x="103" y="882"/>
                    <a:pt x="105" y="878"/>
                    <a:pt x="107" y="875"/>
                  </a:cubicBezTo>
                  <a:cubicBezTo>
                    <a:pt x="109" y="872"/>
                    <a:pt x="110" y="869"/>
                    <a:pt x="111" y="866"/>
                  </a:cubicBezTo>
                  <a:cubicBezTo>
                    <a:pt x="112" y="863"/>
                    <a:pt x="112" y="861"/>
                    <a:pt x="113" y="859"/>
                  </a:cubicBezTo>
                  <a:cubicBezTo>
                    <a:pt x="113" y="857"/>
                    <a:pt x="113" y="856"/>
                    <a:pt x="114" y="855"/>
                  </a:cubicBezTo>
                  <a:cubicBezTo>
                    <a:pt x="114" y="855"/>
                    <a:pt x="115" y="855"/>
                    <a:pt x="115" y="855"/>
                  </a:cubicBezTo>
                  <a:cubicBezTo>
                    <a:pt x="116" y="855"/>
                    <a:pt x="117" y="855"/>
                    <a:pt x="117" y="855"/>
                  </a:cubicBezTo>
                  <a:cubicBezTo>
                    <a:pt x="118" y="855"/>
                    <a:pt x="119" y="856"/>
                    <a:pt x="120" y="857"/>
                  </a:cubicBezTo>
                  <a:cubicBezTo>
                    <a:pt x="121" y="858"/>
                    <a:pt x="123" y="859"/>
                    <a:pt x="124" y="861"/>
                  </a:cubicBezTo>
                  <a:close/>
                  <a:moveTo>
                    <a:pt x="205" y="804"/>
                  </a:moveTo>
                  <a:cubicBezTo>
                    <a:pt x="205" y="805"/>
                    <a:pt x="206" y="806"/>
                    <a:pt x="206" y="807"/>
                  </a:cubicBezTo>
                  <a:cubicBezTo>
                    <a:pt x="205" y="808"/>
                    <a:pt x="205" y="809"/>
                    <a:pt x="204" y="810"/>
                  </a:cubicBezTo>
                  <a:cubicBezTo>
                    <a:pt x="203" y="811"/>
                    <a:pt x="202" y="813"/>
                    <a:pt x="200" y="815"/>
                  </a:cubicBezTo>
                  <a:cubicBezTo>
                    <a:pt x="198" y="817"/>
                    <a:pt x="196" y="818"/>
                    <a:pt x="195" y="819"/>
                  </a:cubicBezTo>
                  <a:cubicBezTo>
                    <a:pt x="194" y="820"/>
                    <a:pt x="193" y="820"/>
                    <a:pt x="192" y="820"/>
                  </a:cubicBezTo>
                  <a:cubicBezTo>
                    <a:pt x="191" y="820"/>
                    <a:pt x="190" y="820"/>
                    <a:pt x="190" y="819"/>
                  </a:cubicBezTo>
                  <a:lnTo>
                    <a:pt x="185" y="814"/>
                  </a:lnTo>
                  <a:cubicBezTo>
                    <a:pt x="185" y="820"/>
                    <a:pt x="184" y="825"/>
                    <a:pt x="182" y="830"/>
                  </a:cubicBezTo>
                  <a:cubicBezTo>
                    <a:pt x="180" y="835"/>
                    <a:pt x="177" y="839"/>
                    <a:pt x="173" y="844"/>
                  </a:cubicBezTo>
                  <a:cubicBezTo>
                    <a:pt x="170" y="847"/>
                    <a:pt x="166" y="850"/>
                    <a:pt x="163" y="852"/>
                  </a:cubicBezTo>
                  <a:cubicBezTo>
                    <a:pt x="159" y="854"/>
                    <a:pt x="155" y="855"/>
                    <a:pt x="151" y="855"/>
                  </a:cubicBezTo>
                  <a:cubicBezTo>
                    <a:pt x="147" y="855"/>
                    <a:pt x="144" y="855"/>
                    <a:pt x="140" y="853"/>
                  </a:cubicBezTo>
                  <a:cubicBezTo>
                    <a:pt x="136" y="852"/>
                    <a:pt x="133" y="849"/>
                    <a:pt x="129" y="846"/>
                  </a:cubicBezTo>
                  <a:cubicBezTo>
                    <a:pt x="125" y="842"/>
                    <a:pt x="123" y="838"/>
                    <a:pt x="122" y="834"/>
                  </a:cubicBezTo>
                  <a:cubicBezTo>
                    <a:pt x="120" y="830"/>
                    <a:pt x="120" y="825"/>
                    <a:pt x="121" y="821"/>
                  </a:cubicBezTo>
                  <a:cubicBezTo>
                    <a:pt x="122" y="816"/>
                    <a:pt x="125" y="811"/>
                    <a:pt x="128" y="806"/>
                  </a:cubicBezTo>
                  <a:cubicBezTo>
                    <a:pt x="132" y="801"/>
                    <a:pt x="136" y="795"/>
                    <a:pt x="142" y="790"/>
                  </a:cubicBezTo>
                  <a:lnTo>
                    <a:pt x="148" y="783"/>
                  </a:lnTo>
                  <a:lnTo>
                    <a:pt x="144" y="780"/>
                  </a:lnTo>
                  <a:cubicBezTo>
                    <a:pt x="142" y="778"/>
                    <a:pt x="140" y="776"/>
                    <a:pt x="138" y="775"/>
                  </a:cubicBezTo>
                  <a:cubicBezTo>
                    <a:pt x="136" y="774"/>
                    <a:pt x="135" y="773"/>
                    <a:pt x="133" y="773"/>
                  </a:cubicBezTo>
                  <a:cubicBezTo>
                    <a:pt x="131" y="773"/>
                    <a:pt x="129" y="774"/>
                    <a:pt x="127" y="775"/>
                  </a:cubicBezTo>
                  <a:cubicBezTo>
                    <a:pt x="125" y="776"/>
                    <a:pt x="122" y="777"/>
                    <a:pt x="120" y="780"/>
                  </a:cubicBezTo>
                  <a:cubicBezTo>
                    <a:pt x="117" y="783"/>
                    <a:pt x="115" y="786"/>
                    <a:pt x="113" y="789"/>
                  </a:cubicBezTo>
                  <a:cubicBezTo>
                    <a:pt x="111" y="792"/>
                    <a:pt x="110" y="795"/>
                    <a:pt x="109" y="797"/>
                  </a:cubicBezTo>
                  <a:cubicBezTo>
                    <a:pt x="108" y="800"/>
                    <a:pt x="107" y="802"/>
                    <a:pt x="107" y="804"/>
                  </a:cubicBezTo>
                  <a:cubicBezTo>
                    <a:pt x="106" y="806"/>
                    <a:pt x="105" y="807"/>
                    <a:pt x="105" y="808"/>
                  </a:cubicBezTo>
                  <a:cubicBezTo>
                    <a:pt x="104" y="809"/>
                    <a:pt x="104" y="809"/>
                    <a:pt x="103" y="809"/>
                  </a:cubicBezTo>
                  <a:cubicBezTo>
                    <a:pt x="102" y="809"/>
                    <a:pt x="101" y="809"/>
                    <a:pt x="100" y="809"/>
                  </a:cubicBezTo>
                  <a:cubicBezTo>
                    <a:pt x="99" y="808"/>
                    <a:pt x="99" y="808"/>
                    <a:pt x="97" y="807"/>
                  </a:cubicBezTo>
                  <a:cubicBezTo>
                    <a:pt x="96" y="806"/>
                    <a:pt x="95" y="805"/>
                    <a:pt x="94" y="804"/>
                  </a:cubicBezTo>
                  <a:cubicBezTo>
                    <a:pt x="93" y="803"/>
                    <a:pt x="92" y="801"/>
                    <a:pt x="91" y="800"/>
                  </a:cubicBezTo>
                  <a:cubicBezTo>
                    <a:pt x="90" y="799"/>
                    <a:pt x="90" y="798"/>
                    <a:pt x="90" y="796"/>
                  </a:cubicBezTo>
                  <a:cubicBezTo>
                    <a:pt x="90" y="795"/>
                    <a:pt x="90" y="793"/>
                    <a:pt x="91" y="791"/>
                  </a:cubicBezTo>
                  <a:cubicBezTo>
                    <a:pt x="92" y="788"/>
                    <a:pt x="93" y="785"/>
                    <a:pt x="95" y="782"/>
                  </a:cubicBezTo>
                  <a:cubicBezTo>
                    <a:pt x="96" y="779"/>
                    <a:pt x="98" y="776"/>
                    <a:pt x="100" y="773"/>
                  </a:cubicBezTo>
                  <a:cubicBezTo>
                    <a:pt x="103" y="770"/>
                    <a:pt x="105" y="767"/>
                    <a:pt x="108" y="764"/>
                  </a:cubicBezTo>
                  <a:cubicBezTo>
                    <a:pt x="113" y="759"/>
                    <a:pt x="118" y="756"/>
                    <a:pt x="122" y="753"/>
                  </a:cubicBezTo>
                  <a:cubicBezTo>
                    <a:pt x="127" y="750"/>
                    <a:pt x="131" y="749"/>
                    <a:pt x="136" y="749"/>
                  </a:cubicBezTo>
                  <a:cubicBezTo>
                    <a:pt x="140" y="748"/>
                    <a:pt x="144" y="749"/>
                    <a:pt x="149" y="752"/>
                  </a:cubicBezTo>
                  <a:cubicBezTo>
                    <a:pt x="153" y="754"/>
                    <a:pt x="157" y="757"/>
                    <a:pt x="162" y="761"/>
                  </a:cubicBezTo>
                  <a:lnTo>
                    <a:pt x="205" y="804"/>
                  </a:lnTo>
                  <a:close/>
                  <a:moveTo>
                    <a:pt x="160" y="795"/>
                  </a:moveTo>
                  <a:lnTo>
                    <a:pt x="153" y="802"/>
                  </a:lnTo>
                  <a:cubicBezTo>
                    <a:pt x="150" y="805"/>
                    <a:pt x="147" y="807"/>
                    <a:pt x="146" y="810"/>
                  </a:cubicBezTo>
                  <a:cubicBezTo>
                    <a:pt x="144" y="812"/>
                    <a:pt x="143" y="815"/>
                    <a:pt x="143" y="817"/>
                  </a:cubicBezTo>
                  <a:cubicBezTo>
                    <a:pt x="142" y="819"/>
                    <a:pt x="142" y="821"/>
                    <a:pt x="143" y="823"/>
                  </a:cubicBezTo>
                  <a:cubicBezTo>
                    <a:pt x="144" y="825"/>
                    <a:pt x="145" y="826"/>
                    <a:pt x="146" y="828"/>
                  </a:cubicBezTo>
                  <a:cubicBezTo>
                    <a:pt x="149" y="830"/>
                    <a:pt x="152" y="832"/>
                    <a:pt x="155" y="832"/>
                  </a:cubicBezTo>
                  <a:cubicBezTo>
                    <a:pt x="158" y="831"/>
                    <a:pt x="162" y="830"/>
                    <a:pt x="165" y="827"/>
                  </a:cubicBezTo>
                  <a:cubicBezTo>
                    <a:pt x="167" y="824"/>
                    <a:pt x="169" y="821"/>
                    <a:pt x="170" y="818"/>
                  </a:cubicBezTo>
                  <a:cubicBezTo>
                    <a:pt x="170" y="814"/>
                    <a:pt x="171" y="810"/>
                    <a:pt x="170" y="806"/>
                  </a:cubicBezTo>
                  <a:lnTo>
                    <a:pt x="160" y="795"/>
                  </a:lnTo>
                  <a:close/>
                  <a:moveTo>
                    <a:pt x="236" y="773"/>
                  </a:moveTo>
                  <a:cubicBezTo>
                    <a:pt x="236" y="773"/>
                    <a:pt x="237" y="774"/>
                    <a:pt x="237" y="775"/>
                  </a:cubicBezTo>
                  <a:cubicBezTo>
                    <a:pt x="237" y="775"/>
                    <a:pt x="237" y="776"/>
                    <a:pt x="236" y="777"/>
                  </a:cubicBezTo>
                  <a:cubicBezTo>
                    <a:pt x="236" y="778"/>
                    <a:pt x="235" y="779"/>
                    <a:pt x="234" y="780"/>
                  </a:cubicBezTo>
                  <a:cubicBezTo>
                    <a:pt x="233" y="781"/>
                    <a:pt x="231" y="783"/>
                    <a:pt x="230" y="785"/>
                  </a:cubicBezTo>
                  <a:cubicBezTo>
                    <a:pt x="228" y="787"/>
                    <a:pt x="226" y="788"/>
                    <a:pt x="225" y="789"/>
                  </a:cubicBezTo>
                  <a:cubicBezTo>
                    <a:pt x="224" y="790"/>
                    <a:pt x="223" y="791"/>
                    <a:pt x="222" y="791"/>
                  </a:cubicBezTo>
                  <a:cubicBezTo>
                    <a:pt x="221" y="792"/>
                    <a:pt x="220" y="792"/>
                    <a:pt x="219" y="792"/>
                  </a:cubicBezTo>
                  <a:cubicBezTo>
                    <a:pt x="219" y="792"/>
                    <a:pt x="218" y="791"/>
                    <a:pt x="218" y="791"/>
                  </a:cubicBezTo>
                  <a:lnTo>
                    <a:pt x="123" y="696"/>
                  </a:lnTo>
                  <a:cubicBezTo>
                    <a:pt x="123" y="696"/>
                    <a:pt x="123" y="695"/>
                    <a:pt x="122" y="695"/>
                  </a:cubicBezTo>
                  <a:cubicBezTo>
                    <a:pt x="122" y="694"/>
                    <a:pt x="123" y="693"/>
                    <a:pt x="123" y="692"/>
                  </a:cubicBezTo>
                  <a:cubicBezTo>
                    <a:pt x="123" y="691"/>
                    <a:pt x="124" y="690"/>
                    <a:pt x="125" y="689"/>
                  </a:cubicBezTo>
                  <a:cubicBezTo>
                    <a:pt x="126" y="688"/>
                    <a:pt x="128" y="686"/>
                    <a:pt x="129" y="684"/>
                  </a:cubicBezTo>
                  <a:cubicBezTo>
                    <a:pt x="131" y="683"/>
                    <a:pt x="133" y="681"/>
                    <a:pt x="134" y="680"/>
                  </a:cubicBezTo>
                  <a:cubicBezTo>
                    <a:pt x="135" y="679"/>
                    <a:pt x="136" y="678"/>
                    <a:pt x="137" y="678"/>
                  </a:cubicBezTo>
                  <a:cubicBezTo>
                    <a:pt x="138" y="678"/>
                    <a:pt x="139" y="677"/>
                    <a:pt x="140" y="678"/>
                  </a:cubicBezTo>
                  <a:cubicBezTo>
                    <a:pt x="140" y="678"/>
                    <a:pt x="141" y="678"/>
                    <a:pt x="141" y="678"/>
                  </a:cubicBezTo>
                  <a:lnTo>
                    <a:pt x="236" y="773"/>
                  </a:lnTo>
                  <a:close/>
                  <a:moveTo>
                    <a:pt x="317" y="626"/>
                  </a:moveTo>
                  <a:cubicBezTo>
                    <a:pt x="323" y="631"/>
                    <a:pt x="327" y="637"/>
                    <a:pt x="331" y="643"/>
                  </a:cubicBezTo>
                  <a:cubicBezTo>
                    <a:pt x="334" y="649"/>
                    <a:pt x="336" y="654"/>
                    <a:pt x="337" y="660"/>
                  </a:cubicBezTo>
                  <a:cubicBezTo>
                    <a:pt x="338" y="665"/>
                    <a:pt x="337" y="671"/>
                    <a:pt x="336" y="676"/>
                  </a:cubicBezTo>
                  <a:cubicBezTo>
                    <a:pt x="334" y="681"/>
                    <a:pt x="331" y="686"/>
                    <a:pt x="327" y="690"/>
                  </a:cubicBezTo>
                  <a:cubicBezTo>
                    <a:pt x="324" y="692"/>
                    <a:pt x="322" y="694"/>
                    <a:pt x="320" y="696"/>
                  </a:cubicBezTo>
                  <a:cubicBezTo>
                    <a:pt x="318" y="697"/>
                    <a:pt x="315" y="698"/>
                    <a:pt x="313" y="699"/>
                  </a:cubicBezTo>
                  <a:cubicBezTo>
                    <a:pt x="310" y="700"/>
                    <a:pt x="307" y="700"/>
                    <a:pt x="304" y="701"/>
                  </a:cubicBezTo>
                  <a:cubicBezTo>
                    <a:pt x="301" y="701"/>
                    <a:pt x="298" y="701"/>
                    <a:pt x="294" y="701"/>
                  </a:cubicBezTo>
                  <a:lnTo>
                    <a:pt x="301" y="708"/>
                  </a:lnTo>
                  <a:cubicBezTo>
                    <a:pt x="302" y="708"/>
                    <a:pt x="302" y="709"/>
                    <a:pt x="302" y="709"/>
                  </a:cubicBezTo>
                  <a:cubicBezTo>
                    <a:pt x="302" y="710"/>
                    <a:pt x="302" y="711"/>
                    <a:pt x="302" y="712"/>
                  </a:cubicBezTo>
                  <a:cubicBezTo>
                    <a:pt x="301" y="712"/>
                    <a:pt x="301" y="713"/>
                    <a:pt x="300" y="714"/>
                  </a:cubicBezTo>
                  <a:cubicBezTo>
                    <a:pt x="299" y="716"/>
                    <a:pt x="298" y="717"/>
                    <a:pt x="296" y="718"/>
                  </a:cubicBezTo>
                  <a:cubicBezTo>
                    <a:pt x="295" y="720"/>
                    <a:pt x="293" y="721"/>
                    <a:pt x="292" y="722"/>
                  </a:cubicBezTo>
                  <a:cubicBezTo>
                    <a:pt x="291" y="723"/>
                    <a:pt x="290" y="723"/>
                    <a:pt x="289" y="724"/>
                  </a:cubicBezTo>
                  <a:cubicBezTo>
                    <a:pt x="289" y="724"/>
                    <a:pt x="288" y="724"/>
                    <a:pt x="287" y="724"/>
                  </a:cubicBezTo>
                  <a:cubicBezTo>
                    <a:pt x="287" y="724"/>
                    <a:pt x="286" y="724"/>
                    <a:pt x="286" y="723"/>
                  </a:cubicBezTo>
                  <a:lnTo>
                    <a:pt x="191" y="629"/>
                  </a:lnTo>
                  <a:cubicBezTo>
                    <a:pt x="191" y="628"/>
                    <a:pt x="190" y="628"/>
                    <a:pt x="190" y="627"/>
                  </a:cubicBezTo>
                  <a:cubicBezTo>
                    <a:pt x="190" y="626"/>
                    <a:pt x="190" y="625"/>
                    <a:pt x="191" y="624"/>
                  </a:cubicBezTo>
                  <a:cubicBezTo>
                    <a:pt x="191" y="623"/>
                    <a:pt x="192" y="622"/>
                    <a:pt x="193" y="621"/>
                  </a:cubicBezTo>
                  <a:cubicBezTo>
                    <a:pt x="194" y="620"/>
                    <a:pt x="195" y="618"/>
                    <a:pt x="197" y="616"/>
                  </a:cubicBezTo>
                  <a:cubicBezTo>
                    <a:pt x="199" y="615"/>
                    <a:pt x="200" y="613"/>
                    <a:pt x="202" y="612"/>
                  </a:cubicBezTo>
                  <a:cubicBezTo>
                    <a:pt x="203" y="611"/>
                    <a:pt x="204" y="611"/>
                    <a:pt x="205" y="610"/>
                  </a:cubicBezTo>
                  <a:cubicBezTo>
                    <a:pt x="206" y="610"/>
                    <a:pt x="207" y="610"/>
                    <a:pt x="208" y="610"/>
                  </a:cubicBezTo>
                  <a:cubicBezTo>
                    <a:pt x="208" y="610"/>
                    <a:pt x="209" y="610"/>
                    <a:pt x="209" y="611"/>
                  </a:cubicBezTo>
                  <a:lnTo>
                    <a:pt x="245" y="646"/>
                  </a:lnTo>
                  <a:cubicBezTo>
                    <a:pt x="245" y="643"/>
                    <a:pt x="245" y="640"/>
                    <a:pt x="245" y="637"/>
                  </a:cubicBezTo>
                  <a:cubicBezTo>
                    <a:pt x="246" y="634"/>
                    <a:pt x="247" y="632"/>
                    <a:pt x="247" y="629"/>
                  </a:cubicBezTo>
                  <a:cubicBezTo>
                    <a:pt x="248" y="627"/>
                    <a:pt x="249" y="625"/>
                    <a:pt x="251" y="623"/>
                  </a:cubicBezTo>
                  <a:cubicBezTo>
                    <a:pt x="252" y="620"/>
                    <a:pt x="254" y="618"/>
                    <a:pt x="256" y="617"/>
                  </a:cubicBezTo>
                  <a:cubicBezTo>
                    <a:pt x="261" y="612"/>
                    <a:pt x="266" y="609"/>
                    <a:pt x="271" y="607"/>
                  </a:cubicBezTo>
                  <a:cubicBezTo>
                    <a:pt x="276" y="606"/>
                    <a:pt x="281" y="606"/>
                    <a:pt x="286" y="607"/>
                  </a:cubicBezTo>
                  <a:cubicBezTo>
                    <a:pt x="292" y="608"/>
                    <a:pt x="297" y="610"/>
                    <a:pt x="302" y="614"/>
                  </a:cubicBezTo>
                  <a:cubicBezTo>
                    <a:pt x="308" y="617"/>
                    <a:pt x="313" y="621"/>
                    <a:pt x="317" y="626"/>
                  </a:cubicBezTo>
                  <a:close/>
                  <a:moveTo>
                    <a:pt x="300" y="646"/>
                  </a:moveTo>
                  <a:cubicBezTo>
                    <a:pt x="297" y="643"/>
                    <a:pt x="294" y="641"/>
                    <a:pt x="291" y="638"/>
                  </a:cubicBezTo>
                  <a:cubicBezTo>
                    <a:pt x="288" y="636"/>
                    <a:pt x="285" y="635"/>
                    <a:pt x="282" y="634"/>
                  </a:cubicBezTo>
                  <a:cubicBezTo>
                    <a:pt x="279" y="633"/>
                    <a:pt x="277" y="633"/>
                    <a:pt x="274" y="633"/>
                  </a:cubicBezTo>
                  <a:cubicBezTo>
                    <a:pt x="271" y="633"/>
                    <a:pt x="268" y="635"/>
                    <a:pt x="266" y="637"/>
                  </a:cubicBezTo>
                  <a:cubicBezTo>
                    <a:pt x="265" y="638"/>
                    <a:pt x="264" y="640"/>
                    <a:pt x="263" y="641"/>
                  </a:cubicBezTo>
                  <a:cubicBezTo>
                    <a:pt x="262" y="643"/>
                    <a:pt x="262" y="645"/>
                    <a:pt x="261" y="647"/>
                  </a:cubicBezTo>
                  <a:cubicBezTo>
                    <a:pt x="261" y="649"/>
                    <a:pt x="261" y="651"/>
                    <a:pt x="261" y="654"/>
                  </a:cubicBezTo>
                  <a:cubicBezTo>
                    <a:pt x="261" y="656"/>
                    <a:pt x="261" y="659"/>
                    <a:pt x="261" y="662"/>
                  </a:cubicBezTo>
                  <a:lnTo>
                    <a:pt x="282" y="684"/>
                  </a:lnTo>
                  <a:cubicBezTo>
                    <a:pt x="288" y="684"/>
                    <a:pt x="293" y="684"/>
                    <a:pt x="297" y="684"/>
                  </a:cubicBezTo>
                  <a:cubicBezTo>
                    <a:pt x="301" y="683"/>
                    <a:pt x="305" y="682"/>
                    <a:pt x="307" y="679"/>
                  </a:cubicBezTo>
                  <a:cubicBezTo>
                    <a:pt x="309" y="677"/>
                    <a:pt x="311" y="674"/>
                    <a:pt x="311" y="671"/>
                  </a:cubicBezTo>
                  <a:cubicBezTo>
                    <a:pt x="312" y="669"/>
                    <a:pt x="311" y="666"/>
                    <a:pt x="311" y="663"/>
                  </a:cubicBezTo>
                  <a:cubicBezTo>
                    <a:pt x="310" y="660"/>
                    <a:pt x="308" y="657"/>
                    <a:pt x="306" y="654"/>
                  </a:cubicBezTo>
                  <a:cubicBezTo>
                    <a:pt x="304" y="651"/>
                    <a:pt x="302" y="648"/>
                    <a:pt x="300" y="646"/>
                  </a:cubicBezTo>
                  <a:close/>
                  <a:moveTo>
                    <a:pt x="397" y="546"/>
                  </a:moveTo>
                  <a:cubicBezTo>
                    <a:pt x="402" y="552"/>
                    <a:pt x="407" y="558"/>
                    <a:pt x="410" y="563"/>
                  </a:cubicBezTo>
                  <a:cubicBezTo>
                    <a:pt x="413" y="569"/>
                    <a:pt x="414" y="575"/>
                    <a:pt x="415" y="582"/>
                  </a:cubicBezTo>
                  <a:cubicBezTo>
                    <a:pt x="415" y="588"/>
                    <a:pt x="414" y="594"/>
                    <a:pt x="411" y="600"/>
                  </a:cubicBezTo>
                  <a:cubicBezTo>
                    <a:pt x="409" y="606"/>
                    <a:pt x="404" y="612"/>
                    <a:pt x="399" y="618"/>
                  </a:cubicBezTo>
                  <a:cubicBezTo>
                    <a:pt x="393" y="624"/>
                    <a:pt x="387" y="628"/>
                    <a:pt x="381" y="631"/>
                  </a:cubicBezTo>
                  <a:cubicBezTo>
                    <a:pt x="376" y="633"/>
                    <a:pt x="370" y="635"/>
                    <a:pt x="364" y="634"/>
                  </a:cubicBezTo>
                  <a:cubicBezTo>
                    <a:pt x="358" y="634"/>
                    <a:pt x="352" y="632"/>
                    <a:pt x="347" y="629"/>
                  </a:cubicBezTo>
                  <a:cubicBezTo>
                    <a:pt x="341" y="626"/>
                    <a:pt x="335" y="622"/>
                    <a:pt x="330" y="616"/>
                  </a:cubicBezTo>
                  <a:cubicBezTo>
                    <a:pt x="324" y="611"/>
                    <a:pt x="320" y="605"/>
                    <a:pt x="317" y="599"/>
                  </a:cubicBezTo>
                  <a:cubicBezTo>
                    <a:pt x="314" y="593"/>
                    <a:pt x="312" y="587"/>
                    <a:pt x="312" y="581"/>
                  </a:cubicBezTo>
                  <a:cubicBezTo>
                    <a:pt x="311" y="575"/>
                    <a:pt x="313" y="569"/>
                    <a:pt x="315" y="563"/>
                  </a:cubicBezTo>
                  <a:cubicBezTo>
                    <a:pt x="318" y="556"/>
                    <a:pt x="322" y="550"/>
                    <a:pt x="328" y="544"/>
                  </a:cubicBezTo>
                  <a:cubicBezTo>
                    <a:pt x="334" y="539"/>
                    <a:pt x="339" y="535"/>
                    <a:pt x="345" y="532"/>
                  </a:cubicBezTo>
                  <a:cubicBezTo>
                    <a:pt x="351" y="529"/>
                    <a:pt x="357" y="528"/>
                    <a:pt x="363" y="528"/>
                  </a:cubicBezTo>
                  <a:cubicBezTo>
                    <a:pt x="368" y="529"/>
                    <a:pt x="374" y="530"/>
                    <a:pt x="380" y="533"/>
                  </a:cubicBezTo>
                  <a:cubicBezTo>
                    <a:pt x="386" y="536"/>
                    <a:pt x="391" y="541"/>
                    <a:pt x="397" y="546"/>
                  </a:cubicBezTo>
                  <a:close/>
                  <a:moveTo>
                    <a:pt x="379" y="566"/>
                  </a:moveTo>
                  <a:cubicBezTo>
                    <a:pt x="376" y="563"/>
                    <a:pt x="373" y="560"/>
                    <a:pt x="370" y="558"/>
                  </a:cubicBezTo>
                  <a:cubicBezTo>
                    <a:pt x="366" y="556"/>
                    <a:pt x="363" y="554"/>
                    <a:pt x="360" y="553"/>
                  </a:cubicBezTo>
                  <a:cubicBezTo>
                    <a:pt x="357" y="553"/>
                    <a:pt x="354" y="553"/>
                    <a:pt x="351" y="554"/>
                  </a:cubicBezTo>
                  <a:cubicBezTo>
                    <a:pt x="348" y="554"/>
                    <a:pt x="345" y="556"/>
                    <a:pt x="342" y="559"/>
                  </a:cubicBezTo>
                  <a:cubicBezTo>
                    <a:pt x="339" y="562"/>
                    <a:pt x="337" y="565"/>
                    <a:pt x="336" y="568"/>
                  </a:cubicBezTo>
                  <a:cubicBezTo>
                    <a:pt x="335" y="571"/>
                    <a:pt x="335" y="574"/>
                    <a:pt x="335" y="577"/>
                  </a:cubicBezTo>
                  <a:cubicBezTo>
                    <a:pt x="336" y="580"/>
                    <a:pt x="337" y="584"/>
                    <a:pt x="339" y="587"/>
                  </a:cubicBezTo>
                  <a:cubicBezTo>
                    <a:pt x="341" y="590"/>
                    <a:pt x="344" y="594"/>
                    <a:pt x="347" y="597"/>
                  </a:cubicBezTo>
                  <a:cubicBezTo>
                    <a:pt x="351" y="600"/>
                    <a:pt x="354" y="603"/>
                    <a:pt x="357" y="605"/>
                  </a:cubicBezTo>
                  <a:cubicBezTo>
                    <a:pt x="360" y="607"/>
                    <a:pt x="363" y="608"/>
                    <a:pt x="366" y="609"/>
                  </a:cubicBezTo>
                  <a:cubicBezTo>
                    <a:pt x="370" y="610"/>
                    <a:pt x="373" y="610"/>
                    <a:pt x="376" y="609"/>
                  </a:cubicBezTo>
                  <a:cubicBezTo>
                    <a:pt x="379" y="608"/>
                    <a:pt x="382" y="606"/>
                    <a:pt x="385" y="603"/>
                  </a:cubicBezTo>
                  <a:cubicBezTo>
                    <a:pt x="388" y="600"/>
                    <a:pt x="389" y="598"/>
                    <a:pt x="390" y="595"/>
                  </a:cubicBezTo>
                  <a:cubicBezTo>
                    <a:pt x="391" y="592"/>
                    <a:pt x="392" y="589"/>
                    <a:pt x="391" y="585"/>
                  </a:cubicBezTo>
                  <a:cubicBezTo>
                    <a:pt x="391" y="582"/>
                    <a:pt x="389" y="579"/>
                    <a:pt x="387" y="576"/>
                  </a:cubicBezTo>
                  <a:cubicBezTo>
                    <a:pt x="385" y="572"/>
                    <a:pt x="382" y="569"/>
                    <a:pt x="379" y="566"/>
                  </a:cubicBezTo>
                  <a:close/>
                  <a:moveTo>
                    <a:pt x="499" y="510"/>
                  </a:moveTo>
                  <a:cubicBezTo>
                    <a:pt x="500" y="511"/>
                    <a:pt x="500" y="512"/>
                    <a:pt x="500" y="513"/>
                  </a:cubicBezTo>
                  <a:cubicBezTo>
                    <a:pt x="500" y="513"/>
                    <a:pt x="499" y="514"/>
                    <a:pt x="498" y="516"/>
                  </a:cubicBezTo>
                  <a:cubicBezTo>
                    <a:pt x="497" y="517"/>
                    <a:pt x="496" y="518"/>
                    <a:pt x="494" y="520"/>
                  </a:cubicBezTo>
                  <a:cubicBezTo>
                    <a:pt x="492" y="523"/>
                    <a:pt x="490" y="524"/>
                    <a:pt x="489" y="525"/>
                  </a:cubicBezTo>
                  <a:cubicBezTo>
                    <a:pt x="488" y="526"/>
                    <a:pt x="487" y="526"/>
                    <a:pt x="486" y="526"/>
                  </a:cubicBezTo>
                  <a:cubicBezTo>
                    <a:pt x="485" y="526"/>
                    <a:pt x="485" y="526"/>
                    <a:pt x="484" y="525"/>
                  </a:cubicBezTo>
                  <a:lnTo>
                    <a:pt x="479" y="520"/>
                  </a:lnTo>
                  <a:cubicBezTo>
                    <a:pt x="479" y="526"/>
                    <a:pt x="478" y="531"/>
                    <a:pt x="476" y="536"/>
                  </a:cubicBezTo>
                  <a:cubicBezTo>
                    <a:pt x="475" y="541"/>
                    <a:pt x="472" y="545"/>
                    <a:pt x="468" y="549"/>
                  </a:cubicBezTo>
                  <a:cubicBezTo>
                    <a:pt x="464" y="553"/>
                    <a:pt x="461" y="555"/>
                    <a:pt x="457" y="557"/>
                  </a:cubicBezTo>
                  <a:cubicBezTo>
                    <a:pt x="453" y="559"/>
                    <a:pt x="449" y="561"/>
                    <a:pt x="445" y="561"/>
                  </a:cubicBezTo>
                  <a:cubicBezTo>
                    <a:pt x="442" y="561"/>
                    <a:pt x="438" y="561"/>
                    <a:pt x="434" y="559"/>
                  </a:cubicBezTo>
                  <a:cubicBezTo>
                    <a:pt x="430" y="558"/>
                    <a:pt x="427" y="555"/>
                    <a:pt x="423" y="552"/>
                  </a:cubicBezTo>
                  <a:cubicBezTo>
                    <a:pt x="420" y="548"/>
                    <a:pt x="417" y="544"/>
                    <a:pt x="416" y="540"/>
                  </a:cubicBezTo>
                  <a:cubicBezTo>
                    <a:pt x="415" y="536"/>
                    <a:pt x="414" y="531"/>
                    <a:pt x="416" y="527"/>
                  </a:cubicBezTo>
                  <a:cubicBezTo>
                    <a:pt x="417" y="522"/>
                    <a:pt x="419" y="517"/>
                    <a:pt x="422" y="512"/>
                  </a:cubicBezTo>
                  <a:cubicBezTo>
                    <a:pt x="426" y="507"/>
                    <a:pt x="430" y="501"/>
                    <a:pt x="436" y="495"/>
                  </a:cubicBezTo>
                  <a:lnTo>
                    <a:pt x="442" y="489"/>
                  </a:lnTo>
                  <a:lnTo>
                    <a:pt x="438" y="485"/>
                  </a:lnTo>
                  <a:cubicBezTo>
                    <a:pt x="436" y="483"/>
                    <a:pt x="434" y="482"/>
                    <a:pt x="433" y="481"/>
                  </a:cubicBezTo>
                  <a:cubicBezTo>
                    <a:pt x="431" y="480"/>
                    <a:pt x="429" y="479"/>
                    <a:pt x="427" y="479"/>
                  </a:cubicBezTo>
                  <a:cubicBezTo>
                    <a:pt x="425" y="479"/>
                    <a:pt x="423" y="479"/>
                    <a:pt x="421" y="480"/>
                  </a:cubicBezTo>
                  <a:cubicBezTo>
                    <a:pt x="419" y="482"/>
                    <a:pt x="417" y="483"/>
                    <a:pt x="414" y="486"/>
                  </a:cubicBezTo>
                  <a:cubicBezTo>
                    <a:pt x="411" y="489"/>
                    <a:pt x="409" y="492"/>
                    <a:pt x="407" y="495"/>
                  </a:cubicBezTo>
                  <a:cubicBezTo>
                    <a:pt x="406" y="498"/>
                    <a:pt x="404" y="500"/>
                    <a:pt x="403" y="503"/>
                  </a:cubicBezTo>
                  <a:cubicBezTo>
                    <a:pt x="402" y="506"/>
                    <a:pt x="401" y="508"/>
                    <a:pt x="401" y="510"/>
                  </a:cubicBezTo>
                  <a:cubicBezTo>
                    <a:pt x="400" y="512"/>
                    <a:pt x="400" y="513"/>
                    <a:pt x="399" y="514"/>
                  </a:cubicBezTo>
                  <a:cubicBezTo>
                    <a:pt x="398" y="514"/>
                    <a:pt x="398" y="515"/>
                    <a:pt x="397" y="515"/>
                  </a:cubicBezTo>
                  <a:cubicBezTo>
                    <a:pt x="396" y="515"/>
                    <a:pt x="395" y="515"/>
                    <a:pt x="395" y="514"/>
                  </a:cubicBezTo>
                  <a:cubicBezTo>
                    <a:pt x="394" y="514"/>
                    <a:pt x="393" y="513"/>
                    <a:pt x="392" y="513"/>
                  </a:cubicBezTo>
                  <a:cubicBezTo>
                    <a:pt x="391" y="512"/>
                    <a:pt x="389" y="511"/>
                    <a:pt x="388" y="510"/>
                  </a:cubicBezTo>
                  <a:cubicBezTo>
                    <a:pt x="387" y="508"/>
                    <a:pt x="386" y="507"/>
                    <a:pt x="385" y="506"/>
                  </a:cubicBezTo>
                  <a:cubicBezTo>
                    <a:pt x="385" y="505"/>
                    <a:pt x="384" y="504"/>
                    <a:pt x="384" y="502"/>
                  </a:cubicBezTo>
                  <a:cubicBezTo>
                    <a:pt x="384" y="501"/>
                    <a:pt x="385" y="499"/>
                    <a:pt x="385" y="496"/>
                  </a:cubicBezTo>
                  <a:cubicBezTo>
                    <a:pt x="386" y="494"/>
                    <a:pt x="387" y="491"/>
                    <a:pt x="389" y="488"/>
                  </a:cubicBezTo>
                  <a:cubicBezTo>
                    <a:pt x="391" y="485"/>
                    <a:pt x="392" y="482"/>
                    <a:pt x="395" y="479"/>
                  </a:cubicBezTo>
                  <a:cubicBezTo>
                    <a:pt x="397" y="476"/>
                    <a:pt x="399" y="473"/>
                    <a:pt x="402" y="470"/>
                  </a:cubicBezTo>
                  <a:cubicBezTo>
                    <a:pt x="407" y="465"/>
                    <a:pt x="412" y="461"/>
                    <a:pt x="417" y="459"/>
                  </a:cubicBezTo>
                  <a:cubicBezTo>
                    <a:pt x="421" y="456"/>
                    <a:pt x="426" y="455"/>
                    <a:pt x="430" y="455"/>
                  </a:cubicBezTo>
                  <a:cubicBezTo>
                    <a:pt x="434" y="454"/>
                    <a:pt x="438" y="455"/>
                    <a:pt x="443" y="457"/>
                  </a:cubicBezTo>
                  <a:cubicBezTo>
                    <a:pt x="447" y="460"/>
                    <a:pt x="451" y="463"/>
                    <a:pt x="456" y="467"/>
                  </a:cubicBezTo>
                  <a:lnTo>
                    <a:pt x="499" y="510"/>
                  </a:lnTo>
                  <a:close/>
                  <a:moveTo>
                    <a:pt x="454" y="501"/>
                  </a:moveTo>
                  <a:lnTo>
                    <a:pt x="447" y="507"/>
                  </a:lnTo>
                  <a:cubicBezTo>
                    <a:pt x="444" y="510"/>
                    <a:pt x="442" y="513"/>
                    <a:pt x="440" y="516"/>
                  </a:cubicBezTo>
                  <a:cubicBezTo>
                    <a:pt x="438" y="518"/>
                    <a:pt x="437" y="520"/>
                    <a:pt x="437" y="523"/>
                  </a:cubicBezTo>
                  <a:cubicBezTo>
                    <a:pt x="436" y="525"/>
                    <a:pt x="437" y="527"/>
                    <a:pt x="437" y="529"/>
                  </a:cubicBezTo>
                  <a:cubicBezTo>
                    <a:pt x="438" y="530"/>
                    <a:pt x="439" y="532"/>
                    <a:pt x="440" y="534"/>
                  </a:cubicBezTo>
                  <a:cubicBezTo>
                    <a:pt x="443" y="536"/>
                    <a:pt x="446" y="538"/>
                    <a:pt x="449" y="537"/>
                  </a:cubicBezTo>
                  <a:cubicBezTo>
                    <a:pt x="453" y="537"/>
                    <a:pt x="456" y="536"/>
                    <a:pt x="459" y="533"/>
                  </a:cubicBezTo>
                  <a:cubicBezTo>
                    <a:pt x="461" y="530"/>
                    <a:pt x="463" y="527"/>
                    <a:pt x="464" y="524"/>
                  </a:cubicBezTo>
                  <a:cubicBezTo>
                    <a:pt x="465" y="520"/>
                    <a:pt x="465" y="516"/>
                    <a:pt x="465" y="512"/>
                  </a:cubicBezTo>
                  <a:lnTo>
                    <a:pt x="454" y="501"/>
                  </a:lnTo>
                  <a:close/>
                  <a:moveTo>
                    <a:pt x="495" y="398"/>
                  </a:moveTo>
                  <a:cubicBezTo>
                    <a:pt x="497" y="399"/>
                    <a:pt x="498" y="401"/>
                    <a:pt x="499" y="402"/>
                  </a:cubicBezTo>
                  <a:cubicBezTo>
                    <a:pt x="500" y="403"/>
                    <a:pt x="501" y="404"/>
                    <a:pt x="501" y="405"/>
                  </a:cubicBezTo>
                  <a:cubicBezTo>
                    <a:pt x="502" y="406"/>
                    <a:pt x="502" y="406"/>
                    <a:pt x="502" y="407"/>
                  </a:cubicBezTo>
                  <a:cubicBezTo>
                    <a:pt x="502" y="408"/>
                    <a:pt x="501" y="408"/>
                    <a:pt x="501" y="409"/>
                  </a:cubicBezTo>
                  <a:cubicBezTo>
                    <a:pt x="501" y="409"/>
                    <a:pt x="500" y="409"/>
                    <a:pt x="499" y="410"/>
                  </a:cubicBezTo>
                  <a:cubicBezTo>
                    <a:pt x="499" y="410"/>
                    <a:pt x="498" y="410"/>
                    <a:pt x="497" y="411"/>
                  </a:cubicBezTo>
                  <a:cubicBezTo>
                    <a:pt x="496" y="411"/>
                    <a:pt x="496" y="412"/>
                    <a:pt x="495" y="412"/>
                  </a:cubicBezTo>
                  <a:cubicBezTo>
                    <a:pt x="494" y="413"/>
                    <a:pt x="493" y="413"/>
                    <a:pt x="492" y="414"/>
                  </a:cubicBezTo>
                  <a:cubicBezTo>
                    <a:pt x="491" y="415"/>
                    <a:pt x="490" y="416"/>
                    <a:pt x="490" y="418"/>
                  </a:cubicBezTo>
                  <a:cubicBezTo>
                    <a:pt x="489" y="419"/>
                    <a:pt x="489" y="421"/>
                    <a:pt x="488" y="423"/>
                  </a:cubicBezTo>
                  <a:cubicBezTo>
                    <a:pt x="488" y="425"/>
                    <a:pt x="488" y="427"/>
                    <a:pt x="489" y="430"/>
                  </a:cubicBezTo>
                  <a:cubicBezTo>
                    <a:pt x="489" y="432"/>
                    <a:pt x="489" y="435"/>
                    <a:pt x="490" y="439"/>
                  </a:cubicBezTo>
                  <a:lnTo>
                    <a:pt x="530" y="479"/>
                  </a:lnTo>
                  <a:cubicBezTo>
                    <a:pt x="530" y="479"/>
                    <a:pt x="531" y="480"/>
                    <a:pt x="531" y="480"/>
                  </a:cubicBezTo>
                  <a:cubicBezTo>
                    <a:pt x="531" y="481"/>
                    <a:pt x="531" y="482"/>
                    <a:pt x="530" y="483"/>
                  </a:cubicBezTo>
                  <a:cubicBezTo>
                    <a:pt x="530" y="484"/>
                    <a:pt x="529" y="485"/>
                    <a:pt x="528" y="486"/>
                  </a:cubicBezTo>
                  <a:cubicBezTo>
                    <a:pt x="527" y="487"/>
                    <a:pt x="526" y="489"/>
                    <a:pt x="524" y="491"/>
                  </a:cubicBezTo>
                  <a:cubicBezTo>
                    <a:pt x="522" y="492"/>
                    <a:pt x="521" y="494"/>
                    <a:pt x="519" y="495"/>
                  </a:cubicBezTo>
                  <a:cubicBezTo>
                    <a:pt x="518" y="496"/>
                    <a:pt x="517" y="497"/>
                    <a:pt x="516" y="497"/>
                  </a:cubicBezTo>
                  <a:cubicBezTo>
                    <a:pt x="515" y="497"/>
                    <a:pt x="514" y="498"/>
                    <a:pt x="514" y="498"/>
                  </a:cubicBezTo>
                  <a:cubicBezTo>
                    <a:pt x="513" y="498"/>
                    <a:pt x="512" y="497"/>
                    <a:pt x="512" y="497"/>
                  </a:cubicBezTo>
                  <a:lnTo>
                    <a:pt x="448" y="433"/>
                  </a:lnTo>
                  <a:cubicBezTo>
                    <a:pt x="447" y="432"/>
                    <a:pt x="447" y="432"/>
                    <a:pt x="447" y="431"/>
                  </a:cubicBezTo>
                  <a:cubicBezTo>
                    <a:pt x="447" y="430"/>
                    <a:pt x="447" y="430"/>
                    <a:pt x="447" y="429"/>
                  </a:cubicBezTo>
                  <a:cubicBezTo>
                    <a:pt x="448" y="428"/>
                    <a:pt x="448" y="427"/>
                    <a:pt x="449" y="426"/>
                  </a:cubicBezTo>
                  <a:cubicBezTo>
                    <a:pt x="450" y="425"/>
                    <a:pt x="451" y="424"/>
                    <a:pt x="453" y="422"/>
                  </a:cubicBezTo>
                  <a:cubicBezTo>
                    <a:pt x="454" y="421"/>
                    <a:pt x="456" y="419"/>
                    <a:pt x="457" y="418"/>
                  </a:cubicBezTo>
                  <a:cubicBezTo>
                    <a:pt x="458" y="418"/>
                    <a:pt x="459" y="417"/>
                    <a:pt x="460" y="417"/>
                  </a:cubicBezTo>
                  <a:cubicBezTo>
                    <a:pt x="460" y="416"/>
                    <a:pt x="461" y="416"/>
                    <a:pt x="462" y="416"/>
                  </a:cubicBezTo>
                  <a:cubicBezTo>
                    <a:pt x="462" y="416"/>
                    <a:pt x="463" y="417"/>
                    <a:pt x="463" y="417"/>
                  </a:cubicBezTo>
                  <a:lnTo>
                    <a:pt x="471" y="425"/>
                  </a:lnTo>
                  <a:cubicBezTo>
                    <a:pt x="471" y="421"/>
                    <a:pt x="470" y="418"/>
                    <a:pt x="470" y="415"/>
                  </a:cubicBezTo>
                  <a:cubicBezTo>
                    <a:pt x="470" y="412"/>
                    <a:pt x="470" y="409"/>
                    <a:pt x="471" y="407"/>
                  </a:cubicBezTo>
                  <a:cubicBezTo>
                    <a:pt x="471" y="404"/>
                    <a:pt x="472" y="402"/>
                    <a:pt x="473" y="401"/>
                  </a:cubicBezTo>
                  <a:cubicBezTo>
                    <a:pt x="474" y="399"/>
                    <a:pt x="475" y="397"/>
                    <a:pt x="476" y="396"/>
                  </a:cubicBezTo>
                  <a:cubicBezTo>
                    <a:pt x="477" y="396"/>
                    <a:pt x="478" y="395"/>
                    <a:pt x="478" y="394"/>
                  </a:cubicBezTo>
                  <a:cubicBezTo>
                    <a:pt x="479" y="394"/>
                    <a:pt x="480" y="393"/>
                    <a:pt x="481" y="392"/>
                  </a:cubicBezTo>
                  <a:cubicBezTo>
                    <a:pt x="482" y="392"/>
                    <a:pt x="483" y="391"/>
                    <a:pt x="484" y="391"/>
                  </a:cubicBezTo>
                  <a:cubicBezTo>
                    <a:pt x="484" y="391"/>
                    <a:pt x="485" y="390"/>
                    <a:pt x="485" y="390"/>
                  </a:cubicBezTo>
                  <a:cubicBezTo>
                    <a:pt x="486" y="390"/>
                    <a:pt x="486" y="390"/>
                    <a:pt x="487" y="391"/>
                  </a:cubicBezTo>
                  <a:cubicBezTo>
                    <a:pt x="487" y="391"/>
                    <a:pt x="488" y="391"/>
                    <a:pt x="488" y="391"/>
                  </a:cubicBezTo>
                  <a:cubicBezTo>
                    <a:pt x="489" y="392"/>
                    <a:pt x="490" y="393"/>
                    <a:pt x="491" y="394"/>
                  </a:cubicBezTo>
                  <a:cubicBezTo>
                    <a:pt x="492" y="394"/>
                    <a:pt x="493" y="396"/>
                    <a:pt x="495" y="398"/>
                  </a:cubicBezTo>
                  <a:close/>
                  <a:moveTo>
                    <a:pt x="629" y="379"/>
                  </a:moveTo>
                  <a:cubicBezTo>
                    <a:pt x="630" y="380"/>
                    <a:pt x="630" y="381"/>
                    <a:pt x="630" y="381"/>
                  </a:cubicBezTo>
                  <a:cubicBezTo>
                    <a:pt x="630" y="382"/>
                    <a:pt x="630" y="382"/>
                    <a:pt x="630" y="383"/>
                  </a:cubicBezTo>
                  <a:cubicBezTo>
                    <a:pt x="630" y="384"/>
                    <a:pt x="629" y="385"/>
                    <a:pt x="628" y="386"/>
                  </a:cubicBezTo>
                  <a:cubicBezTo>
                    <a:pt x="627" y="387"/>
                    <a:pt x="626" y="388"/>
                    <a:pt x="625" y="390"/>
                  </a:cubicBezTo>
                  <a:cubicBezTo>
                    <a:pt x="623" y="391"/>
                    <a:pt x="622" y="393"/>
                    <a:pt x="621" y="393"/>
                  </a:cubicBezTo>
                  <a:cubicBezTo>
                    <a:pt x="620" y="394"/>
                    <a:pt x="619" y="395"/>
                    <a:pt x="618" y="395"/>
                  </a:cubicBezTo>
                  <a:cubicBezTo>
                    <a:pt x="617" y="396"/>
                    <a:pt x="616" y="396"/>
                    <a:pt x="616" y="396"/>
                  </a:cubicBezTo>
                  <a:cubicBezTo>
                    <a:pt x="615" y="396"/>
                    <a:pt x="614" y="395"/>
                    <a:pt x="614" y="395"/>
                  </a:cubicBezTo>
                  <a:lnTo>
                    <a:pt x="607" y="388"/>
                  </a:lnTo>
                  <a:cubicBezTo>
                    <a:pt x="607" y="394"/>
                    <a:pt x="606" y="401"/>
                    <a:pt x="605" y="406"/>
                  </a:cubicBezTo>
                  <a:cubicBezTo>
                    <a:pt x="603" y="412"/>
                    <a:pt x="600" y="417"/>
                    <a:pt x="596" y="421"/>
                  </a:cubicBezTo>
                  <a:cubicBezTo>
                    <a:pt x="591" y="426"/>
                    <a:pt x="586" y="429"/>
                    <a:pt x="580" y="431"/>
                  </a:cubicBezTo>
                  <a:cubicBezTo>
                    <a:pt x="575" y="432"/>
                    <a:pt x="570" y="432"/>
                    <a:pt x="565" y="431"/>
                  </a:cubicBezTo>
                  <a:cubicBezTo>
                    <a:pt x="559" y="430"/>
                    <a:pt x="554" y="428"/>
                    <a:pt x="549" y="425"/>
                  </a:cubicBezTo>
                  <a:cubicBezTo>
                    <a:pt x="543" y="421"/>
                    <a:pt x="538" y="417"/>
                    <a:pt x="534" y="413"/>
                  </a:cubicBezTo>
                  <a:cubicBezTo>
                    <a:pt x="528" y="407"/>
                    <a:pt x="523" y="401"/>
                    <a:pt x="520" y="395"/>
                  </a:cubicBezTo>
                  <a:cubicBezTo>
                    <a:pt x="517" y="390"/>
                    <a:pt x="515" y="384"/>
                    <a:pt x="514" y="379"/>
                  </a:cubicBezTo>
                  <a:cubicBezTo>
                    <a:pt x="513" y="373"/>
                    <a:pt x="513" y="368"/>
                    <a:pt x="515" y="362"/>
                  </a:cubicBezTo>
                  <a:cubicBezTo>
                    <a:pt x="517" y="357"/>
                    <a:pt x="520" y="352"/>
                    <a:pt x="525" y="348"/>
                  </a:cubicBezTo>
                  <a:cubicBezTo>
                    <a:pt x="528" y="344"/>
                    <a:pt x="532" y="342"/>
                    <a:pt x="537" y="340"/>
                  </a:cubicBezTo>
                  <a:cubicBezTo>
                    <a:pt x="541" y="339"/>
                    <a:pt x="546" y="338"/>
                    <a:pt x="552" y="338"/>
                  </a:cubicBezTo>
                  <a:lnTo>
                    <a:pt x="517" y="303"/>
                  </a:lnTo>
                  <a:cubicBezTo>
                    <a:pt x="517" y="303"/>
                    <a:pt x="516" y="302"/>
                    <a:pt x="516" y="301"/>
                  </a:cubicBezTo>
                  <a:cubicBezTo>
                    <a:pt x="516" y="301"/>
                    <a:pt x="516" y="300"/>
                    <a:pt x="517" y="299"/>
                  </a:cubicBezTo>
                  <a:cubicBezTo>
                    <a:pt x="517" y="298"/>
                    <a:pt x="518" y="297"/>
                    <a:pt x="519" y="296"/>
                  </a:cubicBezTo>
                  <a:cubicBezTo>
                    <a:pt x="520" y="294"/>
                    <a:pt x="521" y="293"/>
                    <a:pt x="523" y="291"/>
                  </a:cubicBezTo>
                  <a:cubicBezTo>
                    <a:pt x="525" y="289"/>
                    <a:pt x="526" y="288"/>
                    <a:pt x="528" y="287"/>
                  </a:cubicBezTo>
                  <a:cubicBezTo>
                    <a:pt x="529" y="286"/>
                    <a:pt x="530" y="285"/>
                    <a:pt x="531" y="285"/>
                  </a:cubicBezTo>
                  <a:cubicBezTo>
                    <a:pt x="532" y="284"/>
                    <a:pt x="533" y="284"/>
                    <a:pt x="533" y="284"/>
                  </a:cubicBezTo>
                  <a:cubicBezTo>
                    <a:pt x="534" y="284"/>
                    <a:pt x="535" y="285"/>
                    <a:pt x="535" y="285"/>
                  </a:cubicBezTo>
                  <a:lnTo>
                    <a:pt x="629" y="379"/>
                  </a:lnTo>
                  <a:close/>
                  <a:moveTo>
                    <a:pt x="568" y="355"/>
                  </a:moveTo>
                  <a:cubicBezTo>
                    <a:pt x="563" y="354"/>
                    <a:pt x="558" y="354"/>
                    <a:pt x="554" y="355"/>
                  </a:cubicBezTo>
                  <a:cubicBezTo>
                    <a:pt x="549" y="355"/>
                    <a:pt x="546" y="357"/>
                    <a:pt x="544" y="359"/>
                  </a:cubicBezTo>
                  <a:cubicBezTo>
                    <a:pt x="541" y="362"/>
                    <a:pt x="540" y="364"/>
                    <a:pt x="539" y="367"/>
                  </a:cubicBezTo>
                  <a:cubicBezTo>
                    <a:pt x="539" y="370"/>
                    <a:pt x="539" y="373"/>
                    <a:pt x="540" y="376"/>
                  </a:cubicBezTo>
                  <a:cubicBezTo>
                    <a:pt x="541" y="379"/>
                    <a:pt x="542" y="382"/>
                    <a:pt x="544" y="385"/>
                  </a:cubicBezTo>
                  <a:cubicBezTo>
                    <a:pt x="546" y="388"/>
                    <a:pt x="548" y="391"/>
                    <a:pt x="551" y="393"/>
                  </a:cubicBezTo>
                  <a:cubicBezTo>
                    <a:pt x="554" y="396"/>
                    <a:pt x="556" y="398"/>
                    <a:pt x="559" y="400"/>
                  </a:cubicBezTo>
                  <a:cubicBezTo>
                    <a:pt x="562" y="402"/>
                    <a:pt x="565" y="404"/>
                    <a:pt x="568" y="405"/>
                  </a:cubicBezTo>
                  <a:cubicBezTo>
                    <a:pt x="571" y="406"/>
                    <a:pt x="574" y="406"/>
                    <a:pt x="577" y="406"/>
                  </a:cubicBezTo>
                  <a:cubicBezTo>
                    <a:pt x="580" y="405"/>
                    <a:pt x="582" y="404"/>
                    <a:pt x="585" y="401"/>
                  </a:cubicBezTo>
                  <a:cubicBezTo>
                    <a:pt x="586" y="400"/>
                    <a:pt x="587" y="399"/>
                    <a:pt x="588" y="397"/>
                  </a:cubicBezTo>
                  <a:cubicBezTo>
                    <a:pt x="589" y="396"/>
                    <a:pt x="589" y="394"/>
                    <a:pt x="590" y="392"/>
                  </a:cubicBezTo>
                  <a:cubicBezTo>
                    <a:pt x="590" y="390"/>
                    <a:pt x="590" y="388"/>
                    <a:pt x="590" y="385"/>
                  </a:cubicBezTo>
                  <a:cubicBezTo>
                    <a:pt x="590" y="382"/>
                    <a:pt x="590" y="379"/>
                    <a:pt x="590" y="376"/>
                  </a:cubicBezTo>
                  <a:lnTo>
                    <a:pt x="568" y="355"/>
                  </a:lnTo>
                  <a:close/>
                  <a:moveTo>
                    <a:pt x="627" y="191"/>
                  </a:moveTo>
                  <a:cubicBezTo>
                    <a:pt x="632" y="204"/>
                    <a:pt x="638" y="217"/>
                    <a:pt x="646" y="229"/>
                  </a:cubicBezTo>
                  <a:cubicBezTo>
                    <a:pt x="654" y="241"/>
                    <a:pt x="663" y="252"/>
                    <a:pt x="674" y="262"/>
                  </a:cubicBezTo>
                  <a:cubicBezTo>
                    <a:pt x="684" y="273"/>
                    <a:pt x="695" y="282"/>
                    <a:pt x="707" y="290"/>
                  </a:cubicBezTo>
                  <a:cubicBezTo>
                    <a:pt x="719" y="297"/>
                    <a:pt x="732" y="304"/>
                    <a:pt x="746" y="310"/>
                  </a:cubicBezTo>
                  <a:cubicBezTo>
                    <a:pt x="747" y="310"/>
                    <a:pt x="747" y="311"/>
                    <a:pt x="748" y="311"/>
                  </a:cubicBezTo>
                  <a:cubicBezTo>
                    <a:pt x="748" y="312"/>
                    <a:pt x="749" y="313"/>
                    <a:pt x="749" y="313"/>
                  </a:cubicBezTo>
                  <a:cubicBezTo>
                    <a:pt x="748" y="314"/>
                    <a:pt x="748" y="315"/>
                    <a:pt x="747" y="317"/>
                  </a:cubicBezTo>
                  <a:cubicBezTo>
                    <a:pt x="746" y="318"/>
                    <a:pt x="745" y="320"/>
                    <a:pt x="743" y="321"/>
                  </a:cubicBezTo>
                  <a:cubicBezTo>
                    <a:pt x="741" y="323"/>
                    <a:pt x="740" y="324"/>
                    <a:pt x="739" y="325"/>
                  </a:cubicBezTo>
                  <a:cubicBezTo>
                    <a:pt x="738" y="326"/>
                    <a:pt x="737" y="326"/>
                    <a:pt x="736" y="327"/>
                  </a:cubicBezTo>
                  <a:cubicBezTo>
                    <a:pt x="736" y="327"/>
                    <a:pt x="735" y="328"/>
                    <a:pt x="734" y="328"/>
                  </a:cubicBezTo>
                  <a:cubicBezTo>
                    <a:pt x="734" y="328"/>
                    <a:pt x="733" y="328"/>
                    <a:pt x="733" y="328"/>
                  </a:cubicBezTo>
                  <a:cubicBezTo>
                    <a:pt x="725" y="325"/>
                    <a:pt x="718" y="322"/>
                    <a:pt x="711" y="319"/>
                  </a:cubicBezTo>
                  <a:cubicBezTo>
                    <a:pt x="704" y="316"/>
                    <a:pt x="697" y="313"/>
                    <a:pt x="691" y="309"/>
                  </a:cubicBezTo>
                  <a:cubicBezTo>
                    <a:pt x="684" y="305"/>
                    <a:pt x="678" y="301"/>
                    <a:pt x="672" y="296"/>
                  </a:cubicBezTo>
                  <a:cubicBezTo>
                    <a:pt x="666" y="291"/>
                    <a:pt x="661" y="286"/>
                    <a:pt x="655" y="281"/>
                  </a:cubicBezTo>
                  <a:cubicBezTo>
                    <a:pt x="650" y="276"/>
                    <a:pt x="645" y="270"/>
                    <a:pt x="640" y="264"/>
                  </a:cubicBezTo>
                  <a:cubicBezTo>
                    <a:pt x="636" y="258"/>
                    <a:pt x="632" y="252"/>
                    <a:pt x="628" y="246"/>
                  </a:cubicBezTo>
                  <a:cubicBezTo>
                    <a:pt x="624" y="239"/>
                    <a:pt x="620" y="232"/>
                    <a:pt x="617" y="225"/>
                  </a:cubicBezTo>
                  <a:cubicBezTo>
                    <a:pt x="614" y="218"/>
                    <a:pt x="611" y="211"/>
                    <a:pt x="609" y="204"/>
                  </a:cubicBezTo>
                  <a:cubicBezTo>
                    <a:pt x="609" y="203"/>
                    <a:pt x="609" y="203"/>
                    <a:pt x="609" y="202"/>
                  </a:cubicBezTo>
                  <a:cubicBezTo>
                    <a:pt x="609" y="202"/>
                    <a:pt x="609" y="201"/>
                    <a:pt x="609" y="201"/>
                  </a:cubicBezTo>
                  <a:cubicBezTo>
                    <a:pt x="610" y="200"/>
                    <a:pt x="610" y="199"/>
                    <a:pt x="611" y="198"/>
                  </a:cubicBezTo>
                  <a:cubicBezTo>
                    <a:pt x="612" y="197"/>
                    <a:pt x="613" y="196"/>
                    <a:pt x="615" y="194"/>
                  </a:cubicBezTo>
                  <a:cubicBezTo>
                    <a:pt x="617" y="192"/>
                    <a:pt x="618" y="191"/>
                    <a:pt x="620" y="190"/>
                  </a:cubicBezTo>
                  <a:cubicBezTo>
                    <a:pt x="621" y="189"/>
                    <a:pt x="622" y="189"/>
                    <a:pt x="623" y="188"/>
                  </a:cubicBezTo>
                  <a:cubicBezTo>
                    <a:pt x="624" y="188"/>
                    <a:pt x="624" y="188"/>
                    <a:pt x="625" y="189"/>
                  </a:cubicBezTo>
                  <a:cubicBezTo>
                    <a:pt x="626" y="189"/>
                    <a:pt x="626" y="190"/>
                    <a:pt x="627" y="191"/>
                  </a:cubicBezTo>
                  <a:close/>
                  <a:moveTo>
                    <a:pt x="776" y="212"/>
                  </a:moveTo>
                  <a:cubicBezTo>
                    <a:pt x="778" y="213"/>
                    <a:pt x="779" y="214"/>
                    <a:pt x="779" y="215"/>
                  </a:cubicBezTo>
                  <a:cubicBezTo>
                    <a:pt x="780" y="216"/>
                    <a:pt x="781" y="217"/>
                    <a:pt x="781" y="217"/>
                  </a:cubicBezTo>
                  <a:cubicBezTo>
                    <a:pt x="782" y="218"/>
                    <a:pt x="782" y="219"/>
                    <a:pt x="782" y="219"/>
                  </a:cubicBezTo>
                  <a:cubicBezTo>
                    <a:pt x="782" y="220"/>
                    <a:pt x="783" y="221"/>
                    <a:pt x="783" y="222"/>
                  </a:cubicBezTo>
                  <a:cubicBezTo>
                    <a:pt x="783" y="223"/>
                    <a:pt x="782" y="225"/>
                    <a:pt x="782" y="227"/>
                  </a:cubicBezTo>
                  <a:cubicBezTo>
                    <a:pt x="781" y="229"/>
                    <a:pt x="780" y="231"/>
                    <a:pt x="779" y="234"/>
                  </a:cubicBezTo>
                  <a:cubicBezTo>
                    <a:pt x="778" y="236"/>
                    <a:pt x="776" y="238"/>
                    <a:pt x="775" y="241"/>
                  </a:cubicBezTo>
                  <a:cubicBezTo>
                    <a:pt x="773" y="243"/>
                    <a:pt x="771" y="246"/>
                    <a:pt x="769" y="248"/>
                  </a:cubicBezTo>
                  <a:cubicBezTo>
                    <a:pt x="764" y="253"/>
                    <a:pt x="759" y="256"/>
                    <a:pt x="753" y="259"/>
                  </a:cubicBezTo>
                  <a:cubicBezTo>
                    <a:pt x="748" y="261"/>
                    <a:pt x="743" y="262"/>
                    <a:pt x="737" y="261"/>
                  </a:cubicBezTo>
                  <a:cubicBezTo>
                    <a:pt x="732" y="261"/>
                    <a:pt x="726" y="259"/>
                    <a:pt x="720" y="256"/>
                  </a:cubicBezTo>
                  <a:cubicBezTo>
                    <a:pt x="715" y="253"/>
                    <a:pt x="709" y="249"/>
                    <a:pt x="704" y="244"/>
                  </a:cubicBezTo>
                  <a:cubicBezTo>
                    <a:pt x="697" y="237"/>
                    <a:pt x="692" y="231"/>
                    <a:pt x="689" y="225"/>
                  </a:cubicBezTo>
                  <a:cubicBezTo>
                    <a:pt x="686" y="218"/>
                    <a:pt x="685" y="212"/>
                    <a:pt x="684" y="206"/>
                  </a:cubicBezTo>
                  <a:cubicBezTo>
                    <a:pt x="684" y="200"/>
                    <a:pt x="685" y="195"/>
                    <a:pt x="688" y="189"/>
                  </a:cubicBezTo>
                  <a:cubicBezTo>
                    <a:pt x="690" y="184"/>
                    <a:pt x="694" y="179"/>
                    <a:pt x="698" y="174"/>
                  </a:cubicBezTo>
                  <a:cubicBezTo>
                    <a:pt x="700" y="172"/>
                    <a:pt x="702" y="170"/>
                    <a:pt x="705" y="169"/>
                  </a:cubicBezTo>
                  <a:cubicBezTo>
                    <a:pt x="707" y="167"/>
                    <a:pt x="709" y="166"/>
                    <a:pt x="711" y="165"/>
                  </a:cubicBezTo>
                  <a:cubicBezTo>
                    <a:pt x="713" y="164"/>
                    <a:pt x="715" y="163"/>
                    <a:pt x="717" y="163"/>
                  </a:cubicBezTo>
                  <a:cubicBezTo>
                    <a:pt x="719" y="162"/>
                    <a:pt x="721" y="162"/>
                    <a:pt x="722" y="162"/>
                  </a:cubicBezTo>
                  <a:cubicBezTo>
                    <a:pt x="723" y="162"/>
                    <a:pt x="724" y="162"/>
                    <a:pt x="724" y="162"/>
                  </a:cubicBezTo>
                  <a:cubicBezTo>
                    <a:pt x="725" y="162"/>
                    <a:pt x="726" y="163"/>
                    <a:pt x="726" y="163"/>
                  </a:cubicBezTo>
                  <a:cubicBezTo>
                    <a:pt x="727" y="163"/>
                    <a:pt x="728" y="164"/>
                    <a:pt x="729" y="165"/>
                  </a:cubicBezTo>
                  <a:cubicBezTo>
                    <a:pt x="730" y="166"/>
                    <a:pt x="731" y="167"/>
                    <a:pt x="732" y="168"/>
                  </a:cubicBezTo>
                  <a:cubicBezTo>
                    <a:pt x="735" y="171"/>
                    <a:pt x="736" y="173"/>
                    <a:pt x="737" y="174"/>
                  </a:cubicBezTo>
                  <a:cubicBezTo>
                    <a:pt x="738" y="176"/>
                    <a:pt x="738" y="177"/>
                    <a:pt x="737" y="178"/>
                  </a:cubicBezTo>
                  <a:cubicBezTo>
                    <a:pt x="736" y="179"/>
                    <a:pt x="735" y="179"/>
                    <a:pt x="733" y="180"/>
                  </a:cubicBezTo>
                  <a:cubicBezTo>
                    <a:pt x="732" y="180"/>
                    <a:pt x="730" y="180"/>
                    <a:pt x="728" y="181"/>
                  </a:cubicBezTo>
                  <a:cubicBezTo>
                    <a:pt x="726" y="181"/>
                    <a:pt x="723" y="182"/>
                    <a:pt x="721" y="183"/>
                  </a:cubicBezTo>
                  <a:cubicBezTo>
                    <a:pt x="719" y="184"/>
                    <a:pt x="716" y="186"/>
                    <a:pt x="714" y="188"/>
                  </a:cubicBezTo>
                  <a:cubicBezTo>
                    <a:pt x="709" y="193"/>
                    <a:pt x="707" y="198"/>
                    <a:pt x="709" y="204"/>
                  </a:cubicBezTo>
                  <a:cubicBezTo>
                    <a:pt x="710" y="210"/>
                    <a:pt x="714" y="217"/>
                    <a:pt x="721" y="224"/>
                  </a:cubicBezTo>
                  <a:cubicBezTo>
                    <a:pt x="724" y="227"/>
                    <a:pt x="728" y="230"/>
                    <a:pt x="731" y="232"/>
                  </a:cubicBezTo>
                  <a:cubicBezTo>
                    <a:pt x="734" y="234"/>
                    <a:pt x="737" y="235"/>
                    <a:pt x="740" y="236"/>
                  </a:cubicBezTo>
                  <a:cubicBezTo>
                    <a:pt x="743" y="236"/>
                    <a:pt x="746" y="236"/>
                    <a:pt x="749" y="235"/>
                  </a:cubicBezTo>
                  <a:cubicBezTo>
                    <a:pt x="751" y="234"/>
                    <a:pt x="754" y="233"/>
                    <a:pt x="757" y="230"/>
                  </a:cubicBezTo>
                  <a:cubicBezTo>
                    <a:pt x="759" y="228"/>
                    <a:pt x="761" y="225"/>
                    <a:pt x="762" y="223"/>
                  </a:cubicBezTo>
                  <a:cubicBezTo>
                    <a:pt x="763" y="220"/>
                    <a:pt x="764" y="218"/>
                    <a:pt x="764" y="215"/>
                  </a:cubicBezTo>
                  <a:cubicBezTo>
                    <a:pt x="764" y="213"/>
                    <a:pt x="765" y="211"/>
                    <a:pt x="765" y="209"/>
                  </a:cubicBezTo>
                  <a:cubicBezTo>
                    <a:pt x="765" y="208"/>
                    <a:pt x="766" y="207"/>
                    <a:pt x="766" y="206"/>
                  </a:cubicBezTo>
                  <a:cubicBezTo>
                    <a:pt x="767" y="206"/>
                    <a:pt x="767" y="205"/>
                    <a:pt x="768" y="205"/>
                  </a:cubicBezTo>
                  <a:cubicBezTo>
                    <a:pt x="768" y="205"/>
                    <a:pt x="769" y="206"/>
                    <a:pt x="770" y="206"/>
                  </a:cubicBezTo>
                  <a:cubicBezTo>
                    <a:pt x="770" y="206"/>
                    <a:pt x="771" y="207"/>
                    <a:pt x="772" y="208"/>
                  </a:cubicBezTo>
                  <a:cubicBezTo>
                    <a:pt x="774" y="209"/>
                    <a:pt x="775" y="210"/>
                    <a:pt x="776" y="212"/>
                  </a:cubicBezTo>
                  <a:close/>
                  <a:moveTo>
                    <a:pt x="850" y="160"/>
                  </a:moveTo>
                  <a:cubicBezTo>
                    <a:pt x="850" y="160"/>
                    <a:pt x="851" y="161"/>
                    <a:pt x="850" y="162"/>
                  </a:cubicBezTo>
                  <a:cubicBezTo>
                    <a:pt x="850" y="163"/>
                    <a:pt x="850" y="164"/>
                    <a:pt x="849" y="165"/>
                  </a:cubicBezTo>
                  <a:cubicBezTo>
                    <a:pt x="848" y="166"/>
                    <a:pt x="847" y="168"/>
                    <a:pt x="845" y="170"/>
                  </a:cubicBezTo>
                  <a:cubicBezTo>
                    <a:pt x="843" y="172"/>
                    <a:pt x="841" y="173"/>
                    <a:pt x="840" y="174"/>
                  </a:cubicBezTo>
                  <a:cubicBezTo>
                    <a:pt x="839" y="175"/>
                    <a:pt x="838" y="175"/>
                    <a:pt x="837" y="175"/>
                  </a:cubicBezTo>
                  <a:cubicBezTo>
                    <a:pt x="836" y="175"/>
                    <a:pt x="835" y="175"/>
                    <a:pt x="835" y="175"/>
                  </a:cubicBezTo>
                  <a:lnTo>
                    <a:pt x="830" y="169"/>
                  </a:lnTo>
                  <a:cubicBezTo>
                    <a:pt x="830" y="175"/>
                    <a:pt x="829" y="180"/>
                    <a:pt x="827" y="185"/>
                  </a:cubicBezTo>
                  <a:cubicBezTo>
                    <a:pt x="825" y="190"/>
                    <a:pt x="822" y="195"/>
                    <a:pt x="818" y="199"/>
                  </a:cubicBezTo>
                  <a:cubicBezTo>
                    <a:pt x="815" y="202"/>
                    <a:pt x="811" y="205"/>
                    <a:pt x="808" y="207"/>
                  </a:cubicBezTo>
                  <a:cubicBezTo>
                    <a:pt x="804" y="209"/>
                    <a:pt x="800" y="210"/>
                    <a:pt x="796" y="210"/>
                  </a:cubicBezTo>
                  <a:cubicBezTo>
                    <a:pt x="792" y="210"/>
                    <a:pt x="789" y="210"/>
                    <a:pt x="785" y="208"/>
                  </a:cubicBezTo>
                  <a:cubicBezTo>
                    <a:pt x="781" y="207"/>
                    <a:pt x="778" y="205"/>
                    <a:pt x="774" y="201"/>
                  </a:cubicBezTo>
                  <a:cubicBezTo>
                    <a:pt x="770" y="197"/>
                    <a:pt x="768" y="193"/>
                    <a:pt x="767" y="189"/>
                  </a:cubicBezTo>
                  <a:cubicBezTo>
                    <a:pt x="765" y="185"/>
                    <a:pt x="765" y="181"/>
                    <a:pt x="766" y="176"/>
                  </a:cubicBezTo>
                  <a:cubicBezTo>
                    <a:pt x="767" y="171"/>
                    <a:pt x="770" y="166"/>
                    <a:pt x="773" y="161"/>
                  </a:cubicBezTo>
                  <a:cubicBezTo>
                    <a:pt x="777" y="156"/>
                    <a:pt x="781" y="150"/>
                    <a:pt x="787" y="145"/>
                  </a:cubicBezTo>
                  <a:lnTo>
                    <a:pt x="793" y="139"/>
                  </a:lnTo>
                  <a:lnTo>
                    <a:pt x="789" y="135"/>
                  </a:lnTo>
                  <a:cubicBezTo>
                    <a:pt x="787" y="133"/>
                    <a:pt x="785" y="131"/>
                    <a:pt x="783" y="130"/>
                  </a:cubicBezTo>
                  <a:cubicBezTo>
                    <a:pt x="781" y="129"/>
                    <a:pt x="779" y="128"/>
                    <a:pt x="777" y="128"/>
                  </a:cubicBezTo>
                  <a:cubicBezTo>
                    <a:pt x="776" y="128"/>
                    <a:pt x="774" y="129"/>
                    <a:pt x="772" y="130"/>
                  </a:cubicBezTo>
                  <a:cubicBezTo>
                    <a:pt x="769" y="131"/>
                    <a:pt x="767" y="132"/>
                    <a:pt x="765" y="135"/>
                  </a:cubicBezTo>
                  <a:cubicBezTo>
                    <a:pt x="762" y="138"/>
                    <a:pt x="760" y="141"/>
                    <a:pt x="758" y="144"/>
                  </a:cubicBezTo>
                  <a:cubicBezTo>
                    <a:pt x="756" y="147"/>
                    <a:pt x="755" y="150"/>
                    <a:pt x="754" y="152"/>
                  </a:cubicBezTo>
                  <a:cubicBezTo>
                    <a:pt x="753" y="155"/>
                    <a:pt x="752" y="157"/>
                    <a:pt x="752" y="159"/>
                  </a:cubicBezTo>
                  <a:cubicBezTo>
                    <a:pt x="751" y="161"/>
                    <a:pt x="750" y="162"/>
                    <a:pt x="750" y="163"/>
                  </a:cubicBezTo>
                  <a:cubicBezTo>
                    <a:pt x="749" y="164"/>
                    <a:pt x="748" y="164"/>
                    <a:pt x="748" y="164"/>
                  </a:cubicBezTo>
                  <a:cubicBezTo>
                    <a:pt x="747" y="164"/>
                    <a:pt x="746" y="164"/>
                    <a:pt x="745" y="164"/>
                  </a:cubicBezTo>
                  <a:cubicBezTo>
                    <a:pt x="744" y="163"/>
                    <a:pt x="743" y="163"/>
                    <a:pt x="742" y="162"/>
                  </a:cubicBezTo>
                  <a:cubicBezTo>
                    <a:pt x="741" y="161"/>
                    <a:pt x="740" y="160"/>
                    <a:pt x="739" y="159"/>
                  </a:cubicBezTo>
                  <a:cubicBezTo>
                    <a:pt x="738" y="158"/>
                    <a:pt x="737" y="156"/>
                    <a:pt x="736" y="155"/>
                  </a:cubicBezTo>
                  <a:cubicBezTo>
                    <a:pt x="735" y="154"/>
                    <a:pt x="735" y="153"/>
                    <a:pt x="735" y="152"/>
                  </a:cubicBezTo>
                  <a:cubicBezTo>
                    <a:pt x="735" y="150"/>
                    <a:pt x="735" y="148"/>
                    <a:pt x="736" y="146"/>
                  </a:cubicBezTo>
                  <a:cubicBezTo>
                    <a:pt x="737" y="143"/>
                    <a:pt x="738" y="140"/>
                    <a:pt x="740" y="138"/>
                  </a:cubicBezTo>
                  <a:cubicBezTo>
                    <a:pt x="741" y="135"/>
                    <a:pt x="743" y="132"/>
                    <a:pt x="745" y="128"/>
                  </a:cubicBezTo>
                  <a:cubicBezTo>
                    <a:pt x="748" y="125"/>
                    <a:pt x="750" y="122"/>
                    <a:pt x="753" y="119"/>
                  </a:cubicBezTo>
                  <a:cubicBezTo>
                    <a:pt x="758" y="114"/>
                    <a:pt x="763" y="111"/>
                    <a:pt x="767" y="108"/>
                  </a:cubicBezTo>
                  <a:cubicBezTo>
                    <a:pt x="772" y="105"/>
                    <a:pt x="776" y="104"/>
                    <a:pt x="781" y="104"/>
                  </a:cubicBezTo>
                  <a:cubicBezTo>
                    <a:pt x="785" y="104"/>
                    <a:pt x="789" y="104"/>
                    <a:pt x="793" y="107"/>
                  </a:cubicBezTo>
                  <a:cubicBezTo>
                    <a:pt x="798" y="109"/>
                    <a:pt x="802" y="112"/>
                    <a:pt x="806" y="116"/>
                  </a:cubicBezTo>
                  <a:lnTo>
                    <a:pt x="850" y="160"/>
                  </a:lnTo>
                  <a:close/>
                  <a:moveTo>
                    <a:pt x="804" y="150"/>
                  </a:moveTo>
                  <a:lnTo>
                    <a:pt x="797" y="157"/>
                  </a:lnTo>
                  <a:cubicBezTo>
                    <a:pt x="795" y="160"/>
                    <a:pt x="792" y="162"/>
                    <a:pt x="791" y="165"/>
                  </a:cubicBezTo>
                  <a:cubicBezTo>
                    <a:pt x="789" y="167"/>
                    <a:pt x="788" y="170"/>
                    <a:pt x="788" y="172"/>
                  </a:cubicBezTo>
                  <a:cubicBezTo>
                    <a:pt x="787" y="174"/>
                    <a:pt x="787" y="176"/>
                    <a:pt x="788" y="178"/>
                  </a:cubicBezTo>
                  <a:cubicBezTo>
                    <a:pt x="788" y="180"/>
                    <a:pt x="790" y="181"/>
                    <a:pt x="791" y="183"/>
                  </a:cubicBezTo>
                  <a:cubicBezTo>
                    <a:pt x="794" y="186"/>
                    <a:pt x="797" y="187"/>
                    <a:pt x="800" y="187"/>
                  </a:cubicBezTo>
                  <a:cubicBezTo>
                    <a:pt x="803" y="187"/>
                    <a:pt x="806" y="185"/>
                    <a:pt x="809" y="182"/>
                  </a:cubicBezTo>
                  <a:cubicBezTo>
                    <a:pt x="812" y="179"/>
                    <a:pt x="814" y="176"/>
                    <a:pt x="814" y="173"/>
                  </a:cubicBezTo>
                  <a:cubicBezTo>
                    <a:pt x="815" y="170"/>
                    <a:pt x="816" y="165"/>
                    <a:pt x="815" y="161"/>
                  </a:cubicBezTo>
                  <a:lnTo>
                    <a:pt x="804" y="150"/>
                  </a:lnTo>
                  <a:close/>
                  <a:moveTo>
                    <a:pt x="881" y="128"/>
                  </a:moveTo>
                  <a:cubicBezTo>
                    <a:pt x="881" y="128"/>
                    <a:pt x="881" y="129"/>
                    <a:pt x="882" y="130"/>
                  </a:cubicBezTo>
                  <a:cubicBezTo>
                    <a:pt x="882" y="130"/>
                    <a:pt x="881" y="131"/>
                    <a:pt x="881" y="132"/>
                  </a:cubicBezTo>
                  <a:cubicBezTo>
                    <a:pt x="881" y="133"/>
                    <a:pt x="880" y="134"/>
                    <a:pt x="879" y="135"/>
                  </a:cubicBezTo>
                  <a:cubicBezTo>
                    <a:pt x="878" y="137"/>
                    <a:pt x="876" y="138"/>
                    <a:pt x="875" y="140"/>
                  </a:cubicBezTo>
                  <a:cubicBezTo>
                    <a:pt x="873" y="142"/>
                    <a:pt x="871" y="143"/>
                    <a:pt x="870" y="144"/>
                  </a:cubicBezTo>
                  <a:cubicBezTo>
                    <a:pt x="869" y="145"/>
                    <a:pt x="868" y="146"/>
                    <a:pt x="867" y="146"/>
                  </a:cubicBezTo>
                  <a:cubicBezTo>
                    <a:pt x="866" y="147"/>
                    <a:pt x="865" y="147"/>
                    <a:pt x="864" y="147"/>
                  </a:cubicBezTo>
                  <a:cubicBezTo>
                    <a:pt x="864" y="147"/>
                    <a:pt x="863" y="147"/>
                    <a:pt x="863" y="146"/>
                  </a:cubicBezTo>
                  <a:lnTo>
                    <a:pt x="768" y="52"/>
                  </a:lnTo>
                  <a:cubicBezTo>
                    <a:pt x="768" y="51"/>
                    <a:pt x="767" y="51"/>
                    <a:pt x="767" y="50"/>
                  </a:cubicBezTo>
                  <a:cubicBezTo>
                    <a:pt x="767" y="49"/>
                    <a:pt x="767" y="48"/>
                    <a:pt x="768" y="47"/>
                  </a:cubicBezTo>
                  <a:cubicBezTo>
                    <a:pt x="768" y="46"/>
                    <a:pt x="769" y="45"/>
                    <a:pt x="770" y="44"/>
                  </a:cubicBezTo>
                  <a:cubicBezTo>
                    <a:pt x="771" y="43"/>
                    <a:pt x="772" y="41"/>
                    <a:pt x="774" y="39"/>
                  </a:cubicBezTo>
                  <a:cubicBezTo>
                    <a:pt x="776" y="38"/>
                    <a:pt x="777" y="36"/>
                    <a:pt x="779" y="35"/>
                  </a:cubicBezTo>
                  <a:cubicBezTo>
                    <a:pt x="780" y="34"/>
                    <a:pt x="781" y="34"/>
                    <a:pt x="782" y="33"/>
                  </a:cubicBezTo>
                  <a:cubicBezTo>
                    <a:pt x="783" y="33"/>
                    <a:pt x="784" y="33"/>
                    <a:pt x="785" y="33"/>
                  </a:cubicBezTo>
                  <a:cubicBezTo>
                    <a:pt x="785" y="33"/>
                    <a:pt x="786" y="33"/>
                    <a:pt x="786" y="34"/>
                  </a:cubicBezTo>
                  <a:lnTo>
                    <a:pt x="881" y="128"/>
                  </a:lnTo>
                  <a:close/>
                  <a:moveTo>
                    <a:pt x="889" y="47"/>
                  </a:moveTo>
                  <a:cubicBezTo>
                    <a:pt x="895" y="52"/>
                    <a:pt x="900" y="58"/>
                    <a:pt x="904" y="64"/>
                  </a:cubicBezTo>
                  <a:cubicBezTo>
                    <a:pt x="909" y="70"/>
                    <a:pt x="913" y="76"/>
                    <a:pt x="917" y="82"/>
                  </a:cubicBezTo>
                  <a:cubicBezTo>
                    <a:pt x="921" y="89"/>
                    <a:pt x="925" y="95"/>
                    <a:pt x="928" y="102"/>
                  </a:cubicBezTo>
                  <a:cubicBezTo>
                    <a:pt x="931" y="109"/>
                    <a:pt x="934" y="116"/>
                    <a:pt x="936" y="124"/>
                  </a:cubicBezTo>
                  <a:cubicBezTo>
                    <a:pt x="936" y="125"/>
                    <a:pt x="936" y="125"/>
                    <a:pt x="936" y="126"/>
                  </a:cubicBezTo>
                  <a:cubicBezTo>
                    <a:pt x="936" y="126"/>
                    <a:pt x="936" y="127"/>
                    <a:pt x="935" y="128"/>
                  </a:cubicBezTo>
                  <a:cubicBezTo>
                    <a:pt x="935" y="129"/>
                    <a:pt x="934" y="130"/>
                    <a:pt x="933" y="131"/>
                  </a:cubicBezTo>
                  <a:cubicBezTo>
                    <a:pt x="932" y="132"/>
                    <a:pt x="931" y="133"/>
                    <a:pt x="930" y="134"/>
                  </a:cubicBezTo>
                  <a:cubicBezTo>
                    <a:pt x="928" y="136"/>
                    <a:pt x="926" y="138"/>
                    <a:pt x="925" y="138"/>
                  </a:cubicBezTo>
                  <a:cubicBezTo>
                    <a:pt x="924" y="139"/>
                    <a:pt x="923" y="140"/>
                    <a:pt x="922" y="140"/>
                  </a:cubicBezTo>
                  <a:cubicBezTo>
                    <a:pt x="921" y="140"/>
                    <a:pt x="920" y="140"/>
                    <a:pt x="920" y="139"/>
                  </a:cubicBezTo>
                  <a:cubicBezTo>
                    <a:pt x="919" y="139"/>
                    <a:pt x="919" y="138"/>
                    <a:pt x="918" y="137"/>
                  </a:cubicBezTo>
                  <a:cubicBezTo>
                    <a:pt x="913" y="124"/>
                    <a:pt x="906" y="111"/>
                    <a:pt x="898" y="99"/>
                  </a:cubicBezTo>
                  <a:cubicBezTo>
                    <a:pt x="890" y="87"/>
                    <a:pt x="881" y="76"/>
                    <a:pt x="871" y="65"/>
                  </a:cubicBezTo>
                  <a:cubicBezTo>
                    <a:pt x="860" y="55"/>
                    <a:pt x="849" y="46"/>
                    <a:pt x="837" y="38"/>
                  </a:cubicBezTo>
                  <a:cubicBezTo>
                    <a:pt x="825" y="30"/>
                    <a:pt x="812" y="23"/>
                    <a:pt x="799" y="18"/>
                  </a:cubicBezTo>
                  <a:cubicBezTo>
                    <a:pt x="798" y="18"/>
                    <a:pt x="798" y="17"/>
                    <a:pt x="797" y="17"/>
                  </a:cubicBezTo>
                  <a:cubicBezTo>
                    <a:pt x="797" y="16"/>
                    <a:pt x="797" y="15"/>
                    <a:pt x="797" y="14"/>
                  </a:cubicBezTo>
                  <a:cubicBezTo>
                    <a:pt x="797" y="13"/>
                    <a:pt x="798" y="12"/>
                    <a:pt x="799" y="11"/>
                  </a:cubicBezTo>
                  <a:cubicBezTo>
                    <a:pt x="799" y="10"/>
                    <a:pt x="801" y="8"/>
                    <a:pt x="803" y="6"/>
                  </a:cubicBezTo>
                  <a:cubicBezTo>
                    <a:pt x="804" y="5"/>
                    <a:pt x="805" y="4"/>
                    <a:pt x="806" y="3"/>
                  </a:cubicBezTo>
                  <a:cubicBezTo>
                    <a:pt x="807" y="2"/>
                    <a:pt x="808" y="1"/>
                    <a:pt x="809" y="1"/>
                  </a:cubicBezTo>
                  <a:cubicBezTo>
                    <a:pt x="810" y="0"/>
                    <a:pt x="810" y="0"/>
                    <a:pt x="811" y="0"/>
                  </a:cubicBezTo>
                  <a:cubicBezTo>
                    <a:pt x="811" y="0"/>
                    <a:pt x="812" y="0"/>
                    <a:pt x="812" y="0"/>
                  </a:cubicBezTo>
                  <a:cubicBezTo>
                    <a:pt x="827" y="5"/>
                    <a:pt x="841" y="12"/>
                    <a:pt x="854" y="19"/>
                  </a:cubicBezTo>
                  <a:cubicBezTo>
                    <a:pt x="867" y="27"/>
                    <a:pt x="879" y="36"/>
                    <a:pt x="889" y="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Rectangle 47"/>
            <p:cNvSpPr>
              <a:spLocks noChangeArrowheads="1"/>
            </p:cNvSpPr>
            <p:nvPr/>
          </p:nvSpPr>
          <p:spPr bwMode="auto">
            <a:xfrm>
              <a:off x="2075" y="1026"/>
              <a:ext cx="1720" cy="34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Type of Issues </a:t>
              </a:r>
              <a:r>
                <a:rPr kumimoji="0" lang="en-US" sz="1200" b="1" i="0" u="sng" strike="noStrike" cap="none" normalizeH="0" baseline="0" dirty="0" smtClean="0">
                  <a:ln>
                    <a:noFill/>
                  </a:ln>
                  <a:solidFill>
                    <a:srgbClr val="000000"/>
                  </a:solidFill>
                  <a:effectLst/>
                  <a:latin typeface="Calibri" pitchFamily="34" charset="0"/>
                  <a:cs typeface="Arial" pitchFamily="34" charset="0"/>
                </a:rPr>
                <a:t>by Percent </a:t>
              </a:r>
              <a:r>
                <a:rPr kumimoji="0" lang="en-US" sz="1200" b="1" i="0" u="none" strike="noStrike" cap="none" normalizeH="0" baseline="0" dirty="0" smtClean="0">
                  <a:ln>
                    <a:noFill/>
                  </a:ln>
                  <a:solidFill>
                    <a:srgbClr val="000000"/>
                  </a:solidFill>
                  <a:effectLst/>
                  <a:latin typeface="Calibri" pitchFamily="34" charset="0"/>
                  <a:cs typeface="Arial" pitchFamily="34" charset="0"/>
                </a:rPr>
                <a:t>of Installed EGIs</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Honeywell Repair Results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cs typeface="Arial" pitchFamily="34" charset="0"/>
                </a:rPr>
                <a:t>Jan 2011 thru</a:t>
              </a:r>
              <a:r>
                <a:rPr kumimoji="0" lang="en-US" sz="1200" b="0" i="0" u="none" strike="noStrike" cap="none" normalizeH="0" dirty="0" smtClean="0">
                  <a:ln>
                    <a:noFill/>
                  </a:ln>
                  <a:solidFill>
                    <a:srgbClr val="000000"/>
                  </a:solidFill>
                  <a:effectLst/>
                  <a:latin typeface="Calibri" pitchFamily="34" charset="0"/>
                  <a:cs typeface="Arial" pitchFamily="34" charset="0"/>
                </a:rPr>
                <a:t> Jan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1" name="Rectangle 53"/>
            <p:cNvSpPr>
              <a:spLocks noChangeArrowheads="1"/>
            </p:cNvSpPr>
            <p:nvPr/>
          </p:nvSpPr>
          <p:spPr bwMode="auto">
            <a:xfrm>
              <a:off x="4554" y="1844"/>
              <a:ext cx="48" cy="4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2" name="Rectangle 54"/>
            <p:cNvSpPr>
              <a:spLocks noChangeArrowheads="1"/>
            </p:cNvSpPr>
            <p:nvPr/>
          </p:nvSpPr>
          <p:spPr bwMode="auto">
            <a:xfrm>
              <a:off x="4624" y="1812"/>
              <a:ext cx="615"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All Army (2708)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3" name="Rectangle 55"/>
            <p:cNvSpPr>
              <a:spLocks noChangeArrowheads="1"/>
            </p:cNvSpPr>
            <p:nvPr/>
          </p:nvSpPr>
          <p:spPr bwMode="auto">
            <a:xfrm>
              <a:off x="4554" y="2015"/>
              <a:ext cx="48" cy="4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4" name="Rectangle 56"/>
            <p:cNvSpPr>
              <a:spLocks noChangeArrowheads="1"/>
            </p:cNvSpPr>
            <p:nvPr/>
          </p:nvSpPr>
          <p:spPr bwMode="auto">
            <a:xfrm>
              <a:off x="4624" y="1985"/>
              <a:ext cx="156"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AH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5" name="Rectangle 57"/>
            <p:cNvSpPr>
              <a:spLocks noChangeArrowheads="1"/>
            </p:cNvSpPr>
            <p:nvPr/>
          </p:nvSpPr>
          <p:spPr bwMode="auto">
            <a:xfrm>
              <a:off x="4728" y="1985"/>
              <a:ext cx="76"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6" name="Rectangle 58"/>
            <p:cNvSpPr>
              <a:spLocks noChangeArrowheads="1"/>
            </p:cNvSpPr>
            <p:nvPr/>
          </p:nvSpPr>
          <p:spPr bwMode="auto">
            <a:xfrm>
              <a:off x="4752" y="1985"/>
              <a:ext cx="447"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64D (1198)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7" name="Rectangle 59"/>
            <p:cNvSpPr>
              <a:spLocks noChangeArrowheads="1"/>
            </p:cNvSpPr>
            <p:nvPr/>
          </p:nvSpPr>
          <p:spPr bwMode="auto">
            <a:xfrm>
              <a:off x="4554" y="2191"/>
              <a:ext cx="48" cy="44"/>
            </a:xfrm>
            <a:prstGeom prst="rect">
              <a:avLst/>
            </a:prstGeom>
            <a:solidFill>
              <a:srgbClr val="9BBB5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8" name="Rectangle 60"/>
            <p:cNvSpPr>
              <a:spLocks noChangeArrowheads="1"/>
            </p:cNvSpPr>
            <p:nvPr/>
          </p:nvSpPr>
          <p:spPr bwMode="auto">
            <a:xfrm>
              <a:off x="4624" y="2158"/>
              <a:ext cx="144"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XX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 name="Rectangle 61"/>
            <p:cNvSpPr>
              <a:spLocks noChangeArrowheads="1"/>
            </p:cNvSpPr>
            <p:nvPr/>
          </p:nvSpPr>
          <p:spPr bwMode="auto">
            <a:xfrm>
              <a:off x="4720" y="2158"/>
              <a:ext cx="76"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0" name="Rectangle 62"/>
            <p:cNvSpPr>
              <a:spLocks noChangeArrowheads="1"/>
            </p:cNvSpPr>
            <p:nvPr/>
          </p:nvSpPr>
          <p:spPr bwMode="auto">
            <a:xfrm>
              <a:off x="4744" y="2158"/>
              <a:ext cx="423"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60M (876)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1" name="Rectangle 63"/>
            <p:cNvSpPr>
              <a:spLocks noChangeArrowheads="1"/>
            </p:cNvSpPr>
            <p:nvPr/>
          </p:nvSpPr>
          <p:spPr bwMode="auto">
            <a:xfrm>
              <a:off x="4554" y="2362"/>
              <a:ext cx="48" cy="48"/>
            </a:xfrm>
            <a:prstGeom prst="rect">
              <a:avLst/>
            </a:prstGeom>
            <a:solidFill>
              <a:srgbClr val="8064A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2" name="Rectangle 64"/>
            <p:cNvSpPr>
              <a:spLocks noChangeArrowheads="1"/>
            </p:cNvSpPr>
            <p:nvPr/>
          </p:nvSpPr>
          <p:spPr bwMode="auto">
            <a:xfrm>
              <a:off x="4624" y="2330"/>
              <a:ext cx="152"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XH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3" name="Rectangle 65"/>
            <p:cNvSpPr>
              <a:spLocks noChangeArrowheads="1"/>
            </p:cNvSpPr>
            <p:nvPr/>
          </p:nvSpPr>
          <p:spPr bwMode="auto">
            <a:xfrm>
              <a:off x="4724" y="2330"/>
              <a:ext cx="76"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4" name="Rectangle 66"/>
            <p:cNvSpPr>
              <a:spLocks noChangeArrowheads="1"/>
            </p:cNvSpPr>
            <p:nvPr/>
          </p:nvSpPr>
          <p:spPr bwMode="auto">
            <a:xfrm>
              <a:off x="4748" y="2330"/>
              <a:ext cx="387"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47F (300)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5" name="Rectangle 67"/>
            <p:cNvSpPr>
              <a:spLocks noChangeArrowheads="1"/>
            </p:cNvSpPr>
            <p:nvPr/>
          </p:nvSpPr>
          <p:spPr bwMode="auto">
            <a:xfrm>
              <a:off x="4554" y="2534"/>
              <a:ext cx="48" cy="47"/>
            </a:xfrm>
            <a:prstGeom prst="rect">
              <a:avLst/>
            </a:prstGeom>
            <a:solidFill>
              <a:srgbClr val="4BACC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6" name="Rectangle 68"/>
            <p:cNvSpPr>
              <a:spLocks noChangeArrowheads="1"/>
            </p:cNvSpPr>
            <p:nvPr/>
          </p:nvSpPr>
          <p:spPr bwMode="auto">
            <a:xfrm>
              <a:off x="4624" y="2503"/>
              <a:ext cx="164"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OH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7" name="Rectangle 69"/>
            <p:cNvSpPr>
              <a:spLocks noChangeArrowheads="1"/>
            </p:cNvSpPr>
            <p:nvPr/>
          </p:nvSpPr>
          <p:spPr bwMode="auto">
            <a:xfrm>
              <a:off x="4732" y="2503"/>
              <a:ext cx="76"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8" name="Rectangle 70"/>
            <p:cNvSpPr>
              <a:spLocks noChangeArrowheads="1"/>
            </p:cNvSpPr>
            <p:nvPr/>
          </p:nvSpPr>
          <p:spPr bwMode="auto">
            <a:xfrm>
              <a:off x="4756" y="2503"/>
              <a:ext cx="403" cy="1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Arial" pitchFamily="34" charset="0"/>
                </a:rPr>
                <a:t>58D (334)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 name="Freeform 71"/>
            <p:cNvSpPr>
              <a:spLocks noEditPoints="1"/>
            </p:cNvSpPr>
            <p:nvPr/>
          </p:nvSpPr>
          <p:spPr bwMode="auto">
            <a:xfrm>
              <a:off x="272" y="939"/>
              <a:ext cx="5248" cy="2990"/>
            </a:xfrm>
            <a:custGeom>
              <a:avLst/>
              <a:gdLst/>
              <a:ahLst/>
              <a:cxnLst>
                <a:cxn ang="0">
                  <a:pos x="0" y="8"/>
                </a:cxn>
                <a:cxn ang="0">
                  <a:pos x="8" y="0"/>
                </a:cxn>
                <a:cxn ang="0">
                  <a:pos x="21032" y="0"/>
                </a:cxn>
                <a:cxn ang="0">
                  <a:pos x="21040" y="8"/>
                </a:cxn>
                <a:cxn ang="0">
                  <a:pos x="21040" y="11992"/>
                </a:cxn>
                <a:cxn ang="0">
                  <a:pos x="21032" y="12000"/>
                </a:cxn>
                <a:cxn ang="0">
                  <a:pos x="8" y="12000"/>
                </a:cxn>
                <a:cxn ang="0">
                  <a:pos x="0" y="11992"/>
                </a:cxn>
                <a:cxn ang="0">
                  <a:pos x="0" y="8"/>
                </a:cxn>
                <a:cxn ang="0">
                  <a:pos x="16" y="11992"/>
                </a:cxn>
                <a:cxn ang="0">
                  <a:pos x="8" y="11984"/>
                </a:cxn>
                <a:cxn ang="0">
                  <a:pos x="21032" y="11984"/>
                </a:cxn>
                <a:cxn ang="0">
                  <a:pos x="21024" y="11992"/>
                </a:cxn>
                <a:cxn ang="0">
                  <a:pos x="21024" y="8"/>
                </a:cxn>
                <a:cxn ang="0">
                  <a:pos x="21032" y="16"/>
                </a:cxn>
                <a:cxn ang="0">
                  <a:pos x="8" y="16"/>
                </a:cxn>
                <a:cxn ang="0">
                  <a:pos x="16" y="8"/>
                </a:cxn>
                <a:cxn ang="0">
                  <a:pos x="16" y="11992"/>
                </a:cxn>
              </a:cxnLst>
              <a:rect l="0" t="0" r="r" b="b"/>
              <a:pathLst>
                <a:path w="21040" h="12000">
                  <a:moveTo>
                    <a:pt x="0" y="8"/>
                  </a:moveTo>
                  <a:cubicBezTo>
                    <a:pt x="0" y="4"/>
                    <a:pt x="4" y="0"/>
                    <a:pt x="8" y="0"/>
                  </a:cubicBezTo>
                  <a:lnTo>
                    <a:pt x="21032" y="0"/>
                  </a:lnTo>
                  <a:cubicBezTo>
                    <a:pt x="21037" y="0"/>
                    <a:pt x="21040" y="4"/>
                    <a:pt x="21040" y="8"/>
                  </a:cubicBezTo>
                  <a:lnTo>
                    <a:pt x="21040" y="11992"/>
                  </a:lnTo>
                  <a:cubicBezTo>
                    <a:pt x="21040" y="11997"/>
                    <a:pt x="21037" y="12000"/>
                    <a:pt x="21032" y="12000"/>
                  </a:cubicBezTo>
                  <a:lnTo>
                    <a:pt x="8" y="12000"/>
                  </a:lnTo>
                  <a:cubicBezTo>
                    <a:pt x="4" y="12000"/>
                    <a:pt x="0" y="11997"/>
                    <a:pt x="0" y="11992"/>
                  </a:cubicBezTo>
                  <a:lnTo>
                    <a:pt x="0" y="8"/>
                  </a:lnTo>
                  <a:close/>
                  <a:moveTo>
                    <a:pt x="16" y="11992"/>
                  </a:moveTo>
                  <a:lnTo>
                    <a:pt x="8" y="11984"/>
                  </a:lnTo>
                  <a:lnTo>
                    <a:pt x="21032" y="11984"/>
                  </a:lnTo>
                  <a:lnTo>
                    <a:pt x="21024" y="11992"/>
                  </a:lnTo>
                  <a:lnTo>
                    <a:pt x="21024" y="8"/>
                  </a:lnTo>
                  <a:lnTo>
                    <a:pt x="21032" y="16"/>
                  </a:lnTo>
                  <a:lnTo>
                    <a:pt x="8" y="16"/>
                  </a:lnTo>
                  <a:lnTo>
                    <a:pt x="16" y="8"/>
                  </a:lnTo>
                  <a:lnTo>
                    <a:pt x="16" y="11992"/>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 name="Oval 72"/>
          <p:cNvSpPr/>
          <p:nvPr/>
        </p:nvSpPr>
        <p:spPr bwMode="auto">
          <a:xfrm rot="2467333">
            <a:off x="709975" y="5131486"/>
            <a:ext cx="354580" cy="673239"/>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4" name="Oval Callout 73"/>
          <p:cNvSpPr/>
          <p:nvPr/>
        </p:nvSpPr>
        <p:spPr bwMode="auto">
          <a:xfrm>
            <a:off x="2182483" y="2475781"/>
            <a:ext cx="1906438" cy="923027"/>
          </a:xfrm>
          <a:prstGeom prst="wedgeEllipseCallout">
            <a:avLst>
              <a:gd name="adj1" fmla="val -107156"/>
              <a:gd name="adj2" fmla="val 240492"/>
            </a:avLst>
          </a:prstGeom>
          <a:solidFill>
            <a:schemeClr val="accent1"/>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GEM is Most Prevalent Root Cause of Failures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1282"/>
            <a:ext cx="8229600" cy="4914881"/>
          </a:xfrm>
        </p:spPr>
        <p:txBody>
          <a:bodyPr/>
          <a:lstStyle/>
          <a:p>
            <a:r>
              <a:rPr lang="en-US" dirty="0" smtClean="0"/>
              <a:t>Interface Control Documents (ICDs)</a:t>
            </a:r>
          </a:p>
          <a:p>
            <a:pPr lvl="1"/>
            <a:r>
              <a:rPr lang="en-US" b="0" dirty="0" smtClean="0"/>
              <a:t>How the box operates</a:t>
            </a:r>
          </a:p>
          <a:p>
            <a:pPr lvl="1"/>
            <a:r>
              <a:rPr lang="en-US" b="0" dirty="0" smtClean="0"/>
              <a:t>What it can report</a:t>
            </a:r>
          </a:p>
          <a:p>
            <a:pPr lvl="1"/>
            <a:endParaRPr lang="en-US" b="0" dirty="0" smtClean="0"/>
          </a:p>
          <a:p>
            <a:r>
              <a:rPr lang="en-US" dirty="0" smtClean="0"/>
              <a:t>Data Collected from Digital Source Collector (DSC) on board one aircraft for the same EGI</a:t>
            </a:r>
          </a:p>
          <a:p>
            <a:pPr lvl="1"/>
            <a:r>
              <a:rPr lang="en-US" b="0" dirty="0" smtClean="0"/>
              <a:t>Captured parametric data</a:t>
            </a:r>
          </a:p>
          <a:p>
            <a:pPr lvl="1"/>
            <a:r>
              <a:rPr lang="en-US" b="0" dirty="0" smtClean="0"/>
              <a:t>Failure modes projected into stored data</a:t>
            </a:r>
          </a:p>
          <a:p>
            <a:pPr lvl="1"/>
            <a:r>
              <a:rPr lang="en-US" b="0" dirty="0" smtClean="0"/>
              <a:t>117 data records</a:t>
            </a:r>
          </a:p>
          <a:p>
            <a:pPr lvl="1"/>
            <a:r>
              <a:rPr lang="en-US" b="0" dirty="0" smtClean="0"/>
              <a:t>03 Jan 2011 to 17 Jun 2011</a:t>
            </a:r>
          </a:p>
          <a:p>
            <a:pPr lvl="1"/>
            <a:endParaRPr lang="en-US" b="0" dirty="0" smtClean="0"/>
          </a:p>
          <a:p>
            <a:r>
              <a:rPr lang="en-US" dirty="0" smtClean="0"/>
              <a:t>Aviation 2410 database</a:t>
            </a:r>
          </a:p>
          <a:p>
            <a:pPr lvl="1"/>
            <a:r>
              <a:rPr lang="en-US" b="0" dirty="0" smtClean="0"/>
              <a:t>Maintenance Logs</a:t>
            </a:r>
          </a:p>
          <a:p>
            <a:pPr lvl="1"/>
            <a:endParaRPr lang="en-US" b="0" dirty="0" smtClean="0"/>
          </a:p>
          <a:p>
            <a:r>
              <a:rPr lang="en-US" dirty="0" smtClean="0"/>
              <a:t>Depot Repair Data</a:t>
            </a:r>
            <a:endParaRPr lang="en-US" dirty="0"/>
          </a:p>
        </p:txBody>
      </p:sp>
      <p:sp>
        <p:nvSpPr>
          <p:cNvPr id="3" name="Title 2"/>
          <p:cNvSpPr>
            <a:spLocks noGrp="1"/>
          </p:cNvSpPr>
          <p:nvPr>
            <p:ph type="title"/>
          </p:nvPr>
        </p:nvSpPr>
        <p:spPr/>
        <p:txBody>
          <a:bodyPr/>
          <a:lstStyle/>
          <a:p>
            <a:r>
              <a:rPr lang="en-US" dirty="0" smtClean="0"/>
              <a:t>Data Sources</a:t>
            </a:r>
            <a:endParaRPr lang="en-US" dirty="0"/>
          </a:p>
        </p:txBody>
      </p:sp>
      <p:grpSp>
        <p:nvGrpSpPr>
          <p:cNvPr id="11" name="Group 10"/>
          <p:cNvGrpSpPr/>
          <p:nvPr/>
        </p:nvGrpSpPr>
        <p:grpSpPr>
          <a:xfrm>
            <a:off x="5949538" y="3218206"/>
            <a:ext cx="2602325" cy="2808844"/>
            <a:chOff x="6477000" y="3733800"/>
            <a:chExt cx="2074863" cy="2032000"/>
          </a:xfrm>
        </p:grpSpPr>
        <p:sp>
          <p:nvSpPr>
            <p:cNvPr id="4" name="Text Box 49"/>
            <p:cNvSpPr txBox="1">
              <a:spLocks noChangeArrowheads="1"/>
            </p:cNvSpPr>
            <p:nvPr/>
          </p:nvSpPr>
          <p:spPr bwMode="auto">
            <a:xfrm>
              <a:off x="7315200" y="5410200"/>
              <a:ext cx="1033463" cy="355600"/>
            </a:xfrm>
            <a:prstGeom prst="rect">
              <a:avLst/>
            </a:prstGeom>
            <a:noFill/>
            <a:ln w="9525">
              <a:noFill/>
              <a:miter lim="800000"/>
              <a:headEnd/>
              <a:tailEnd/>
            </a:ln>
          </p:spPr>
          <p:txBody>
            <a:bodyPr lIns="91400" tIns="45700" rIns="91400" bIns="45700">
              <a:spAutoFit/>
            </a:bodyPr>
            <a:lstStyle/>
            <a:p>
              <a:pPr marL="107950" indent="-107950">
                <a:lnSpc>
                  <a:spcPct val="70000"/>
                </a:lnSpc>
                <a:spcBef>
                  <a:spcPct val="50000"/>
                </a:spcBef>
                <a:defRPr/>
              </a:pPr>
              <a:r>
                <a:rPr lang="en-US" sz="900" b="1" dirty="0">
                  <a:solidFill>
                    <a:srgbClr val="000000"/>
                  </a:solidFill>
                  <a:latin typeface="Arial" pitchFamily="34" charset="0"/>
                  <a:cs typeface="+mn-cs"/>
                </a:rPr>
                <a:t>AMRDEC</a:t>
              </a:r>
            </a:p>
            <a:p>
              <a:pPr marL="107950" indent="-107950">
                <a:lnSpc>
                  <a:spcPct val="70000"/>
                </a:lnSpc>
                <a:spcBef>
                  <a:spcPct val="50000"/>
                </a:spcBef>
                <a:defRPr/>
              </a:pPr>
              <a:r>
                <a:rPr lang="en-US" sz="900" dirty="0">
                  <a:solidFill>
                    <a:srgbClr val="000000"/>
                  </a:solidFill>
                  <a:latin typeface="Arial" pitchFamily="34" charset="0"/>
                  <a:cs typeface="+mn-cs"/>
                </a:rPr>
                <a:t>- Analysis Tools</a:t>
              </a:r>
            </a:p>
          </p:txBody>
        </p:sp>
        <p:pic>
          <p:nvPicPr>
            <p:cNvPr id="5" name="Picture 77"/>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43750" y="4225925"/>
              <a:ext cx="627063"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1"/>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96175" y="4530725"/>
              <a:ext cx="627063"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924800" y="4892675"/>
              <a:ext cx="627063"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49"/>
            <p:cNvSpPr txBox="1">
              <a:spLocks noChangeArrowheads="1"/>
            </p:cNvSpPr>
            <p:nvPr/>
          </p:nvSpPr>
          <p:spPr bwMode="auto">
            <a:xfrm>
              <a:off x="6553200" y="4343400"/>
              <a:ext cx="1033463" cy="355600"/>
            </a:xfrm>
            <a:prstGeom prst="rect">
              <a:avLst/>
            </a:prstGeom>
            <a:noFill/>
            <a:ln w="9525">
              <a:noFill/>
              <a:miter lim="800000"/>
              <a:headEnd/>
              <a:tailEnd/>
            </a:ln>
          </p:spPr>
          <p:txBody>
            <a:bodyPr lIns="91400" tIns="45700" rIns="91400" bIns="45700">
              <a:spAutoFit/>
            </a:bodyPr>
            <a:lstStyle/>
            <a:p>
              <a:pPr marL="107950" indent="-107950">
                <a:lnSpc>
                  <a:spcPct val="70000"/>
                </a:lnSpc>
                <a:spcBef>
                  <a:spcPct val="50000"/>
                </a:spcBef>
                <a:defRPr/>
              </a:pPr>
              <a:r>
                <a:rPr lang="en-US" sz="900" b="1" dirty="0" smtClean="0">
                  <a:solidFill>
                    <a:srgbClr val="000000"/>
                  </a:solidFill>
                  <a:latin typeface="Arial" pitchFamily="34" charset="0"/>
                </a:rPr>
                <a:t>Logs A</a:t>
              </a:r>
              <a:endParaRPr lang="en-US" sz="900" b="1" dirty="0">
                <a:solidFill>
                  <a:srgbClr val="000000"/>
                </a:solidFill>
                <a:latin typeface="Arial" pitchFamily="34" charset="0"/>
                <a:cs typeface="+mn-cs"/>
              </a:endParaRPr>
            </a:p>
            <a:p>
              <a:pPr marL="107950" indent="-107950">
                <a:lnSpc>
                  <a:spcPct val="70000"/>
                </a:lnSpc>
                <a:spcBef>
                  <a:spcPct val="50000"/>
                </a:spcBef>
                <a:defRPr/>
              </a:pPr>
              <a:r>
                <a:rPr lang="en-US" sz="900" dirty="0">
                  <a:solidFill>
                    <a:srgbClr val="000000"/>
                  </a:solidFill>
                  <a:latin typeface="Arial" pitchFamily="34" charset="0"/>
                  <a:cs typeface="+mn-cs"/>
                </a:rPr>
                <a:t>- </a:t>
              </a:r>
              <a:r>
                <a:rPr lang="en-US" sz="900" dirty="0" smtClean="0">
                  <a:solidFill>
                    <a:srgbClr val="000000"/>
                  </a:solidFill>
                  <a:latin typeface="Arial" pitchFamily="34" charset="0"/>
                  <a:cs typeface="+mn-cs"/>
                </a:rPr>
                <a:t>DB Tools</a:t>
              </a:r>
              <a:endParaRPr lang="en-US" sz="900" dirty="0">
                <a:solidFill>
                  <a:srgbClr val="000000"/>
                </a:solidFill>
                <a:latin typeface="Arial" pitchFamily="34" charset="0"/>
                <a:cs typeface="+mn-cs"/>
              </a:endParaRPr>
            </a:p>
          </p:txBody>
        </p:sp>
        <p:sp>
          <p:nvSpPr>
            <p:cNvPr id="9" name="Text Box 49"/>
            <p:cNvSpPr txBox="1">
              <a:spLocks noChangeArrowheads="1"/>
            </p:cNvSpPr>
            <p:nvPr/>
          </p:nvSpPr>
          <p:spPr bwMode="auto">
            <a:xfrm>
              <a:off x="6934200" y="4876800"/>
              <a:ext cx="1033463" cy="357430"/>
            </a:xfrm>
            <a:prstGeom prst="rect">
              <a:avLst/>
            </a:prstGeom>
            <a:noFill/>
            <a:ln w="9525">
              <a:noFill/>
              <a:miter lim="800000"/>
              <a:headEnd/>
              <a:tailEnd/>
            </a:ln>
          </p:spPr>
          <p:txBody>
            <a:bodyPr lIns="91400" tIns="45700" rIns="91400" bIns="45700">
              <a:spAutoFit/>
            </a:bodyPr>
            <a:lstStyle/>
            <a:p>
              <a:pPr marL="107950" indent="-107950">
                <a:lnSpc>
                  <a:spcPct val="70000"/>
                </a:lnSpc>
                <a:spcBef>
                  <a:spcPct val="50000"/>
                </a:spcBef>
                <a:defRPr/>
              </a:pPr>
              <a:r>
                <a:rPr lang="en-US" sz="900" b="1" dirty="0" smtClean="0">
                  <a:solidFill>
                    <a:srgbClr val="000000"/>
                  </a:solidFill>
                  <a:latin typeface="Arial" pitchFamily="34" charset="0"/>
                </a:rPr>
                <a:t>7770 </a:t>
              </a:r>
            </a:p>
            <a:p>
              <a:pPr marL="107950" indent="-107950">
                <a:lnSpc>
                  <a:spcPct val="70000"/>
                </a:lnSpc>
                <a:spcBef>
                  <a:spcPct val="50000"/>
                </a:spcBef>
                <a:defRPr/>
              </a:pPr>
              <a:r>
                <a:rPr lang="en-US" sz="900" dirty="0" smtClean="0">
                  <a:solidFill>
                    <a:srgbClr val="000000"/>
                  </a:solidFill>
                  <a:latin typeface="Arial" pitchFamily="34" charset="0"/>
                  <a:cs typeface="+mn-cs"/>
                </a:rPr>
                <a:t>- Storage</a:t>
              </a:r>
              <a:endParaRPr lang="en-US" sz="900" dirty="0">
                <a:solidFill>
                  <a:srgbClr val="000000"/>
                </a:solidFill>
                <a:latin typeface="Arial" pitchFamily="34" charset="0"/>
                <a:cs typeface="+mn-cs"/>
              </a:endParaRPr>
            </a:p>
          </p:txBody>
        </p:sp>
        <p:sp>
          <p:nvSpPr>
            <p:cNvPr id="10" name="AutoShape 76"/>
            <p:cNvSpPr>
              <a:spLocks noChangeArrowheads="1"/>
            </p:cNvSpPr>
            <p:nvPr/>
          </p:nvSpPr>
          <p:spPr bwMode="auto">
            <a:xfrm>
              <a:off x="6477000" y="3733800"/>
              <a:ext cx="1244600" cy="422275"/>
            </a:xfrm>
            <a:prstGeom prst="wave">
              <a:avLst>
                <a:gd name="adj1" fmla="val 13005"/>
                <a:gd name="adj2" fmla="val 0"/>
              </a:avLst>
            </a:prstGeom>
            <a:solidFill>
              <a:srgbClr val="FFFF99"/>
            </a:solidFill>
            <a:ln w="9525">
              <a:solidFill>
                <a:schemeClr val="tx1"/>
              </a:solidFill>
              <a:round/>
              <a:headEnd/>
              <a:tailEnd/>
            </a:ln>
          </p:spPr>
          <p:txBody>
            <a:bodyPr wrap="none" anchor="ctr"/>
            <a:lstStyle/>
            <a:p>
              <a:pPr algn="ctr" defTabSz="966788">
                <a:defRPr/>
              </a:pPr>
              <a:r>
                <a:rPr lang="en-US" sz="1200" b="1" dirty="0" smtClean="0">
                  <a:solidFill>
                    <a:srgbClr val="8B0304"/>
                  </a:solidFill>
                  <a:latin typeface="Arial" pitchFamily="34" charset="0"/>
                  <a:cs typeface="+mn-cs"/>
                </a:rPr>
                <a:t>At Enterprise</a:t>
              </a:r>
              <a:endParaRPr lang="en-US" sz="1200" b="1" dirty="0">
                <a:solidFill>
                  <a:srgbClr val="8B0304"/>
                </a:solidFill>
                <a:latin typeface="Arial" pitchFamily="34" charset="0"/>
                <a:cs typeface="+mn-cs"/>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213360" y="1158240"/>
            <a:ext cx="8275320" cy="274320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9" name="Right Arrow 28"/>
          <p:cNvSpPr/>
          <p:nvPr/>
        </p:nvSpPr>
        <p:spPr bwMode="auto">
          <a:xfrm>
            <a:off x="5547359" y="2499360"/>
            <a:ext cx="966651" cy="357051"/>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a:xfrm>
            <a:off x="1922581" y="58368"/>
            <a:ext cx="5293894" cy="864524"/>
          </a:xfrm>
          <a:effectLst/>
        </p:spPr>
        <p:txBody>
          <a:bodyPr/>
          <a:lstStyle/>
          <a:p>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Prognostics &amp; RUL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Understanding the EGI System</a:t>
            </a:r>
            <a:endParaRPr lang="en-US" dirty="0">
              <a:effectLst>
                <a:outerShdw blurRad="38100" dist="38100" dir="2700000" algn="tl">
                  <a:srgbClr val="000000">
                    <a:alpha val="43137"/>
                  </a:srgbClr>
                </a:outerShdw>
              </a:effectLst>
            </a:endParaRPr>
          </a:p>
        </p:txBody>
      </p:sp>
      <p:sp>
        <p:nvSpPr>
          <p:cNvPr id="8" name="Rectangle 39"/>
          <p:cNvSpPr>
            <a:spLocks noChangeArrowheads="1"/>
          </p:cNvSpPr>
          <p:nvPr/>
        </p:nvSpPr>
        <p:spPr bwMode="auto">
          <a:xfrm>
            <a:off x="-7938" y="862273"/>
            <a:ext cx="3810001" cy="144462"/>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2400" b="0">
              <a:latin typeface="Arial" charset="0"/>
              <a:ea typeface="ＭＳ Ｐゴシック" pitchFamily="1" charset="-128"/>
            </a:endParaRPr>
          </a:p>
        </p:txBody>
      </p:sp>
      <p:sp>
        <p:nvSpPr>
          <p:cNvPr id="8194" name="AutoShape 2" descr="data:image/jpeg;base64,/9j/4AAQSkZJRgABAQAAAQABAAD/2wCEAAkGBggGBQkIBwgKCQkKDRYOBQUMDRoTFBAWHxwhIB8cHh4jJzIqIyUvJR4eKzssLzM1ODg4ISo9QTw2RzI3ODUBCQoKBQUFDQUFDSkYEhgpKSkpKSkpKSkpKSkpKSkpKSkpKSkpKSkpKSkpKSkpKSkpKSkpKSkpKSkpKSkpKSkpKf/AABEIACUAJQMBIgACEQEDEQH/xAAaAAEBAAMBAQAAAAAAAAAAAAAABgQFBwMC/8QALhAAAQMEAQMBBgcBAAAAAAAAAQIEEQADBQYhBxMxEiJBRnaBwhcjUmFmleIU/8QAFAEBAAAAAAAAAAAAAAAAAAAAAP/EABQRAQAAAAAAAAAAAAAAAAAAAAD/2gAMAwEAAhEDEQA/AOh7R1Kx+rbK3wd3GZbIP3NgOGbXHt03SpMqER6gZHoUfHisT8U/4Vuf9T/utzuemMtyxaLN9a2r1sru65sdni61uiCFJPBiQJE8wPBAI1Wmbm9uZRerbehDXY2yfU3cJ4tZC0Ji7aPAmAZT+xIAhSUBiNesTV93v+PU9tcdi6qy+7WNC+3cT5QqF8KEiQeaPusTXGM1un+p7a0bW4776/jQhCZMCVFcDkgfWvjQcqyweL3bIZNwhs0b7K9W8eL8Aex9SSYAA5JIArwxWKe9VMpYz+xt1ttabq7mk6Td8uT7r98eCCPCfEH9Mm4FxrmctbLr7TLN2zptZdpK2rV0gIuemSASASIIEgzyCDStlSgVP7npjLcsWizfWtq9bK7uubHZ4utboghSTwYkCRPMDwQCKClBxHptoj3Zcplr22vkPmWNzbhTnXLY/KcPvZFy6sQAUREJj3ngCQrt1Q3Sz4v+Z3v2Vc0ClKUClKUEN0s+L/md79lXNKUClK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ggGBQkIBwgKCQkKDRYOBQUMDRoTFBAWHxwhIB8cHh4jJzIqIyUvJR4eKzssLzM1ODg4ISo9QTw2RzI3ODUBCQoKBQUFDQUFDSkYEhgpKSkpKSkpKSkpKSkpKSkpKSkpKSkpKSkpKSkpKSkpKSkpKSkpKSkpKSkpKSkpKSkpKf/AABEIACUAJQMBIgACEQEDEQH/xAAaAAEBAAMBAQAAAAAAAAAAAAAABgQFBwMC/8QALhAAAQMEAQMBBgcBAAAAAAAAAQIEEQADBQYhBxMxEiJBRnaBwhcjUmFmleIU/8QAFAEBAAAAAAAAAAAAAAAAAAAAAP/EABQRAQAAAAAAAAAAAAAAAAAAAAD/2gAMAwEAAhEDEQA/AOh7R1Kx+rbK3wd3GZbIP3NgOGbXHt03SpMqER6gZHoUfHisT8U/4Vuf9T/utzuemMtyxaLN9a2r1sru65sdni61uiCFJPBiQJE8wPBAI1Wmbm9uZRerbehDXY2yfU3cJ4tZC0Ji7aPAmAZT+xIAhSUBiNesTV93v+PU9tcdi6qy+7WNC+3cT5QqF8KEiQeaPusTXGM1un+p7a0bW4776/jQhCZMCVFcDkgfWvjQcqyweL3bIZNwhs0b7K9W8eL8Aex9SSYAA5JIArwxWKe9VMpYz+xt1ttabq7mk6Td8uT7r98eCCPCfEH9Mm4FxrmctbLr7TLN2zptZdpK2rV0gIuemSASASIIEgzyCDStlSgVP7npjLcsWizfWtq9bK7uubHZ4utboghSTwYkCRPMDwQCKClBxHptoj3Zcplr22vkPmWNzbhTnXLY/KcPvZFy6sQAUREJj3ngCQrt1Q3Sz4v+Z3v2Vc0ClKUClKUEN0s+L/md79lXNKUClK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 45"/>
          <p:cNvGrpSpPr/>
          <p:nvPr/>
        </p:nvGrpSpPr>
        <p:grpSpPr>
          <a:xfrm>
            <a:off x="491454" y="1182751"/>
            <a:ext cx="6331131" cy="2553226"/>
            <a:chOff x="1201783" y="2192945"/>
            <a:chExt cx="6331131" cy="2553226"/>
          </a:xfrm>
        </p:grpSpPr>
        <p:sp>
          <p:nvSpPr>
            <p:cNvPr id="5" name="Rectangle 4"/>
            <p:cNvSpPr/>
            <p:nvPr/>
          </p:nvSpPr>
          <p:spPr bwMode="auto">
            <a:xfrm>
              <a:off x="1201783" y="3065417"/>
              <a:ext cx="3805646" cy="168075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EGI</a:t>
              </a:r>
            </a:p>
          </p:txBody>
        </p:sp>
        <p:sp>
          <p:nvSpPr>
            <p:cNvPr id="6" name="Rectangle 5"/>
            <p:cNvSpPr/>
            <p:nvPr/>
          </p:nvSpPr>
          <p:spPr bwMode="auto">
            <a:xfrm>
              <a:off x="1463040" y="3831774"/>
              <a:ext cx="740229" cy="33963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GYROs</a:t>
              </a:r>
            </a:p>
          </p:txBody>
        </p:sp>
        <p:sp>
          <p:nvSpPr>
            <p:cNvPr id="7" name="Rectangle 6"/>
            <p:cNvSpPr/>
            <p:nvPr/>
          </p:nvSpPr>
          <p:spPr bwMode="auto">
            <a:xfrm>
              <a:off x="3587931" y="3526971"/>
              <a:ext cx="984069" cy="66185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Kalman</a:t>
              </a:r>
              <a:r>
                <a:rPr kumimoji="0" lang="en-US" sz="1600" b="1" i="0" u="none" strike="noStrike" cap="none" normalizeH="0" baseline="0" dirty="0" smtClean="0">
                  <a:ln>
                    <a:noFill/>
                  </a:ln>
                  <a:solidFill>
                    <a:schemeClr val="tx1"/>
                  </a:solidFill>
                  <a:effectLst/>
                  <a:latin typeface="Arial" charset="0"/>
                </a:rPr>
                <a:t> Filter</a:t>
              </a:r>
            </a:p>
          </p:txBody>
        </p:sp>
        <p:pic>
          <p:nvPicPr>
            <p:cNvPr id="8198" name="Picture 6" descr="[Schematic Symbol]"/>
            <p:cNvPicPr>
              <a:picLocks noChangeAspect="1" noChangeArrowheads="1"/>
            </p:cNvPicPr>
            <p:nvPr/>
          </p:nvPicPr>
          <p:blipFill>
            <a:blip r:embed="rId3" cstate="screen"/>
            <a:srcRect/>
            <a:stretch>
              <a:fillRect/>
            </a:stretch>
          </p:blipFill>
          <p:spPr bwMode="auto">
            <a:xfrm>
              <a:off x="2724603" y="2192945"/>
              <a:ext cx="352425" cy="352426"/>
            </a:xfrm>
            <a:prstGeom prst="rect">
              <a:avLst/>
            </a:prstGeom>
            <a:noFill/>
          </p:spPr>
        </p:pic>
        <p:cxnSp>
          <p:nvCxnSpPr>
            <p:cNvPr id="15" name="Elbow Connector 14"/>
            <p:cNvCxnSpPr>
              <a:endCxn id="7" idx="1"/>
            </p:cNvCxnSpPr>
            <p:nvPr/>
          </p:nvCxnSpPr>
          <p:spPr bwMode="auto">
            <a:xfrm rot="16200000" flipH="1">
              <a:off x="2422842" y="2692808"/>
              <a:ext cx="1634356" cy="695822"/>
            </a:xfrm>
            <a:prstGeom prst="bentConnector2">
              <a:avLst/>
            </a:prstGeom>
            <a:solidFill>
              <a:schemeClr val="accent1"/>
            </a:solidFill>
            <a:ln w="15875" cap="flat" cmpd="sng" algn="ctr">
              <a:solidFill>
                <a:schemeClr val="tx1"/>
              </a:solidFill>
              <a:prstDash val="solid"/>
              <a:round/>
              <a:headEnd type="none" w="med" len="med"/>
              <a:tailEnd type="none" w="med" len="med"/>
            </a:ln>
            <a:effectLst/>
          </p:spPr>
        </p:cxnSp>
        <p:cxnSp>
          <p:nvCxnSpPr>
            <p:cNvPr id="18" name="Elbow Connector 17"/>
            <p:cNvCxnSpPr>
              <a:stCxn id="6" idx="3"/>
              <a:endCxn id="7" idx="1"/>
            </p:cNvCxnSpPr>
            <p:nvPr/>
          </p:nvCxnSpPr>
          <p:spPr bwMode="auto">
            <a:xfrm flipV="1">
              <a:off x="2203269" y="3857897"/>
              <a:ext cx="1384662" cy="143694"/>
            </a:xfrm>
            <a:prstGeom prst="bentConnector3">
              <a:avLst>
                <a:gd name="adj1" fmla="val 50000"/>
              </a:avLst>
            </a:prstGeom>
            <a:solidFill>
              <a:schemeClr val="accent1"/>
            </a:solidFill>
            <a:ln w="15875" cap="flat" cmpd="sng" algn="ctr">
              <a:solidFill>
                <a:schemeClr val="tx1"/>
              </a:solidFill>
              <a:prstDash val="solid"/>
              <a:round/>
              <a:headEnd type="none" w="med" len="med"/>
              <a:tailEnd type="none" w="med" len="med"/>
            </a:ln>
            <a:effectLst/>
          </p:spPr>
        </p:cxnSp>
        <p:sp>
          <p:nvSpPr>
            <p:cNvPr id="20" name="TextBox 19"/>
            <p:cNvSpPr txBox="1"/>
            <p:nvPr/>
          </p:nvSpPr>
          <p:spPr>
            <a:xfrm>
              <a:off x="2078901" y="2203269"/>
              <a:ext cx="984066" cy="430887"/>
            </a:xfrm>
            <a:prstGeom prst="rect">
              <a:avLst/>
            </a:prstGeom>
            <a:noFill/>
          </p:spPr>
          <p:txBody>
            <a:bodyPr wrap="square" rtlCol="0">
              <a:spAutoFit/>
            </a:bodyPr>
            <a:lstStyle/>
            <a:p>
              <a:r>
                <a:rPr lang="en-US" sz="1100" dirty="0" smtClean="0"/>
                <a:t>GPS Antenna</a:t>
              </a:r>
            </a:p>
          </p:txBody>
        </p:sp>
        <p:sp>
          <p:nvSpPr>
            <p:cNvPr id="21" name="Right Arrow 20"/>
            <p:cNvSpPr/>
            <p:nvPr/>
          </p:nvSpPr>
          <p:spPr bwMode="auto">
            <a:xfrm>
              <a:off x="4624252" y="3822306"/>
              <a:ext cx="2908662" cy="375230"/>
            </a:xfrm>
            <a:prstGeom prst="rightArrow">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Errors</a:t>
              </a:r>
              <a:endParaRPr kumimoji="0" lang="en-US" sz="700" b="1" i="0" u="none" strike="noStrike" cap="none" normalizeH="0" baseline="0" dirty="0" smtClean="0">
                <a:ln>
                  <a:noFill/>
                </a:ln>
                <a:solidFill>
                  <a:schemeClr val="tx1"/>
                </a:solidFill>
                <a:effectLst/>
                <a:latin typeface="Arial" charset="0"/>
              </a:endParaRPr>
            </a:p>
          </p:txBody>
        </p:sp>
        <p:sp>
          <p:nvSpPr>
            <p:cNvPr id="23" name="Bent-Up Arrow 22"/>
            <p:cNvSpPr/>
            <p:nvPr/>
          </p:nvSpPr>
          <p:spPr bwMode="auto">
            <a:xfrm>
              <a:off x="4632960" y="3048000"/>
              <a:ext cx="2046513" cy="731520"/>
            </a:xfrm>
            <a:prstGeom prst="bentUp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050" dirty="0" smtClean="0"/>
                <a:t>Heading</a:t>
              </a:r>
              <a:r>
                <a:rPr lang="en-US" sz="800" dirty="0" smtClean="0"/>
                <a:t>, </a:t>
              </a:r>
              <a:r>
                <a:rPr lang="en-US" sz="1050" dirty="0" smtClean="0"/>
                <a:t>Position</a:t>
              </a:r>
              <a:r>
                <a:rPr lang="en-US" sz="800" dirty="0" smtClean="0"/>
                <a:t>, </a:t>
              </a:r>
              <a:r>
                <a:rPr lang="en-US" sz="1050" dirty="0" smtClean="0"/>
                <a:t>Velocity</a:t>
              </a:r>
              <a:endParaRPr lang="en-US" sz="800"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1454331" y="4258491"/>
              <a:ext cx="766356" cy="28738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rPr>
                <a:t>Acce</a:t>
              </a:r>
              <a:r>
                <a:rPr lang="en-US" sz="1400" dirty="0" err="1" smtClean="0"/>
                <a:t>l</a:t>
              </a:r>
              <a:endParaRPr kumimoji="0" lang="en-US" sz="1400" b="1"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1445622" y="3461656"/>
              <a:ext cx="770709" cy="28738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Baro</a:t>
              </a:r>
              <a:endParaRPr kumimoji="0" lang="en-US" sz="800" b="1"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2512423" y="3156858"/>
              <a:ext cx="740229" cy="33963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GPS</a:t>
              </a:r>
            </a:p>
          </p:txBody>
        </p:sp>
        <p:cxnSp>
          <p:nvCxnSpPr>
            <p:cNvPr id="31" name="Elbow Connector 30"/>
            <p:cNvCxnSpPr>
              <a:stCxn id="25" idx="3"/>
              <a:endCxn id="7" idx="1"/>
            </p:cNvCxnSpPr>
            <p:nvPr/>
          </p:nvCxnSpPr>
          <p:spPr bwMode="auto">
            <a:xfrm flipV="1">
              <a:off x="2220687" y="3857897"/>
              <a:ext cx="1367244" cy="544286"/>
            </a:xfrm>
            <a:prstGeom prst="bentConnector3">
              <a:avLst>
                <a:gd name="adj1" fmla="val 50000"/>
              </a:avLst>
            </a:prstGeom>
            <a:solidFill>
              <a:schemeClr val="accent1"/>
            </a:solidFill>
            <a:ln w="15875" cap="flat" cmpd="sng" algn="ctr">
              <a:solidFill>
                <a:schemeClr val="tx1"/>
              </a:solidFill>
              <a:prstDash val="solid"/>
              <a:round/>
              <a:headEnd type="none" w="med" len="med"/>
              <a:tailEnd type="none" w="med" len="med"/>
            </a:ln>
            <a:effectLst/>
          </p:spPr>
        </p:cxnSp>
        <p:cxnSp>
          <p:nvCxnSpPr>
            <p:cNvPr id="32" name="Elbow Connector 31"/>
            <p:cNvCxnSpPr>
              <a:stCxn id="7" idx="1"/>
              <a:endCxn id="26" idx="3"/>
            </p:cNvCxnSpPr>
            <p:nvPr/>
          </p:nvCxnSpPr>
          <p:spPr bwMode="auto">
            <a:xfrm rot="10800000">
              <a:off x="2216331" y="3605349"/>
              <a:ext cx="1371600" cy="252549"/>
            </a:xfrm>
            <a:prstGeom prst="bentConnector3">
              <a:avLst>
                <a:gd name="adj1" fmla="val 50000"/>
              </a:avLst>
            </a:prstGeom>
            <a:solidFill>
              <a:schemeClr val="accent1"/>
            </a:solidFill>
            <a:ln w="15875" cap="flat" cmpd="sng" algn="ctr">
              <a:solidFill>
                <a:schemeClr val="tx1"/>
              </a:solidFill>
              <a:prstDash val="solid"/>
              <a:round/>
              <a:headEnd type="none" w="med" len="med"/>
              <a:tailEnd type="none" w="med" len="med"/>
            </a:ln>
            <a:effectLst/>
          </p:spPr>
        </p:cxnSp>
      </p:grpSp>
      <p:sp>
        <p:nvSpPr>
          <p:cNvPr id="28" name="Flowchart: Magnetic Disk 27"/>
          <p:cNvSpPr/>
          <p:nvPr/>
        </p:nvSpPr>
        <p:spPr bwMode="auto">
          <a:xfrm>
            <a:off x="6853646" y="2325189"/>
            <a:ext cx="914400" cy="1280160"/>
          </a:xfrm>
          <a:prstGeom prst="flowChartMagneticDisk">
            <a:avLst/>
          </a:prstGeom>
          <a:solidFill>
            <a:srgbClr val="BBAD6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DSC</a:t>
            </a:r>
          </a:p>
        </p:txBody>
      </p:sp>
      <p:grpSp>
        <p:nvGrpSpPr>
          <p:cNvPr id="4" name="Group 39"/>
          <p:cNvGrpSpPr/>
          <p:nvPr/>
        </p:nvGrpSpPr>
        <p:grpSpPr>
          <a:xfrm>
            <a:off x="2657475" y="4058643"/>
            <a:ext cx="5953125" cy="2486025"/>
            <a:chOff x="2657475" y="3967203"/>
            <a:chExt cx="5953125" cy="2486025"/>
          </a:xfrm>
        </p:grpSpPr>
        <p:sp>
          <p:nvSpPr>
            <p:cNvPr id="33" name="Rectangle 32"/>
            <p:cNvSpPr/>
            <p:nvPr/>
          </p:nvSpPr>
          <p:spPr bwMode="auto">
            <a:xfrm>
              <a:off x="2657475" y="3967203"/>
              <a:ext cx="5953125" cy="248602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0" name="Down Arrow 49"/>
            <p:cNvSpPr/>
            <p:nvPr/>
          </p:nvSpPr>
          <p:spPr bwMode="auto">
            <a:xfrm>
              <a:off x="6966858" y="3997235"/>
              <a:ext cx="775062" cy="1043891"/>
            </a:xfrm>
            <a:prstGeom prst="downArrow">
              <a:avLst/>
            </a:prstGeom>
            <a:solidFill>
              <a:srgbClr val="E5931B"/>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Condition Indicator</a:t>
              </a:r>
            </a:p>
          </p:txBody>
        </p:sp>
        <p:sp>
          <p:nvSpPr>
            <p:cNvPr id="51" name="Left Arrow 50"/>
            <p:cNvSpPr/>
            <p:nvPr/>
          </p:nvSpPr>
          <p:spPr bwMode="auto">
            <a:xfrm>
              <a:off x="5242560" y="5214257"/>
              <a:ext cx="1184366" cy="827314"/>
            </a:xfrm>
            <a:prstGeom prst="leftArrow">
              <a:avLst/>
            </a:prstGeom>
            <a:solidFill>
              <a:srgbClr val="E5931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RUL Estimate</a:t>
              </a:r>
            </a:p>
          </p:txBody>
        </p:sp>
        <p:sp>
          <p:nvSpPr>
            <p:cNvPr id="52" name="Flowchart: Multidocument 51"/>
            <p:cNvSpPr/>
            <p:nvPr/>
          </p:nvSpPr>
          <p:spPr bwMode="auto">
            <a:xfrm>
              <a:off x="3338104" y="4680893"/>
              <a:ext cx="1680755" cy="1393372"/>
            </a:xfrm>
            <a:prstGeom prst="flowChartMultidocumen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Maintenance</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Mission &amp; </a:t>
              </a:r>
              <a:r>
                <a:rPr kumimoji="0" lang="en-US" sz="1600" b="1" i="0" u="none" strike="noStrike" cap="none" normalizeH="0" baseline="0" dirty="0" smtClean="0">
                  <a:ln>
                    <a:noFill/>
                  </a:ln>
                  <a:solidFill>
                    <a:schemeClr val="tx1"/>
                  </a:solidFill>
                  <a:effectLst/>
                  <a:latin typeface="Arial" charset="0"/>
                </a:rPr>
                <a:t>Logistics</a:t>
              </a:r>
              <a:r>
                <a:rPr kumimoji="0" lang="en-US" sz="1600" b="1" i="0" u="none" strike="noStrike" cap="none" normalizeH="0" dirty="0" smtClean="0">
                  <a:ln>
                    <a:noFill/>
                  </a:ln>
                  <a:solidFill>
                    <a:schemeClr val="tx1"/>
                  </a:solidFill>
                  <a:effectLst/>
                  <a:latin typeface="Arial" charset="0"/>
                </a:rPr>
                <a:t> View</a:t>
              </a:r>
              <a:endParaRPr kumimoji="0" lang="en-US" sz="1600" b="1" i="0" u="none" strike="noStrike" cap="none" normalizeH="0" baseline="0" dirty="0" smtClean="0">
                <a:ln>
                  <a:noFill/>
                </a:ln>
                <a:solidFill>
                  <a:schemeClr val="tx1"/>
                </a:solidFill>
                <a:effectLst/>
                <a:latin typeface="Arial" charset="0"/>
              </a:endParaRPr>
            </a:p>
          </p:txBody>
        </p:sp>
        <p:pic>
          <p:nvPicPr>
            <p:cNvPr id="53" name="Picture 52" descr="CIofFailEGI.emf"/>
            <p:cNvPicPr>
              <a:picLocks noChangeAspect="1"/>
            </p:cNvPicPr>
            <p:nvPr/>
          </p:nvPicPr>
          <p:blipFill>
            <a:blip r:embed="rId4" cstate="screen"/>
            <a:stretch>
              <a:fillRect/>
            </a:stretch>
          </p:blipFill>
          <p:spPr>
            <a:xfrm>
              <a:off x="6492459" y="5092520"/>
              <a:ext cx="1737142" cy="1304272"/>
            </a:xfrm>
            <a:prstGeom prst="rect">
              <a:avLst/>
            </a:prstGeom>
          </p:spPr>
        </p:pic>
        <p:sp>
          <p:nvSpPr>
            <p:cNvPr id="34" name="TextBox 33"/>
            <p:cNvSpPr txBox="1"/>
            <p:nvPr/>
          </p:nvSpPr>
          <p:spPr>
            <a:xfrm>
              <a:off x="2705099" y="4019550"/>
              <a:ext cx="3360421" cy="338554"/>
            </a:xfrm>
            <a:prstGeom prst="rect">
              <a:avLst/>
            </a:prstGeom>
            <a:noFill/>
          </p:spPr>
          <p:txBody>
            <a:bodyPr wrap="square" rtlCol="0">
              <a:spAutoFit/>
            </a:bodyPr>
            <a:lstStyle/>
            <a:p>
              <a:r>
                <a:rPr lang="en-US" dirty="0" smtClean="0"/>
                <a:t>Added Value Effort / Off Platform</a:t>
              </a:r>
              <a:endParaRPr lang="en-US" dirty="0"/>
            </a:p>
          </p:txBody>
        </p:sp>
      </p:grpSp>
      <p:sp>
        <p:nvSpPr>
          <p:cNvPr id="30" name="Explosion 1 29"/>
          <p:cNvSpPr/>
          <p:nvPr/>
        </p:nvSpPr>
        <p:spPr bwMode="auto">
          <a:xfrm>
            <a:off x="0" y="3628417"/>
            <a:ext cx="2966935" cy="3229583"/>
          </a:xfrm>
          <a:prstGeom prst="irregularSeal1">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a:t>
            </a:r>
            <a:r>
              <a:rPr kumimoji="0" lang="en-US" sz="1800" b="1" i="0" u="none" strike="noStrike" cap="none" normalizeH="0" dirty="0" smtClean="0">
                <a:ln>
                  <a:noFill/>
                </a:ln>
                <a:solidFill>
                  <a:schemeClr val="tx1"/>
                </a:solidFill>
                <a:effectLst/>
                <a:latin typeface="Arial" charset="0"/>
              </a:rPr>
              <a:t> </a:t>
            </a:r>
            <a:r>
              <a:rPr kumimoji="0" lang="en-US" sz="1800" b="1" i="0" u="none" strike="noStrike" cap="none" normalizeH="0" baseline="0" dirty="0" smtClean="0">
                <a:ln>
                  <a:noFill/>
                </a:ln>
                <a:solidFill>
                  <a:schemeClr val="tx1"/>
                </a:solidFill>
                <a:effectLst/>
                <a:latin typeface="Arial" charset="0"/>
              </a:rPr>
              <a:t>good-news story in data mining</a:t>
            </a:r>
          </a:p>
        </p:txBody>
      </p:sp>
      <p:sp>
        <p:nvSpPr>
          <p:cNvPr id="39" name="TextBox 38"/>
          <p:cNvSpPr txBox="1"/>
          <p:nvPr/>
        </p:nvSpPr>
        <p:spPr>
          <a:xfrm>
            <a:off x="6217920" y="1203960"/>
            <a:ext cx="1935480" cy="338554"/>
          </a:xfrm>
          <a:prstGeom prst="rect">
            <a:avLst/>
          </a:prstGeom>
          <a:noFill/>
        </p:spPr>
        <p:txBody>
          <a:bodyPr wrap="square" rtlCol="0">
            <a:spAutoFit/>
          </a:bodyPr>
          <a:lstStyle/>
          <a:p>
            <a:r>
              <a:rPr lang="en-US" dirty="0" smtClean="0"/>
              <a:t>On Platform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13546</TotalTime>
  <Words>1287</Words>
  <Application>Microsoft Office PowerPoint</Application>
  <PresentationFormat>On-screen Show (4:3)</PresentationFormat>
  <Paragraphs>267</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vt:lpstr>
      <vt:lpstr>Slide 1</vt:lpstr>
      <vt:lpstr>Slide 2</vt:lpstr>
      <vt:lpstr>What is Prognostics?</vt:lpstr>
      <vt:lpstr>When is Prognostics Useful?</vt:lpstr>
      <vt:lpstr>“The Process”</vt:lpstr>
      <vt:lpstr>One Process Example</vt:lpstr>
      <vt:lpstr> RCM – Root Cause EGI Pareto Charts</vt:lpstr>
      <vt:lpstr>Data Sources</vt:lpstr>
      <vt:lpstr> Prognostics &amp; RUL  Understanding the EGI System</vt:lpstr>
      <vt:lpstr> Prognostics &amp; RUL  EGI Condition Indicator (CI)</vt:lpstr>
      <vt:lpstr> RCM CBA Results</vt:lpstr>
      <vt:lpstr>Multi-Apache EGI CI Analysis</vt:lpstr>
      <vt:lpstr> Prognostics &amp; RUL  Logistics View</vt:lpstr>
      <vt:lpstr> Prognostics &amp; RUL  Logistics View Zoomed</vt:lpstr>
      <vt:lpstr> Prognostics &amp; RUL  Mission Planner View</vt:lpstr>
      <vt:lpstr> Prognostics &amp; RUL  New Digital EGI</vt:lpstr>
      <vt:lpstr> Prognostics &amp; RUL  CAST 3000 HwiL</vt:lpstr>
      <vt:lpstr> Analytical Tools  Fleet / Supply Chain Data Miner</vt:lpstr>
      <vt:lpstr>PIRLS Initial View</vt:lpstr>
      <vt:lpstr>Red Location</vt:lpstr>
      <vt:lpstr>LRU Information</vt:lpstr>
      <vt:lpstr>Slide 22</vt:lpstr>
      <vt:lpstr> Analytical Tools  Supply Chain Analysis</vt:lpstr>
      <vt:lpstr>Conclusions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ParkerDL</dc:creator>
  <cp:lastModifiedBy>RAM_Symposium</cp:lastModifiedBy>
  <cp:revision>1162</cp:revision>
  <dcterms:created xsi:type="dcterms:W3CDTF">2014-02-06T21:26:47Z</dcterms:created>
  <dcterms:modified xsi:type="dcterms:W3CDTF">2014-11-04T22:05:03Z</dcterms:modified>
</cp:coreProperties>
</file>