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emf" ContentType="image/x-emf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slideLayouts/slideLayout11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viewProps.xml" ContentType="application/vnd.openxmlformats-officedocument.presentationml.viewProps+xml"/>
  <Override PartName="/ppt/slideLayouts/slideLayout9.xml" ContentType="application/vnd.openxmlformats-officedocument.presentationml.slideLayout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70" r:id="rId2"/>
    <p:sldId id="261" r:id="rId3"/>
    <p:sldId id="264" r:id="rId4"/>
    <p:sldId id="260" r:id="rId5"/>
    <p:sldId id="263" r:id="rId6"/>
    <p:sldId id="265" r:id="rId7"/>
    <p:sldId id="266" r:id="rId8"/>
    <p:sldId id="267" r:id="rId9"/>
    <p:sldId id="269" r:id="rId10"/>
  </p:sldIdLst>
  <p:sldSz cx="9144000" cy="6858000" type="screen4x3"/>
  <p:notesSz cx="6950075" cy="9236075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xmlns="" val="0"/>
    </p:ext>
    <p:ext uri="{D31A062A-798A-4329-ABDD-BBA856620510}">
      <p14:defaultImageDpi xmlns:p14="http://schemas.microsoft.com/office/powerpoint/2010/main" xmlns="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>
      <p:cViewPr>
        <p:scale>
          <a:sx n="70" d="100"/>
          <a:sy n="70" d="100"/>
        </p:scale>
        <p:origin x="-1932" y="-924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sorterViewPr>
    <p:cViewPr>
      <p:scale>
        <a:sx n="100" d="100"/>
        <a:sy n="100" d="100"/>
      </p:scale>
      <p:origin x="0" y="0"/>
    </p:cViewPr>
  </p:sorterViewPr>
  <p:gridSpacing cx="78028800" cy="780288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12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presProps" Target="presProps.xml"/><Relationship Id="rId5" Type="http://schemas.openxmlformats.org/officeDocument/2006/relationships/slide" Target="slides/slide4.xml"/><Relationship Id="rId10" Type="http://schemas.openxmlformats.org/officeDocument/2006/relationships/slide" Target="slides/slide9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le Sli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685800" y="2130425"/>
            <a:ext cx="7772400" cy="1470025"/>
          </a:xfrm>
        </p:spPr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1371600" y="3886200"/>
            <a:ext cx="6400800" cy="1752600"/>
          </a:xfrm>
        </p:spPr>
        <p:txBody>
          <a:bodyPr/>
          <a:lstStyle>
            <a:lvl1pPr marL="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1pPr>
            <a:lvl2pPr marL="457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2pPr>
            <a:lvl3pPr marL="914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3pPr>
            <a:lvl4pPr marL="1371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4pPr>
            <a:lvl5pPr marL="18288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5pPr>
            <a:lvl6pPr marL="22860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6pPr>
            <a:lvl7pPr marL="27432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7pPr>
            <a:lvl8pPr marL="32004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8pPr>
            <a:lvl9pPr marL="3657600" indent="0" algn="ctr">
              <a:buNone/>
              <a:defRPr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r>
              <a:rPr lang="en-US" smtClean="0"/>
              <a:t>Click to edit Master subtitle style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178F-AEA3-4257-B286-04E68E08662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D6ED-BA91-41E8-95E8-A0BEE79C3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43228581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178F-AEA3-4257-B286-04E68E08662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D6ED-BA91-41E8-95E8-A0BEE79C3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15430865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629400" y="274638"/>
            <a:ext cx="2057400" cy="5851525"/>
          </a:xfrm>
        </p:spPr>
        <p:txBody>
          <a:bodyPr vert="eaVert"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38"/>
            <a:ext cx="6019800" cy="5851525"/>
          </a:xfrm>
        </p:spPr>
        <p:txBody>
          <a:bodyPr vert="eaVert"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178F-AEA3-4257-B286-04E68E08662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D6ED-BA91-41E8-95E8-A0BEE79C3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484069472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178F-AEA3-4257-B286-04E68E08662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D6ED-BA91-41E8-95E8-A0BEE79C3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217192232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2313" y="4406900"/>
            <a:ext cx="7772400" cy="1362075"/>
          </a:xfrm>
        </p:spPr>
        <p:txBody>
          <a:bodyPr anchor="t"/>
          <a:lstStyle>
            <a:lvl1pPr algn="l">
              <a:defRPr sz="4000" b="1" cap="all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22313" y="2906713"/>
            <a:ext cx="7772400" cy="1500187"/>
          </a:xfrm>
        </p:spPr>
        <p:txBody>
          <a:bodyPr anchor="b"/>
          <a:lstStyle>
            <a:lvl1pPr marL="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178F-AEA3-4257-B286-04E68E08662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D6ED-BA91-41E8-95E8-A0BEE79C3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613603686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648200" y="1600200"/>
            <a:ext cx="4038600" cy="4525963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178F-AEA3-4257-B286-04E68E08662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D6ED-BA91-41E8-95E8-A0BEE79C3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011642286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535113"/>
            <a:ext cx="4040188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57200" y="2174875"/>
            <a:ext cx="4040188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4645025" y="1535113"/>
            <a:ext cx="4041775" cy="63976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645025" y="2174875"/>
            <a:ext cx="4041775" cy="3951288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178F-AEA3-4257-B286-04E68E08662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D6ED-BA91-41E8-95E8-A0BEE79C3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27496292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178F-AEA3-4257-B286-04E68E08662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D6ED-BA91-41E8-95E8-A0BEE79C3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355539237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178F-AEA3-4257-B286-04E68E08662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D6ED-BA91-41E8-95E8-A0BEE79C3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92740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73050"/>
            <a:ext cx="3008313" cy="1162050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3575050" y="273050"/>
            <a:ext cx="5111750" cy="5853113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457200" y="1435100"/>
            <a:ext cx="3008313" cy="4691063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178F-AEA3-4257-B286-04E68E08662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D6ED-BA91-41E8-95E8-A0BEE79C3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2969352586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Picture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792288" y="4800600"/>
            <a:ext cx="5486400" cy="566738"/>
          </a:xfrm>
        </p:spPr>
        <p:txBody>
          <a:bodyPr anchor="b"/>
          <a:lstStyle>
            <a:lvl1pPr algn="l">
              <a:defRPr sz="2000" b="1"/>
            </a:lvl1pPr>
          </a:lstStyle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Picture Placeholder 2"/>
          <p:cNvSpPr>
            <a:spLocks noGrp="1"/>
          </p:cNvSpPr>
          <p:nvPr>
            <p:ph type="pic" idx="1"/>
          </p:nvPr>
        </p:nvSpPr>
        <p:spPr>
          <a:xfrm>
            <a:off x="1792288" y="612775"/>
            <a:ext cx="5486400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en-US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1792288" y="5367338"/>
            <a:ext cx="5486400" cy="804862"/>
          </a:xfrm>
        </p:spPr>
        <p:txBody>
          <a:bodyPr/>
          <a:lstStyle>
            <a:lvl1pPr marL="0" indent="0">
              <a:buNone/>
              <a:defRPr sz="1400"/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10C7178F-AEA3-4257-B286-04E68E08662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B05D6ED-BA91-41E8-95E8-A0BEE79C3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39412521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en-US" smtClean="0"/>
              <a:t>Click to edit Master title style</a:t>
            </a:r>
            <a:endParaRPr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n-US" smtClean="0"/>
              <a:t>Click to edit Master text styles</a:t>
            </a:r>
          </a:p>
          <a:p>
            <a:pPr lvl="1"/>
            <a:r>
              <a:rPr lang="en-US" smtClean="0"/>
              <a:t>Second level</a:t>
            </a:r>
          </a:p>
          <a:p>
            <a:pPr lvl="2"/>
            <a:r>
              <a:rPr lang="en-US" smtClean="0"/>
              <a:t>Third level</a:t>
            </a:r>
          </a:p>
          <a:p>
            <a:pPr lvl="3"/>
            <a:r>
              <a:rPr lang="en-US" smtClean="0"/>
              <a:t>Fourth level</a:t>
            </a:r>
          </a:p>
          <a:p>
            <a:pPr lvl="4"/>
            <a:r>
              <a:rPr lang="en-US" smtClean="0"/>
              <a:t>Fifth level</a:t>
            </a:r>
            <a:endParaRPr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10C7178F-AEA3-4257-B286-04E68E086628}" type="datetimeFigureOut">
              <a:rPr lang="en-US" smtClean="0"/>
              <a:pPr/>
              <a:t>2/5/2015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05D6ED-BA91-41E8-95E8-A0BEE79C3004}" type="slidenum">
              <a:rPr lang="en-US" smtClean="0"/>
              <a:pPr/>
              <a:t>‹#›</a:t>
            </a:fld>
            <a:endParaRPr lang="en-US"/>
          </a:p>
        </p:txBody>
      </p:sp>
    </p:spTree>
    <p:extLst>
      <p:ext uri="{BB962C8B-B14F-4D97-AF65-F5344CB8AC3E}">
        <p14:creationId xmlns:p14="http://schemas.microsoft.com/office/powerpoint/2010/main" xmlns="" val="1852732374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ctr" defTabSz="9144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spcBef>
          <a:spcPct val="200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emf"/><Relationship Id="rId1" Type="http://schemas.openxmlformats.org/officeDocument/2006/relationships/slideLayout" Target="../slideLayouts/slideLayout7.xml"/></Relationships>
</file>

<file path=ppt/slides/_rels/slide2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emf"/><Relationship Id="rId1" Type="http://schemas.openxmlformats.org/officeDocument/2006/relationships/slideLayout" Target="../slideLayouts/slideLayout7.xml"/></Relationships>
</file>

<file path=ppt/slides/_rels/slide3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emf"/><Relationship Id="rId2" Type="http://schemas.openxmlformats.org/officeDocument/2006/relationships/image" Target="../media/image3.emf"/><Relationship Id="rId1" Type="http://schemas.openxmlformats.org/officeDocument/2006/relationships/slideLayout" Target="../slideLayouts/slideLayout7.xml"/></Relationships>
</file>

<file path=ppt/slides/_rels/slide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emf"/><Relationship Id="rId1" Type="http://schemas.openxmlformats.org/officeDocument/2006/relationships/slideLayout" Target="../slideLayouts/slideLayout7.xml"/></Relationships>
</file>

<file path=ppt/slides/_rels/slide5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emf"/><Relationship Id="rId1" Type="http://schemas.openxmlformats.org/officeDocument/2006/relationships/slideLayout" Target="../slideLayouts/slideLayout7.xml"/></Relationships>
</file>

<file path=ppt/slides/_rels/slide6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7.xml.rels><?xml version="1.0" encoding="UTF-8" standalone="yes"?>
<Relationships xmlns="http://schemas.openxmlformats.org/package/2006/relationships"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8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emf"/><Relationship Id="rId2" Type="http://schemas.openxmlformats.org/officeDocument/2006/relationships/image" Target="../media/image7.emf"/><Relationship Id="rId1" Type="http://schemas.openxmlformats.org/officeDocument/2006/relationships/slideLayout" Target="../slideLayouts/slideLayout7.xml"/></Relationships>
</file>

<file path=ppt/slides/_rels/slide9.xml.rels><?xml version="1.0" encoding="UTF-8" standalone="yes"?>
<Relationships xmlns="http://schemas.openxmlformats.org/package/2006/relationships"><Relationship Id="rId2" Type="http://schemas.openxmlformats.org/officeDocument/2006/relationships/image" Target="../media/image8.emf"/><Relationship Id="rId1" Type="http://schemas.openxmlformats.org/officeDocument/2006/relationships/slideLayout" Target="../slideLayouts/slideLayout7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717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r="15727"/>
          <a:stretch/>
        </p:blipFill>
        <p:spPr bwMode="auto">
          <a:xfrm>
            <a:off x="381001" y="1143000"/>
            <a:ext cx="8382000" cy="606513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sp>
        <p:nvSpPr>
          <p:cNvPr id="2" name="TextBox 1"/>
          <p:cNvSpPr txBox="1"/>
          <p:nvPr/>
        </p:nvSpPr>
        <p:spPr>
          <a:xfrm>
            <a:off x="7130310" y="5904131"/>
            <a:ext cx="1149995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en-US" sz="1200" dirty="0" smtClean="0"/>
              <a:t>Jon Tegtmeier</a:t>
            </a:r>
          </a:p>
          <a:p>
            <a:r>
              <a:rPr lang="en-US" sz="1200" dirty="0" smtClean="0"/>
              <a:t>Avion Solutions</a:t>
            </a:r>
            <a:endParaRPr lang="en-US" sz="1200" dirty="0"/>
          </a:p>
        </p:txBody>
      </p:sp>
    </p:spTree>
    <p:extLst>
      <p:ext uri="{BB962C8B-B14F-4D97-AF65-F5344CB8AC3E}">
        <p14:creationId xmlns:p14="http://schemas.microsoft.com/office/powerpoint/2010/main" xmlns="" val="4554389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2" name="Picture 4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304800" y="990600"/>
            <a:ext cx="8637917" cy="240725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733252349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2050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9709" b="7867"/>
          <a:stretch/>
        </p:blipFill>
        <p:spPr bwMode="auto">
          <a:xfrm>
            <a:off x="228600" y="2200702"/>
            <a:ext cx="8555404" cy="223823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2051" name="Picture 3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b="66656"/>
          <a:stretch/>
        </p:blipFill>
        <p:spPr bwMode="auto">
          <a:xfrm>
            <a:off x="314738" y="838200"/>
            <a:ext cx="8469266" cy="1362502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2327321538"/>
      </p:ext>
    </p:extLst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1026" name="Picture 2"/>
          <p:cNvPicPr>
            <a:picLocks noChangeAspect="1" noChangeArrowheads="1"/>
          </p:cNvPicPr>
          <p:nvPr/>
        </p:nvPicPr>
        <p:blipFill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/>
          <a:stretch>
            <a:fillRect/>
          </a:stretch>
        </p:blipFill>
        <p:spPr bwMode="auto">
          <a:xfrm>
            <a:off x="838201" y="304801"/>
            <a:ext cx="7454126" cy="63246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41249954"/>
      </p:ext>
    </p:extLst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4098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3138" r="5004" b="4676"/>
          <a:stretch/>
        </p:blipFill>
        <p:spPr bwMode="auto">
          <a:xfrm>
            <a:off x="152400" y="696036"/>
            <a:ext cx="8616337" cy="4776716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030470039"/>
      </p:ext>
    </p:extLst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160" t="1153" r="13489" b="49456"/>
          <a:stretch/>
        </p:blipFill>
        <p:spPr bwMode="auto">
          <a:xfrm>
            <a:off x="1098614" y="245660"/>
            <a:ext cx="7494627" cy="531352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7368808"/>
      </p:ext>
    </p:extLst>
  </p:cSld>
  <p:clrMapOvr>
    <a:masterClrMapping/>
  </p:clrMapOvr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160" t="53544" r="13489" b="2223"/>
          <a:stretch/>
        </p:blipFill>
        <p:spPr bwMode="auto">
          <a:xfrm>
            <a:off x="457200" y="832513"/>
            <a:ext cx="8015590" cy="508947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3998721635"/>
      </p:ext>
    </p:extLst>
  </p:cSld>
  <p:clrMapOvr>
    <a:masterClrMapping/>
  </p:clrMapOvr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5122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160" t="3309" r="13489" b="49457"/>
          <a:stretch/>
        </p:blipFill>
        <p:spPr bwMode="auto">
          <a:xfrm>
            <a:off x="408295" y="381000"/>
            <a:ext cx="4045907" cy="274320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4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14160" t="52932" r="13489" b="2223"/>
          <a:stretch/>
        </p:blipFill>
        <p:spPr bwMode="auto">
          <a:xfrm>
            <a:off x="4572000" y="372597"/>
            <a:ext cx="4274506" cy="2751604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5" name="Picture 2"/>
          <p:cNvPicPr>
            <a:picLocks noChangeAspect="1" noChangeArrowheads="1"/>
          </p:cNvPicPr>
          <p:nvPr/>
        </p:nvPicPr>
        <p:blipFill rotWithShape="1">
          <a:blip r:embed="rId3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2566" r="4034" b="70799"/>
          <a:stretch/>
        </p:blipFill>
        <p:spPr bwMode="auto">
          <a:xfrm>
            <a:off x="449536" y="3505200"/>
            <a:ext cx="8244928" cy="2718208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4011539978"/>
      </p:ext>
    </p:extLst>
  </p:cSld>
  <p:clrMapOvr>
    <a:masterClrMapping/>
  </p:clrMapOvr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146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l="7653" t="31088" r="7675" b="17997"/>
          <a:stretch/>
        </p:blipFill>
        <p:spPr bwMode="auto">
          <a:xfrm>
            <a:off x="1012556" y="327544"/>
            <a:ext cx="7115715" cy="5082655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  <p:pic>
        <p:nvPicPr>
          <p:cNvPr id="3" name="Picture 2"/>
          <p:cNvPicPr>
            <a:picLocks noChangeAspect="1" noChangeArrowheads="1"/>
          </p:cNvPicPr>
          <p:nvPr/>
        </p:nvPicPr>
        <p:blipFill rotWithShape="1">
          <a:blip r:embed="rId2" cstate="print">
            <a:extLst>
              <a:ext uri="{28A0092B-C50C-407E-A947-70E740481C1C}">
                <a14:useLocalDpi xmlns:a14="http://schemas.microsoft.com/office/drawing/2010/main" xmlns="" val="0"/>
              </a:ext>
            </a:extLst>
          </a:blip>
          <a:srcRect t="82144" b="2137"/>
          <a:stretch/>
        </p:blipFill>
        <p:spPr bwMode="auto">
          <a:xfrm>
            <a:off x="1524000" y="5410199"/>
            <a:ext cx="6092825" cy="1137627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 xmlns="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xmlns="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 xmlns="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</p:pic>
    </p:spTree>
    <p:extLst>
      <p:ext uri="{BB962C8B-B14F-4D97-AF65-F5344CB8AC3E}">
        <p14:creationId xmlns:p14="http://schemas.microsoft.com/office/powerpoint/2010/main" xmlns="" val="1654244135"/>
      </p:ext>
    </p:extLst>
  </p:cSld>
  <p:clrMapOvr>
    <a:masterClrMapping/>
  </p:clrMapOvr>
</p:sld>
</file>

<file path=ppt/theme/theme1.xml><?xml version="1.0" encoding="utf-8"?>
<a:theme xmlns:a="http://schemas.openxmlformats.org/drawingml/2006/main" name="Office Theme">
  <a:themeElements>
    <a:clrScheme name="Office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Office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shade val="51000"/>
                <a:satMod val="130000"/>
              </a:schemeClr>
            </a:gs>
            <a:gs pos="80000">
              <a:schemeClr val="phClr">
                <a:shade val="93000"/>
                <a:satMod val="130000"/>
              </a:schemeClr>
            </a:gs>
            <a:gs pos="100000">
              <a:schemeClr val="phClr">
                <a:shade val="94000"/>
                <a:satMod val="135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999</TotalTime>
  <Words>4</Words>
  <Application>Microsoft Office PowerPoint</Application>
  <PresentationFormat>On-screen Show (4:3)</PresentationFormat>
  <Paragraphs>2</Paragraphs>
  <Slides>9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9</vt:i4>
      </vt:variant>
    </vt:vector>
  </HeadingPairs>
  <TitlesOfParts>
    <vt:vector size="10" baseType="lpstr">
      <vt:lpstr>Office Theme</vt:lpstr>
      <vt:lpstr>Slide 1</vt:lpstr>
      <vt:lpstr>Slide 2</vt:lpstr>
      <vt:lpstr>Slide 3</vt:lpstr>
      <vt:lpstr>Slide 4</vt:lpstr>
      <vt:lpstr>Slide 5</vt:lpstr>
      <vt:lpstr>Slide 6</vt:lpstr>
      <vt:lpstr>Slide 7</vt:lpstr>
      <vt:lpstr>Slide 8</vt:lpstr>
      <vt:lpstr>Slide 9</vt:lpstr>
    </vt:vector>
  </TitlesOfParts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 Presentation</dc:title>
  <dc:creator>Jon Tegtmeier</dc:creator>
  <cp:lastModifiedBy>Willette-JL</cp:lastModifiedBy>
  <cp:revision>31</cp:revision>
  <cp:lastPrinted>2015-02-04T17:05:07Z</cp:lastPrinted>
  <dcterms:created xsi:type="dcterms:W3CDTF">2015-01-09T15:34:38Z</dcterms:created>
  <dcterms:modified xsi:type="dcterms:W3CDTF">2015-02-05T20:38:12Z</dcterms:modified>
</cp:coreProperties>
</file>