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handoutMasterIdLst>
    <p:handoutMasterId r:id="rId22"/>
  </p:handoutMasterIdLst>
  <p:sldIdLst>
    <p:sldId id="375" r:id="rId5"/>
    <p:sldId id="376" r:id="rId6"/>
    <p:sldId id="301" r:id="rId7"/>
    <p:sldId id="381" r:id="rId8"/>
    <p:sldId id="377" r:id="rId9"/>
    <p:sldId id="386" r:id="rId10"/>
    <p:sldId id="380" r:id="rId11"/>
    <p:sldId id="389" r:id="rId12"/>
    <p:sldId id="387" r:id="rId13"/>
    <p:sldId id="382" r:id="rId14"/>
    <p:sldId id="388" r:id="rId15"/>
    <p:sldId id="390" r:id="rId16"/>
    <p:sldId id="391" r:id="rId17"/>
    <p:sldId id="394" r:id="rId18"/>
    <p:sldId id="395" r:id="rId19"/>
    <p:sldId id="36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39DC7DE-C913-414B-8FE4-B8EEFB8BD690}" styleName="U.S. Army">
    <a:wholeTbl>
      <a:tcTxStyle>
        <a:fontRef idx="minor"/>
        <a:schemeClr val="tx1"/>
      </a:tcTxStyle>
      <a:tcStyle>
        <a:tcBdr>
          <a:left>
            <a:ln w="12700">
              <a:solidFill>
                <a:schemeClr val="tx1"/>
              </a:solidFill>
            </a:ln>
          </a:left>
          <a:right>
            <a:ln w="12700">
              <a:solidFill>
                <a:schemeClr val="tx1"/>
              </a:solidFill>
            </a:ln>
          </a:right>
          <a:top>
            <a:ln w="12700">
              <a:solidFill>
                <a:schemeClr val="tx1"/>
              </a:solidFill>
            </a:ln>
          </a:top>
          <a:bottom>
            <a:ln w="12700">
              <a:solidFill>
                <a:schemeClr val="tx1"/>
              </a:solidFill>
            </a:ln>
          </a:bottom>
          <a:insideH>
            <a:ln w="12700">
              <a:solidFill>
                <a:schemeClr val="tx1"/>
              </a:solidFill>
            </a:ln>
          </a:insideH>
          <a:insideV>
            <a:ln w="12700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noFill/>
        </a:fill>
      </a:tcStyle>
    </a:band1H>
    <a:band2H>
      <a:tcTxStyle>
        <a:fontRef idx="minor"/>
        <a:srgbClr val="221F20"/>
      </a:tcTxStyle>
      <a:tcStyle>
        <a:tcBdr/>
        <a:fill>
          <a:solidFill>
            <a:srgbClr val="D5D5D7"/>
          </a:solidFill>
        </a:fill>
      </a:tcStyle>
    </a:band2H>
    <a:band1V>
      <a:tcStyle>
        <a:tcBdr/>
        <a:fill>
          <a:noFill/>
        </a:fill>
      </a:tcStyle>
    </a:band1V>
    <a:band2V>
      <a:tcTxStyle>
        <a:fontRef idx="minor"/>
        <a:srgbClr val="221F20"/>
      </a:tcTxStyle>
      <a:tcStyle>
        <a:tcBdr/>
        <a:fill>
          <a:solidFill>
            <a:srgbClr val="D5D5D7"/>
          </a:solidFill>
        </a:fill>
      </a:tcStyle>
    </a:band2V>
    <a:lastCol>
      <a:tcTxStyle b="on">
        <a:fontRef idx="minor"/>
        <a:schemeClr val="tx1"/>
      </a:tcTxStyle>
      <a:tcStyle>
        <a:tcBdr/>
      </a:tcStyle>
    </a:lastCol>
    <a:firstCol>
      <a:tcTxStyle b="on">
        <a:fontRef idx="minor"/>
        <a:schemeClr val="tx1"/>
      </a:tcTxStyle>
      <a:tcStyle>
        <a:tcBdr/>
      </a:tcStyle>
    </a:firstCol>
    <a:lastRow>
      <a:tcTxStyle b="on">
        <a:fontRef idx="minor"/>
        <a:schemeClr val="tx1"/>
      </a:tcTxStyle>
      <a:tcStyle>
        <a:tcBdr>
          <a:top>
            <a:ln w="25400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>
        <a:fontRef idx="minor"/>
        <a:schemeClr val="bg2"/>
      </a:tcTxStyle>
      <a:tcStyle>
        <a:tcBdr/>
        <a:fill>
          <a:solidFill>
            <a:schemeClr val="tx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4963" autoAdjust="0"/>
  </p:normalViewPr>
  <p:slideViewPr>
    <p:cSldViewPr snapToGrid="0" showGuides="1">
      <p:cViewPr varScale="1">
        <p:scale>
          <a:sx n="72" d="100"/>
          <a:sy n="72" d="100"/>
        </p:scale>
        <p:origin x="102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303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C9D5FD40-329B-B51A-B969-25C0FCC874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7B95F99-4EBA-6581-1DE7-75BE3A03AA1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5FE44-C727-4B44-AC35-D47522042F47}" type="datetimeFigureOut">
              <a:rPr lang="en-US" smtClean="0"/>
              <a:t>10/31/2025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BD4EE63-BACC-BB25-9D5E-06ED25633D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F684ACE-71D3-B814-49CB-07A42B382DE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D381B-BC01-6545-81F8-8797C0846F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063770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15:55:56.49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24575,'0'0'0,"5"0"0,6 0 0,12 0 0,7 0 0,3 0 0,7 0 0,0 0 0,0 0 0,2 0 0,-1 0 0,-2 0 0,2 0 0,0 0 0,-3 0 0,-8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DACA9-C708-FB41-A6FA-3D94FFC8E73D}" type="datetimeFigureOut">
              <a:rPr lang="en-US" smtClean="0"/>
              <a:t>10/31/2025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5E666-0780-B84F-93A5-9513831C51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071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82880" indent="-182880" algn="l" defTabSz="914400" rtl="0" eaLnBrk="1" latinLnBrk="0" hangingPunct="1">
      <a:buFont typeface="Arial" panose="020B0604020202020204" pitchFamily="34" charset="0"/>
      <a:buChar char="▪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65760" indent="-182880" algn="l" defTabSz="914400" rtl="0" eaLnBrk="1" latinLnBrk="0" hangingPunct="1"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8640" indent="-182880" algn="l" defTabSz="914400" rtl="0" eaLnBrk="1" latinLnBrk="0" hangingPunct="1"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31520" indent="-182880" algn="l" defTabSz="914400" rtl="0" eaLnBrk="1" latinLnBrk="0" hangingPunct="1"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914400" indent="-182880" algn="l" defTabSz="914400" rtl="0" eaLnBrk="1" latinLnBrk="0" hangingPunct="1"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1097280" indent="-182880" algn="l" defTabSz="914400" rtl="0" eaLnBrk="1" latinLnBrk="0" hangingPunct="1"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1280160" indent="-182880" algn="l" defTabSz="914400" rtl="0" eaLnBrk="1" latinLnBrk="0" hangingPunct="1"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1463040" indent="-182880" algn="l" defTabSz="914400" rtl="0" eaLnBrk="1" latinLnBrk="0" hangingPunct="1"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1645920" indent="-182880" algn="l" defTabSz="914400" rtl="0" eaLnBrk="1" latinLnBrk="0" hangingPunct="1"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1798D purpose - “The goal of this integrity program is to achieve the desired level of safety and aircraft availability at the most economic cost across the life cycle of the weapon system.”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5E666-0780-B84F-93A5-9513831C519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093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5E666-0780-B84F-93A5-9513831C519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630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pPr>
            <a:endParaRPr lang="en-US" b="1" i="0" dirty="0">
              <a:solidFill>
                <a:srgbClr val="666666"/>
              </a:solidFill>
              <a:effectLst/>
              <a:highlight>
                <a:srgbClr val="FFFFFF"/>
              </a:highlight>
              <a:latin typeface="Roboto" panose="02000000000000000000" pitchFamily="2" charset="0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pPr>
            <a:endParaRPr lang="en-US" b="1" i="0" dirty="0">
              <a:solidFill>
                <a:srgbClr val="666666"/>
              </a:solidFill>
              <a:effectLst/>
              <a:highlight>
                <a:srgbClr val="FFFFFF"/>
              </a:highlight>
              <a:latin typeface="Roboto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5E666-0780-B84F-93A5-9513831C519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223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">
            <a:extLst>
              <a:ext uri="{FF2B5EF4-FFF2-40B4-BE49-F238E27FC236}">
                <a16:creationId xmlns:a16="http://schemas.microsoft.com/office/drawing/2014/main" xmlns="" id="{6F4FA687-F60B-BC3A-D7A8-6F4523AF63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548217" y="1974220"/>
            <a:ext cx="8633883" cy="2052280"/>
            <a:chOff x="565848" y="2240280"/>
            <a:chExt cx="8872230" cy="2377440"/>
          </a:xfrm>
        </p:grpSpPr>
        <p:sp>
          <p:nvSpPr>
            <p:cNvPr id="10" name="Rectangle">
              <a:extLst>
                <a:ext uri="{FF2B5EF4-FFF2-40B4-BE49-F238E27FC236}">
                  <a16:creationId xmlns:a16="http://schemas.microsoft.com/office/drawing/2014/main" xmlns="" id="{BF21F3A3-93C1-5149-0930-09CBE88BD3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>
              <a:off x="565848" y="2240280"/>
              <a:ext cx="8872230" cy="2377440"/>
            </a:xfrm>
            <a:prstGeom prst="rect">
              <a:avLst/>
            </a:prstGeom>
            <a:noFill/>
            <a:ln w="19050" cap="flat">
              <a:solidFill>
                <a:srgbClr val="FFCC01"/>
              </a:solidFill>
              <a:miter lim="800000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200" dirty="0"/>
            </a:p>
          </p:txBody>
        </p:sp>
        <p:cxnSp>
          <p:nvCxnSpPr>
            <p:cNvPr id="12" name="Line">
              <a:extLst>
                <a:ext uri="{FF2B5EF4-FFF2-40B4-BE49-F238E27FC236}">
                  <a16:creationId xmlns:a16="http://schemas.microsoft.com/office/drawing/2014/main" xmlns="" id="{7EE4A926-6B61-0880-E206-8C2FB773EAE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65848" y="3931920"/>
              <a:ext cx="8872230" cy="0"/>
            </a:xfrm>
            <a:prstGeom prst="line">
              <a:avLst/>
            </a:prstGeom>
            <a:ln w="19050" cap="flat">
              <a:solidFill>
                <a:srgbClr val="FFCC0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rgbClr val="000000"/>
            </a:effectRef>
            <a:fontRef idx="minor">
              <a:schemeClr val="lt1"/>
            </a:fontRef>
          </p:style>
        </p:cxn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8967" y="3511414"/>
            <a:ext cx="5395527" cy="457200"/>
          </a:xfrm>
        </p:spPr>
        <p:txBody>
          <a:bodyPr anchor="ctr" anchorCtr="0"/>
          <a:lstStyle>
            <a:lvl1pPr marL="0" indent="0" algn="l">
              <a:spcBef>
                <a:spcPts val="0"/>
              </a:spcBef>
              <a:buNone/>
              <a:defRPr sz="900" b="1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900" b="1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900" b="1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buNone/>
              <a:defRPr sz="900" b="1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buNone/>
              <a:defRPr sz="900" b="1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900" b="1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900" b="1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900" b="1">
                <a:solidFill>
                  <a:schemeClr val="tx2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900" b="1"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[Presentation subtitle/description]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97FD1123-ADF1-24AE-2B33-8CDACB9D1D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11860" y="3511414"/>
            <a:ext cx="2631557" cy="457200"/>
          </a:xfrm>
        </p:spPr>
        <p:txBody>
          <a:bodyPr anchor="ctr" anchorCtr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050" b="1" cap="all" baseline="0">
                <a:solidFill>
                  <a:schemeClr val="tx2"/>
                </a:solidFill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050" b="1" cap="all" baseline="0">
                <a:solidFill>
                  <a:schemeClr val="tx2"/>
                </a:solidFill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050" b="1" cap="all" baseline="0">
                <a:solidFill>
                  <a:schemeClr val="tx2"/>
                </a:solidFill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050" b="1" cap="all" baseline="0">
                <a:solidFill>
                  <a:schemeClr val="tx2"/>
                </a:solidFill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050" b="1" cap="all" baseline="0">
                <a:solidFill>
                  <a:schemeClr val="tx2"/>
                </a:solidFill>
              </a:defRPr>
            </a:lvl5pPr>
            <a:lvl6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050" b="1" cap="all" baseline="0">
                <a:solidFill>
                  <a:schemeClr val="tx2"/>
                </a:solidFill>
              </a:defRPr>
            </a:lvl6pPr>
            <a:lvl7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050" b="1" cap="all" baseline="0">
                <a:solidFill>
                  <a:schemeClr val="tx2"/>
                </a:solidFill>
              </a:defRPr>
            </a:lvl7pPr>
            <a:lvl8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050" b="1" cap="all" baseline="0">
                <a:solidFill>
                  <a:schemeClr val="tx2"/>
                </a:solidFill>
              </a:defRPr>
            </a:lvl8pPr>
            <a:lvl9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050" b="1" cap="all" baseline="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[00 Month 0000]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xmlns="" id="{4D3DAC6A-DFDF-B313-4DB4-FA56B489F422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/>
        <p:txBody>
          <a:bodyPr/>
          <a:lstStyle/>
          <a:p>
            <a:fld id="{64E5BE4B-2FBF-4174-9E62-85FAD1CB43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xmlns="" id="{7A717986-EC00-F188-3318-9468ADB9442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386840" y="6673334"/>
            <a:ext cx="941832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 anchor="b">
            <a:spAutoFit/>
          </a:bodyPr>
          <a:lstStyle/>
          <a:p>
            <a:pPr algn="ctr">
              <a:defRPr/>
            </a:pPr>
            <a:r>
              <a:rPr lang="en-US" sz="600" b="1" dirty="0">
                <a:solidFill>
                  <a:schemeClr val="tx1"/>
                </a:solidFill>
                <a:latin typeface="+mn-lt"/>
                <a:cs typeface="Arial Bold" panose="020B0704020202020204" pitchFamily="34" charset="0"/>
              </a:rPr>
              <a:t>DISTRIBUTION STATEMENT A. Approved for public release: distribution is unlimited</a:t>
            </a:r>
          </a:p>
        </p:txBody>
      </p:sp>
      <p:cxnSp>
        <p:nvCxnSpPr>
          <p:cNvPr id="17" name="Line">
            <a:extLst>
              <a:ext uri="{FF2B5EF4-FFF2-40B4-BE49-F238E27FC236}">
                <a16:creationId xmlns:a16="http://schemas.microsoft.com/office/drawing/2014/main" xmlns="" id="{F26F8DC8-E695-4FFA-F3A4-AFC3E08D58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6273177" y="3429000"/>
            <a:ext cx="0" cy="597500"/>
          </a:xfrm>
          <a:prstGeom prst="line">
            <a:avLst/>
          </a:prstGeom>
          <a:ln w="19050" cap="flat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31" name="Title 1">
            <a:extLst>
              <a:ext uri="{FF2B5EF4-FFF2-40B4-BE49-F238E27FC236}">
                <a16:creationId xmlns:a16="http://schemas.microsoft.com/office/drawing/2014/main" xmlns="" id="{E90FDE2C-3BFA-4029-A807-0938BFAAE1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8962" y="2220427"/>
            <a:ext cx="8304447" cy="956870"/>
          </a:xfrm>
        </p:spPr>
        <p:txBody>
          <a:bodyPr anchor="t" anchorCtr="0"/>
          <a:lstStyle>
            <a:lvl1pPr algn="l">
              <a:lnSpc>
                <a:spcPct val="80000"/>
              </a:lnSpc>
              <a:defRPr sz="2800"/>
            </a:lvl1pPr>
          </a:lstStyle>
          <a:p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THREE LINES MAX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EF6D81F5-0EC5-A4EE-DCB1-F2A31003C3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531031" y="400914"/>
            <a:ext cx="3632909" cy="648988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xmlns="" id="{FE914739-AACA-CA77-0C3C-00DC652D70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9445683" y="420428"/>
            <a:ext cx="2085099" cy="44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82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Number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6D6FD270-DB0B-36F0-B138-75209607ED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cxnSp>
        <p:nvCxnSpPr>
          <p:cNvPr id="15" name="Line">
            <a:extLst>
              <a:ext uri="{FF2B5EF4-FFF2-40B4-BE49-F238E27FC236}">
                <a16:creationId xmlns:a16="http://schemas.microsoft.com/office/drawing/2014/main" xmlns="" id="{8412A77E-32D6-ECE7-C58C-21E3C08D86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548640" y="1600200"/>
            <a:ext cx="2499360" cy="0"/>
          </a:xfrm>
          <a:prstGeom prst="line">
            <a:avLst/>
          </a:prstGeom>
          <a:ln w="19050" cap="flat">
            <a:solidFill>
              <a:schemeClr val="tx1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13" name="TextBox">
            <a:extLst>
              <a:ext uri="{FF2B5EF4-FFF2-40B4-BE49-F238E27FC236}">
                <a16:creationId xmlns:a16="http://schemas.microsoft.com/office/drawing/2014/main" xmlns="" id="{AF47D3F9-758C-0713-980A-E6E56BBC1088}"/>
              </a:ext>
            </a:extLst>
          </p:cNvPr>
          <p:cNvSpPr txBox="1"/>
          <p:nvPr userDrawn="1"/>
        </p:nvSpPr>
        <p:spPr>
          <a:xfrm>
            <a:off x="548642" y="1737360"/>
            <a:ext cx="2499359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2700" b="1" dirty="0"/>
              <a:t>01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2" y="2286000"/>
            <a:ext cx="2499359" cy="3886200"/>
          </a:xfrm>
        </p:spPr>
        <p:txBody>
          <a:bodyPr/>
          <a:lstStyle>
            <a:lvl1pPr marL="0" indent="0">
              <a:spcBef>
                <a:spcPts val="750"/>
              </a:spcBef>
              <a:buFontTx/>
              <a:buNone/>
              <a:defRPr sz="975"/>
            </a:lvl1pPr>
            <a:lvl2pPr marL="102870" indent="-102870">
              <a:spcBef>
                <a:spcPts val="750"/>
              </a:spcBef>
              <a:buFont typeface="Arial" panose="020B0604020202020204" pitchFamily="34" charset="0"/>
              <a:buChar char="▪"/>
              <a:defRPr sz="975"/>
            </a:lvl2pPr>
            <a:lvl3pPr marL="205740" indent="-102870">
              <a:defRPr sz="975"/>
            </a:lvl3pPr>
            <a:lvl4pPr marL="308610" indent="-102870">
              <a:defRPr sz="975"/>
            </a:lvl4pPr>
            <a:lvl5pPr marL="411480" indent="-102870">
              <a:defRPr sz="975"/>
            </a:lvl5pPr>
            <a:lvl6pPr marL="514350" indent="-102870">
              <a:defRPr sz="975"/>
            </a:lvl6pPr>
            <a:lvl7pPr marL="617220" indent="-102870">
              <a:defRPr sz="975"/>
            </a:lvl7pPr>
            <a:lvl8pPr marL="720090" indent="-102870">
              <a:defRPr sz="975"/>
            </a:lvl8pPr>
            <a:lvl9pPr marL="822960" indent="-102870"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Line">
            <a:extLst>
              <a:ext uri="{FF2B5EF4-FFF2-40B4-BE49-F238E27FC236}">
                <a16:creationId xmlns:a16="http://schemas.microsoft.com/office/drawing/2014/main" xmlns="" id="{D7771284-6191-6AE5-C8DC-E26F4DD280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3413760" y="1600200"/>
            <a:ext cx="2499360" cy="0"/>
          </a:xfrm>
          <a:prstGeom prst="line">
            <a:avLst/>
          </a:prstGeom>
          <a:ln w="19050" cap="flat">
            <a:solidFill>
              <a:schemeClr val="tx1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10" name="TextBox">
            <a:extLst>
              <a:ext uri="{FF2B5EF4-FFF2-40B4-BE49-F238E27FC236}">
                <a16:creationId xmlns:a16="http://schemas.microsoft.com/office/drawing/2014/main" xmlns="" id="{0D9A8745-BD6D-12B2-16DF-02CB2BB85704}"/>
              </a:ext>
            </a:extLst>
          </p:cNvPr>
          <p:cNvSpPr txBox="1"/>
          <p:nvPr userDrawn="1"/>
        </p:nvSpPr>
        <p:spPr>
          <a:xfrm>
            <a:off x="3413762" y="1737360"/>
            <a:ext cx="2499359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2700" b="1" dirty="0"/>
              <a:t>02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13762" y="2286000"/>
            <a:ext cx="2499359" cy="3886200"/>
          </a:xfrm>
        </p:spPr>
        <p:txBody>
          <a:bodyPr/>
          <a:lstStyle>
            <a:lvl1pPr marL="0" indent="0">
              <a:spcBef>
                <a:spcPts val="750"/>
              </a:spcBef>
              <a:buNone/>
              <a:defRPr sz="975"/>
            </a:lvl1pPr>
            <a:lvl2pPr marL="102870" indent="-102870">
              <a:spcBef>
                <a:spcPts val="750"/>
              </a:spcBef>
              <a:buFont typeface="Arial" panose="020B0604020202020204" pitchFamily="34" charset="0"/>
              <a:buChar char="▪"/>
              <a:defRPr sz="975"/>
            </a:lvl2pPr>
            <a:lvl3pPr marL="205740" indent="-102870">
              <a:defRPr sz="975"/>
            </a:lvl3pPr>
            <a:lvl4pPr marL="308610" indent="-102870">
              <a:defRPr sz="975"/>
            </a:lvl4pPr>
            <a:lvl5pPr marL="411480" indent="-102870">
              <a:defRPr sz="975"/>
            </a:lvl5pPr>
            <a:lvl6pPr marL="514350" indent="-102870">
              <a:defRPr sz="975"/>
            </a:lvl6pPr>
            <a:lvl7pPr marL="617220" indent="-102870">
              <a:defRPr sz="975"/>
            </a:lvl7pPr>
            <a:lvl8pPr marL="720090" indent="-102870">
              <a:defRPr sz="975"/>
            </a:lvl8pPr>
            <a:lvl9pPr marL="822960" indent="-102870"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1" name="Line">
            <a:extLst>
              <a:ext uri="{FF2B5EF4-FFF2-40B4-BE49-F238E27FC236}">
                <a16:creationId xmlns:a16="http://schemas.microsoft.com/office/drawing/2014/main" xmlns="" id="{7F3E6C41-3F3A-5394-DD39-6844F7E137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6278880" y="1600200"/>
            <a:ext cx="2499360" cy="0"/>
          </a:xfrm>
          <a:prstGeom prst="line">
            <a:avLst/>
          </a:prstGeom>
          <a:ln w="19050" cap="flat">
            <a:solidFill>
              <a:schemeClr val="tx1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12" name="TextBox">
            <a:extLst>
              <a:ext uri="{FF2B5EF4-FFF2-40B4-BE49-F238E27FC236}">
                <a16:creationId xmlns:a16="http://schemas.microsoft.com/office/drawing/2014/main" xmlns="" id="{BBB1FB2A-A05A-0E6A-2901-52A7D695A891}"/>
              </a:ext>
            </a:extLst>
          </p:cNvPr>
          <p:cNvSpPr txBox="1"/>
          <p:nvPr userDrawn="1"/>
        </p:nvSpPr>
        <p:spPr>
          <a:xfrm>
            <a:off x="6278882" y="1737360"/>
            <a:ext cx="2499359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2700" b="1" dirty="0"/>
              <a:t>03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xmlns="" id="{617618FB-CD21-AF4A-B264-6355E9BD798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278882" y="2286000"/>
            <a:ext cx="2499359" cy="3886200"/>
          </a:xfrm>
        </p:spPr>
        <p:txBody>
          <a:bodyPr/>
          <a:lstStyle>
            <a:lvl1pPr marL="0" indent="0">
              <a:spcBef>
                <a:spcPts val="750"/>
              </a:spcBef>
              <a:buNone/>
              <a:defRPr sz="975"/>
            </a:lvl1pPr>
            <a:lvl2pPr marL="102870" indent="-102870">
              <a:spcBef>
                <a:spcPts val="750"/>
              </a:spcBef>
              <a:buFont typeface="Arial" panose="020B0604020202020204" pitchFamily="34" charset="0"/>
              <a:buChar char="▪"/>
              <a:defRPr sz="975"/>
            </a:lvl2pPr>
            <a:lvl3pPr marL="205740" indent="-102870">
              <a:defRPr sz="975"/>
            </a:lvl3pPr>
            <a:lvl4pPr marL="308610" indent="-102870">
              <a:defRPr sz="975"/>
            </a:lvl4pPr>
            <a:lvl5pPr marL="411480" indent="-102870">
              <a:defRPr sz="975"/>
            </a:lvl5pPr>
            <a:lvl6pPr marL="514350" indent="-102870">
              <a:defRPr sz="975"/>
            </a:lvl6pPr>
            <a:lvl7pPr marL="617220" indent="-102870">
              <a:defRPr sz="975"/>
            </a:lvl7pPr>
            <a:lvl8pPr marL="720090" indent="-102870">
              <a:defRPr sz="975"/>
            </a:lvl8pPr>
            <a:lvl9pPr marL="822960" indent="-102870"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4" name="Line">
            <a:extLst>
              <a:ext uri="{FF2B5EF4-FFF2-40B4-BE49-F238E27FC236}">
                <a16:creationId xmlns:a16="http://schemas.microsoft.com/office/drawing/2014/main" xmlns="" id="{FE115B30-3E6D-E823-531E-BB5BAA199B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9144000" y="1600200"/>
            <a:ext cx="2499360" cy="0"/>
          </a:xfrm>
          <a:prstGeom prst="line">
            <a:avLst/>
          </a:prstGeom>
          <a:ln w="19050" cap="flat">
            <a:solidFill>
              <a:schemeClr val="tx1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16" name="TextBox">
            <a:extLst>
              <a:ext uri="{FF2B5EF4-FFF2-40B4-BE49-F238E27FC236}">
                <a16:creationId xmlns:a16="http://schemas.microsoft.com/office/drawing/2014/main" xmlns="" id="{694F0353-A0DD-9642-BDD7-8FC612070822}"/>
              </a:ext>
            </a:extLst>
          </p:cNvPr>
          <p:cNvSpPr txBox="1"/>
          <p:nvPr userDrawn="1"/>
        </p:nvSpPr>
        <p:spPr>
          <a:xfrm>
            <a:off x="9144002" y="1737360"/>
            <a:ext cx="2499359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2700" b="1" dirty="0"/>
              <a:t>04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xmlns="" id="{873DCC96-E62A-5505-4F1E-4A80C8498209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9144002" y="2286000"/>
            <a:ext cx="2499359" cy="3886200"/>
          </a:xfrm>
        </p:spPr>
        <p:txBody>
          <a:bodyPr/>
          <a:lstStyle>
            <a:lvl1pPr marL="0" indent="0">
              <a:spcBef>
                <a:spcPts val="750"/>
              </a:spcBef>
              <a:buNone/>
              <a:defRPr sz="975"/>
            </a:lvl1pPr>
            <a:lvl2pPr marL="102870" indent="-102870">
              <a:spcBef>
                <a:spcPts val="750"/>
              </a:spcBef>
              <a:buFont typeface="Arial" panose="020B0604020202020204" pitchFamily="34" charset="0"/>
              <a:buChar char="▪"/>
              <a:defRPr sz="975"/>
            </a:lvl2pPr>
            <a:lvl3pPr marL="205740" indent="-102870">
              <a:defRPr sz="975"/>
            </a:lvl3pPr>
            <a:lvl4pPr marL="308610" indent="-102870">
              <a:defRPr sz="975"/>
            </a:lvl4pPr>
            <a:lvl5pPr marL="411480" indent="-102870">
              <a:defRPr sz="975"/>
            </a:lvl5pPr>
            <a:lvl6pPr marL="514350" indent="-102870">
              <a:defRPr sz="975"/>
            </a:lvl6pPr>
            <a:lvl7pPr marL="617220" indent="-102870">
              <a:defRPr sz="975"/>
            </a:lvl7pPr>
            <a:lvl8pPr marL="720090" indent="-102870">
              <a:defRPr sz="975"/>
            </a:lvl8pPr>
            <a:lvl9pPr marL="822960" indent="-102870"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BE669241-96AF-C7FA-0BE4-6592ABD2587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47688" y="6629400"/>
            <a:ext cx="823912" cy="228600"/>
          </a:xfrm>
          <a:prstGeom prst="rect">
            <a:avLst/>
          </a:prstGeom>
        </p:spPr>
        <p:txBody>
          <a:bodyPr/>
          <a:lstStyle/>
          <a:p>
            <a:fld id="{A7B8021B-6105-4216-96FC-94348F216D0E}" type="datetime3">
              <a:rPr lang="en-US" smtClean="0"/>
              <a:t>31 October 2025</a:t>
            </a:fld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xmlns="" id="{A6C2643F-F661-8B8E-E36F-1F135C6F65B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4E5BE4B-2FBF-4174-9E62-85FAD1CB43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914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8" userDrawn="1">
          <p15:clr>
            <a:srgbClr val="A4A3A4"/>
          </p15:clr>
        </p15:guide>
        <p15:guide id="2" orient="horz" pos="3888" userDrawn="1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 Numbers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xmlns="" id="{AEEBA188-82A1-2FC4-842F-8120003B65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cxnSp>
        <p:nvCxnSpPr>
          <p:cNvPr id="15" name="Line">
            <a:extLst>
              <a:ext uri="{FF2B5EF4-FFF2-40B4-BE49-F238E27FC236}">
                <a16:creationId xmlns:a16="http://schemas.microsoft.com/office/drawing/2014/main" xmlns="" id="{8412A77E-32D6-ECE7-C58C-21E3C08D86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548640" y="1600200"/>
            <a:ext cx="2499360" cy="0"/>
          </a:xfrm>
          <a:prstGeom prst="line">
            <a:avLst/>
          </a:prstGeom>
          <a:ln w="19050" cap="flat">
            <a:solidFill>
              <a:schemeClr val="tx2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13" name="TextBox">
            <a:extLst>
              <a:ext uri="{FF2B5EF4-FFF2-40B4-BE49-F238E27FC236}">
                <a16:creationId xmlns:a16="http://schemas.microsoft.com/office/drawing/2014/main" xmlns="" id="{AF47D3F9-758C-0713-980A-E6E56BBC1088}"/>
              </a:ext>
            </a:extLst>
          </p:cNvPr>
          <p:cNvSpPr txBox="1"/>
          <p:nvPr userDrawn="1"/>
        </p:nvSpPr>
        <p:spPr>
          <a:xfrm>
            <a:off x="548642" y="1737360"/>
            <a:ext cx="2499359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2700" b="1" dirty="0">
                <a:solidFill>
                  <a:schemeClr val="tx2"/>
                </a:solidFill>
              </a:rPr>
              <a:t>01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2" y="2286000"/>
            <a:ext cx="2499359" cy="1325880"/>
          </a:xfrm>
        </p:spPr>
        <p:txBody>
          <a:bodyPr/>
          <a:lstStyle>
            <a:lvl1pPr marL="0" indent="0">
              <a:spcBef>
                <a:spcPts val="750"/>
              </a:spcBef>
              <a:buNone/>
              <a:defRPr sz="975"/>
            </a:lvl1pPr>
            <a:lvl2pPr marL="102870" indent="-102870">
              <a:spcBef>
                <a:spcPts val="750"/>
              </a:spcBef>
              <a:buFont typeface="Arial" panose="020B0604020202020204" pitchFamily="34" charset="0"/>
              <a:buChar char="▪"/>
              <a:defRPr sz="975"/>
            </a:lvl2pPr>
            <a:lvl3pPr marL="205740" indent="-102870">
              <a:defRPr sz="975"/>
            </a:lvl3pPr>
            <a:lvl4pPr marL="308610" indent="-102870">
              <a:defRPr sz="975"/>
            </a:lvl4pPr>
            <a:lvl5pPr marL="411480" indent="-102870">
              <a:defRPr sz="975"/>
            </a:lvl5pPr>
            <a:lvl6pPr marL="514350" indent="-102870">
              <a:defRPr sz="975"/>
            </a:lvl6pPr>
            <a:lvl7pPr marL="617220" indent="-102870">
              <a:defRPr sz="975"/>
            </a:lvl7pPr>
            <a:lvl8pPr marL="720090" indent="-102870">
              <a:defRPr sz="975"/>
            </a:lvl8pPr>
            <a:lvl9pPr marL="822960" indent="-102870"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Line">
            <a:extLst>
              <a:ext uri="{FF2B5EF4-FFF2-40B4-BE49-F238E27FC236}">
                <a16:creationId xmlns:a16="http://schemas.microsoft.com/office/drawing/2014/main" xmlns="" id="{D7771284-6191-6AE5-C8DC-E26F4DD280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3413760" y="1600200"/>
            <a:ext cx="2499360" cy="0"/>
          </a:xfrm>
          <a:prstGeom prst="line">
            <a:avLst/>
          </a:prstGeom>
          <a:ln w="19050" cap="flat">
            <a:solidFill>
              <a:schemeClr val="tx2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10" name="TextBox">
            <a:extLst>
              <a:ext uri="{FF2B5EF4-FFF2-40B4-BE49-F238E27FC236}">
                <a16:creationId xmlns:a16="http://schemas.microsoft.com/office/drawing/2014/main" xmlns="" id="{0D9A8745-BD6D-12B2-16DF-02CB2BB85704}"/>
              </a:ext>
            </a:extLst>
          </p:cNvPr>
          <p:cNvSpPr txBox="1"/>
          <p:nvPr userDrawn="1"/>
        </p:nvSpPr>
        <p:spPr>
          <a:xfrm>
            <a:off x="3413762" y="1737360"/>
            <a:ext cx="2499359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2700" b="1" dirty="0">
                <a:solidFill>
                  <a:schemeClr val="tx2"/>
                </a:solidFill>
              </a:rPr>
              <a:t>02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13762" y="2286000"/>
            <a:ext cx="2499359" cy="1325880"/>
          </a:xfrm>
        </p:spPr>
        <p:txBody>
          <a:bodyPr/>
          <a:lstStyle>
            <a:lvl1pPr marL="0" indent="0">
              <a:spcBef>
                <a:spcPts val="750"/>
              </a:spcBef>
              <a:buNone/>
              <a:defRPr sz="975"/>
            </a:lvl1pPr>
            <a:lvl2pPr marL="102870" indent="-102870">
              <a:spcBef>
                <a:spcPts val="750"/>
              </a:spcBef>
              <a:buFont typeface="Arial" panose="020B0604020202020204" pitchFamily="34" charset="0"/>
              <a:buChar char="▪"/>
              <a:defRPr sz="975"/>
            </a:lvl2pPr>
            <a:lvl3pPr marL="205740" indent="-102870">
              <a:defRPr sz="975"/>
            </a:lvl3pPr>
            <a:lvl4pPr marL="308610" indent="-102870">
              <a:defRPr sz="975"/>
            </a:lvl4pPr>
            <a:lvl5pPr marL="411480" indent="-102870">
              <a:defRPr sz="975"/>
            </a:lvl5pPr>
            <a:lvl6pPr marL="514350" indent="-102870">
              <a:defRPr sz="975"/>
            </a:lvl6pPr>
            <a:lvl7pPr marL="617220" indent="-102870">
              <a:defRPr sz="975"/>
            </a:lvl7pPr>
            <a:lvl8pPr marL="720090" indent="-102870">
              <a:defRPr sz="975"/>
            </a:lvl8pPr>
            <a:lvl9pPr marL="822960" indent="-102870"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1" name="Line">
            <a:extLst>
              <a:ext uri="{FF2B5EF4-FFF2-40B4-BE49-F238E27FC236}">
                <a16:creationId xmlns:a16="http://schemas.microsoft.com/office/drawing/2014/main" xmlns="" id="{7F3E6C41-3F3A-5394-DD39-6844F7E137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6278880" y="1600200"/>
            <a:ext cx="2499360" cy="0"/>
          </a:xfrm>
          <a:prstGeom prst="line">
            <a:avLst/>
          </a:prstGeom>
          <a:ln w="19050" cap="flat">
            <a:solidFill>
              <a:schemeClr val="tx2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12" name="TextBox">
            <a:extLst>
              <a:ext uri="{FF2B5EF4-FFF2-40B4-BE49-F238E27FC236}">
                <a16:creationId xmlns:a16="http://schemas.microsoft.com/office/drawing/2014/main" xmlns="" id="{BBB1FB2A-A05A-0E6A-2901-52A7D695A891}"/>
              </a:ext>
            </a:extLst>
          </p:cNvPr>
          <p:cNvSpPr txBox="1"/>
          <p:nvPr userDrawn="1"/>
        </p:nvSpPr>
        <p:spPr>
          <a:xfrm>
            <a:off x="6278882" y="1737360"/>
            <a:ext cx="2499359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2700" b="1" dirty="0">
                <a:solidFill>
                  <a:schemeClr val="tx2"/>
                </a:solidFill>
              </a:rPr>
              <a:t>03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xmlns="" id="{617618FB-CD21-AF4A-B264-6355E9BD798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278882" y="2286000"/>
            <a:ext cx="2499359" cy="1325880"/>
          </a:xfrm>
        </p:spPr>
        <p:txBody>
          <a:bodyPr/>
          <a:lstStyle>
            <a:lvl1pPr marL="0" indent="0">
              <a:spcBef>
                <a:spcPts val="750"/>
              </a:spcBef>
              <a:buNone/>
              <a:defRPr sz="975"/>
            </a:lvl1pPr>
            <a:lvl2pPr marL="102870" indent="-102870">
              <a:spcBef>
                <a:spcPts val="750"/>
              </a:spcBef>
              <a:buFont typeface="Arial" panose="020B0604020202020204" pitchFamily="34" charset="0"/>
              <a:buChar char="▪"/>
              <a:defRPr sz="975"/>
            </a:lvl2pPr>
            <a:lvl3pPr marL="205740" indent="-102870">
              <a:defRPr sz="975"/>
            </a:lvl3pPr>
            <a:lvl4pPr marL="308610" indent="-102870">
              <a:defRPr sz="975"/>
            </a:lvl4pPr>
            <a:lvl5pPr marL="411480" indent="-102870">
              <a:defRPr sz="975"/>
            </a:lvl5pPr>
            <a:lvl6pPr marL="514350" indent="-102870">
              <a:defRPr sz="975"/>
            </a:lvl6pPr>
            <a:lvl7pPr marL="617220" indent="-102870">
              <a:defRPr sz="975"/>
            </a:lvl7pPr>
            <a:lvl8pPr marL="720090" indent="-102870">
              <a:defRPr sz="975"/>
            </a:lvl8pPr>
            <a:lvl9pPr marL="822960" indent="-102870"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4" name="Line">
            <a:extLst>
              <a:ext uri="{FF2B5EF4-FFF2-40B4-BE49-F238E27FC236}">
                <a16:creationId xmlns:a16="http://schemas.microsoft.com/office/drawing/2014/main" xmlns="" id="{FE115B30-3E6D-E823-531E-BB5BAA199B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9144000" y="1600200"/>
            <a:ext cx="2499360" cy="0"/>
          </a:xfrm>
          <a:prstGeom prst="line">
            <a:avLst/>
          </a:prstGeom>
          <a:ln w="19050" cap="flat">
            <a:solidFill>
              <a:schemeClr val="tx2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16" name="TextBox">
            <a:extLst>
              <a:ext uri="{FF2B5EF4-FFF2-40B4-BE49-F238E27FC236}">
                <a16:creationId xmlns:a16="http://schemas.microsoft.com/office/drawing/2014/main" xmlns="" id="{694F0353-A0DD-9642-BDD7-8FC612070822}"/>
              </a:ext>
            </a:extLst>
          </p:cNvPr>
          <p:cNvSpPr txBox="1"/>
          <p:nvPr userDrawn="1"/>
        </p:nvSpPr>
        <p:spPr>
          <a:xfrm>
            <a:off x="9144002" y="1737360"/>
            <a:ext cx="2499359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2700" b="1" dirty="0">
                <a:solidFill>
                  <a:schemeClr val="tx2"/>
                </a:solidFill>
              </a:rPr>
              <a:t>04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xmlns="" id="{873DCC96-E62A-5505-4F1E-4A80C8498209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9144002" y="2286000"/>
            <a:ext cx="2499359" cy="1325880"/>
          </a:xfrm>
        </p:spPr>
        <p:txBody>
          <a:bodyPr/>
          <a:lstStyle>
            <a:lvl1pPr marL="0" indent="0">
              <a:spcBef>
                <a:spcPts val="750"/>
              </a:spcBef>
              <a:buNone/>
              <a:defRPr sz="975"/>
            </a:lvl1pPr>
            <a:lvl2pPr marL="102870" indent="-102870">
              <a:spcBef>
                <a:spcPts val="750"/>
              </a:spcBef>
              <a:buFont typeface="Arial" panose="020B0604020202020204" pitchFamily="34" charset="0"/>
              <a:buChar char="▪"/>
              <a:defRPr sz="975"/>
            </a:lvl2pPr>
            <a:lvl3pPr marL="205740" indent="-102870">
              <a:defRPr sz="975"/>
            </a:lvl3pPr>
            <a:lvl4pPr marL="308610" indent="-102870">
              <a:defRPr sz="975"/>
            </a:lvl4pPr>
            <a:lvl5pPr marL="411480" indent="-102870">
              <a:defRPr sz="975"/>
            </a:lvl5pPr>
            <a:lvl6pPr marL="514350" indent="-102870">
              <a:defRPr sz="975"/>
            </a:lvl6pPr>
            <a:lvl7pPr marL="617220" indent="-102870">
              <a:defRPr sz="975"/>
            </a:lvl7pPr>
            <a:lvl8pPr marL="720090" indent="-102870">
              <a:defRPr sz="975"/>
            </a:lvl8pPr>
            <a:lvl9pPr marL="822960" indent="-102870"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Line">
            <a:extLst>
              <a:ext uri="{FF2B5EF4-FFF2-40B4-BE49-F238E27FC236}">
                <a16:creationId xmlns:a16="http://schemas.microsoft.com/office/drawing/2014/main" xmlns="" id="{1A90E933-723C-D9CC-B7AB-3043EDAB63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548640" y="3886200"/>
            <a:ext cx="2499360" cy="0"/>
          </a:xfrm>
          <a:prstGeom prst="line">
            <a:avLst/>
          </a:prstGeom>
          <a:ln w="19050" cap="flat">
            <a:solidFill>
              <a:schemeClr val="tx2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8" name="TextBox">
            <a:extLst>
              <a:ext uri="{FF2B5EF4-FFF2-40B4-BE49-F238E27FC236}">
                <a16:creationId xmlns:a16="http://schemas.microsoft.com/office/drawing/2014/main" xmlns="" id="{8E3B414F-BCCF-E0E0-A5B7-9D21FED7A614}"/>
              </a:ext>
            </a:extLst>
          </p:cNvPr>
          <p:cNvSpPr txBox="1"/>
          <p:nvPr userDrawn="1"/>
        </p:nvSpPr>
        <p:spPr>
          <a:xfrm>
            <a:off x="548642" y="4023360"/>
            <a:ext cx="2499359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2700" b="1" dirty="0">
                <a:solidFill>
                  <a:schemeClr val="tx2"/>
                </a:solidFill>
              </a:rPr>
              <a:t>05</a:t>
            </a:r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xmlns="" id="{5731522F-82BF-A739-FBD5-84B13AFCBF10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548642" y="4572000"/>
            <a:ext cx="2499359" cy="1325880"/>
          </a:xfrm>
        </p:spPr>
        <p:txBody>
          <a:bodyPr/>
          <a:lstStyle>
            <a:lvl1pPr marL="0" indent="0">
              <a:spcBef>
                <a:spcPts val="750"/>
              </a:spcBef>
              <a:buNone/>
              <a:defRPr sz="975"/>
            </a:lvl1pPr>
            <a:lvl2pPr marL="102870" indent="-102870">
              <a:spcBef>
                <a:spcPts val="750"/>
              </a:spcBef>
              <a:buFont typeface="Arial" panose="020B0604020202020204" pitchFamily="34" charset="0"/>
              <a:buChar char="▪"/>
              <a:defRPr sz="975"/>
            </a:lvl2pPr>
            <a:lvl3pPr marL="205740" indent="-102870">
              <a:defRPr sz="975"/>
            </a:lvl3pPr>
            <a:lvl4pPr marL="308610" indent="-102870">
              <a:defRPr sz="975"/>
            </a:lvl4pPr>
            <a:lvl5pPr marL="411480" indent="-102870">
              <a:defRPr sz="975"/>
            </a:lvl5pPr>
            <a:lvl6pPr marL="514350" indent="-102870">
              <a:defRPr sz="975"/>
            </a:lvl6pPr>
            <a:lvl7pPr marL="617220" indent="-102870">
              <a:defRPr sz="975"/>
            </a:lvl7pPr>
            <a:lvl8pPr marL="720090" indent="-102870">
              <a:defRPr sz="975"/>
            </a:lvl8pPr>
            <a:lvl9pPr marL="822960" indent="-102870"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9" name="Line">
            <a:extLst>
              <a:ext uri="{FF2B5EF4-FFF2-40B4-BE49-F238E27FC236}">
                <a16:creationId xmlns:a16="http://schemas.microsoft.com/office/drawing/2014/main" xmlns="" id="{B07AB9A6-54AF-4DC6-E298-2E576695A6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3413760" y="3886200"/>
            <a:ext cx="2499360" cy="0"/>
          </a:xfrm>
          <a:prstGeom prst="line">
            <a:avLst/>
          </a:prstGeom>
          <a:ln w="19050" cap="flat">
            <a:solidFill>
              <a:schemeClr val="tx2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20" name="TextBox">
            <a:extLst>
              <a:ext uri="{FF2B5EF4-FFF2-40B4-BE49-F238E27FC236}">
                <a16:creationId xmlns:a16="http://schemas.microsoft.com/office/drawing/2014/main" xmlns="" id="{E79A49CF-30B2-91DC-6BCA-2A41DD4CBF09}"/>
              </a:ext>
            </a:extLst>
          </p:cNvPr>
          <p:cNvSpPr txBox="1"/>
          <p:nvPr userDrawn="1"/>
        </p:nvSpPr>
        <p:spPr>
          <a:xfrm>
            <a:off x="3413762" y="4023360"/>
            <a:ext cx="2499359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2700" b="1" dirty="0">
                <a:solidFill>
                  <a:schemeClr val="tx2"/>
                </a:solidFill>
              </a:rPr>
              <a:t>06</a:t>
            </a:r>
          </a:p>
        </p:txBody>
      </p:sp>
      <p:sp>
        <p:nvSpPr>
          <p:cNvPr id="25" name="Content Placeholder 7">
            <a:extLst>
              <a:ext uri="{FF2B5EF4-FFF2-40B4-BE49-F238E27FC236}">
                <a16:creationId xmlns:a16="http://schemas.microsoft.com/office/drawing/2014/main" xmlns="" id="{5FE6691B-ACEF-8803-7DC3-70B52F89990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413762" y="4572000"/>
            <a:ext cx="2499359" cy="1325880"/>
          </a:xfrm>
        </p:spPr>
        <p:txBody>
          <a:bodyPr/>
          <a:lstStyle>
            <a:lvl1pPr marL="0" indent="0">
              <a:spcBef>
                <a:spcPts val="750"/>
              </a:spcBef>
              <a:buNone/>
              <a:defRPr sz="975"/>
            </a:lvl1pPr>
            <a:lvl2pPr marL="102870" indent="-102870">
              <a:spcBef>
                <a:spcPts val="750"/>
              </a:spcBef>
              <a:buFont typeface="Arial" panose="020B0604020202020204" pitchFamily="34" charset="0"/>
              <a:buChar char="▪"/>
              <a:defRPr sz="975"/>
            </a:lvl2pPr>
            <a:lvl3pPr marL="205740" indent="-102870">
              <a:defRPr sz="975"/>
            </a:lvl3pPr>
            <a:lvl4pPr marL="308610" indent="-102870">
              <a:defRPr sz="975"/>
            </a:lvl4pPr>
            <a:lvl5pPr marL="411480" indent="-102870">
              <a:defRPr sz="975"/>
            </a:lvl5pPr>
            <a:lvl6pPr marL="514350" indent="-102870">
              <a:defRPr sz="975"/>
            </a:lvl6pPr>
            <a:lvl7pPr marL="617220" indent="-102870">
              <a:defRPr sz="975"/>
            </a:lvl7pPr>
            <a:lvl8pPr marL="720090" indent="-102870">
              <a:defRPr sz="975"/>
            </a:lvl8pPr>
            <a:lvl9pPr marL="822960" indent="-102870"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1" name="Line">
            <a:extLst>
              <a:ext uri="{FF2B5EF4-FFF2-40B4-BE49-F238E27FC236}">
                <a16:creationId xmlns:a16="http://schemas.microsoft.com/office/drawing/2014/main" xmlns="" id="{DE9CD609-8A04-24B8-B562-11703E18D2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6278880" y="3886200"/>
            <a:ext cx="2499360" cy="0"/>
          </a:xfrm>
          <a:prstGeom prst="line">
            <a:avLst/>
          </a:prstGeom>
          <a:ln w="19050" cap="flat">
            <a:solidFill>
              <a:schemeClr val="tx2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22" name="TextBox">
            <a:extLst>
              <a:ext uri="{FF2B5EF4-FFF2-40B4-BE49-F238E27FC236}">
                <a16:creationId xmlns:a16="http://schemas.microsoft.com/office/drawing/2014/main" xmlns="" id="{7C5E0031-266F-D418-0BAB-9BD3C4F1EC3F}"/>
              </a:ext>
            </a:extLst>
          </p:cNvPr>
          <p:cNvSpPr txBox="1"/>
          <p:nvPr userDrawn="1"/>
        </p:nvSpPr>
        <p:spPr>
          <a:xfrm>
            <a:off x="6278882" y="4023360"/>
            <a:ext cx="2499359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2700" b="1" dirty="0">
                <a:solidFill>
                  <a:schemeClr val="tx2"/>
                </a:solidFill>
              </a:rPr>
              <a:t>07</a:t>
            </a:r>
          </a:p>
        </p:txBody>
      </p:sp>
      <p:sp>
        <p:nvSpPr>
          <p:cNvPr id="26" name="Content Placeholder 8">
            <a:extLst>
              <a:ext uri="{FF2B5EF4-FFF2-40B4-BE49-F238E27FC236}">
                <a16:creationId xmlns:a16="http://schemas.microsoft.com/office/drawing/2014/main" xmlns="" id="{772BE48E-72DE-7245-BBDA-BF3FEC69BED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78882" y="4572000"/>
            <a:ext cx="2499359" cy="1325880"/>
          </a:xfrm>
        </p:spPr>
        <p:txBody>
          <a:bodyPr/>
          <a:lstStyle>
            <a:lvl1pPr marL="0" indent="0">
              <a:spcBef>
                <a:spcPts val="750"/>
              </a:spcBef>
              <a:buNone/>
              <a:defRPr sz="975"/>
            </a:lvl1pPr>
            <a:lvl2pPr marL="102870" indent="-102870">
              <a:spcBef>
                <a:spcPts val="750"/>
              </a:spcBef>
              <a:buFont typeface="Arial" panose="020B0604020202020204" pitchFamily="34" charset="0"/>
              <a:buChar char="▪"/>
              <a:defRPr sz="975"/>
            </a:lvl2pPr>
            <a:lvl3pPr marL="205740" indent="-102870">
              <a:defRPr sz="975"/>
            </a:lvl3pPr>
            <a:lvl4pPr marL="308610" indent="-102870">
              <a:defRPr sz="975"/>
            </a:lvl4pPr>
            <a:lvl5pPr marL="411480" indent="-102870">
              <a:defRPr sz="975"/>
            </a:lvl5pPr>
            <a:lvl6pPr marL="514350" indent="-102870">
              <a:defRPr sz="975"/>
            </a:lvl6pPr>
            <a:lvl7pPr marL="617220" indent="-102870">
              <a:defRPr sz="975"/>
            </a:lvl7pPr>
            <a:lvl8pPr marL="720090" indent="-102870">
              <a:defRPr sz="975"/>
            </a:lvl8pPr>
            <a:lvl9pPr marL="822960" indent="-102870"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3" name="Line">
            <a:extLst>
              <a:ext uri="{FF2B5EF4-FFF2-40B4-BE49-F238E27FC236}">
                <a16:creationId xmlns:a16="http://schemas.microsoft.com/office/drawing/2014/main" xmlns="" id="{51FB53C0-6EA8-D891-85A3-23EE83EADE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9144000" y="3886200"/>
            <a:ext cx="2499360" cy="0"/>
          </a:xfrm>
          <a:prstGeom prst="line">
            <a:avLst/>
          </a:prstGeom>
          <a:ln w="19050" cap="flat">
            <a:solidFill>
              <a:schemeClr val="tx2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24" name="TextBox">
            <a:extLst>
              <a:ext uri="{FF2B5EF4-FFF2-40B4-BE49-F238E27FC236}">
                <a16:creationId xmlns:a16="http://schemas.microsoft.com/office/drawing/2014/main" xmlns="" id="{6BF9F70B-8D8A-3E73-E423-909DA6A75EB4}"/>
              </a:ext>
            </a:extLst>
          </p:cNvPr>
          <p:cNvSpPr txBox="1"/>
          <p:nvPr userDrawn="1"/>
        </p:nvSpPr>
        <p:spPr>
          <a:xfrm>
            <a:off x="9144002" y="4023360"/>
            <a:ext cx="2499359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2700" b="1" dirty="0">
                <a:solidFill>
                  <a:schemeClr val="tx2"/>
                </a:solidFill>
              </a:rPr>
              <a:t>08</a:t>
            </a:r>
          </a:p>
        </p:txBody>
      </p: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xmlns="" id="{EA060839-AF98-8040-7AE9-8F0D7E00C135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9144002" y="4572000"/>
            <a:ext cx="2499359" cy="1325880"/>
          </a:xfrm>
        </p:spPr>
        <p:txBody>
          <a:bodyPr/>
          <a:lstStyle>
            <a:lvl1pPr marL="0" indent="0">
              <a:spcBef>
                <a:spcPts val="750"/>
              </a:spcBef>
              <a:buNone/>
              <a:defRPr sz="975"/>
            </a:lvl1pPr>
            <a:lvl2pPr marL="102870" indent="-102870">
              <a:spcBef>
                <a:spcPts val="750"/>
              </a:spcBef>
              <a:buFont typeface="Arial" panose="020B0604020202020204" pitchFamily="34" charset="0"/>
              <a:buChar char="▪"/>
              <a:defRPr sz="975"/>
            </a:lvl2pPr>
            <a:lvl3pPr marL="205740" indent="-102870">
              <a:defRPr sz="975"/>
            </a:lvl3pPr>
            <a:lvl4pPr marL="308610" indent="-102870">
              <a:defRPr sz="975"/>
            </a:lvl4pPr>
            <a:lvl5pPr marL="411480" indent="-102870">
              <a:defRPr sz="975"/>
            </a:lvl5pPr>
            <a:lvl6pPr marL="514350" indent="-102870">
              <a:defRPr sz="975"/>
            </a:lvl6pPr>
            <a:lvl7pPr marL="617220" indent="-102870">
              <a:defRPr sz="975"/>
            </a:lvl7pPr>
            <a:lvl8pPr marL="720090" indent="-102870">
              <a:defRPr sz="975"/>
            </a:lvl8pPr>
            <a:lvl9pPr marL="822960" indent="-102870"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Date Placeholder 27">
            <a:extLst>
              <a:ext uri="{FF2B5EF4-FFF2-40B4-BE49-F238E27FC236}">
                <a16:creationId xmlns:a16="http://schemas.microsoft.com/office/drawing/2014/main" xmlns="" id="{6E3723B8-B265-6943-67A5-DF3F0D5EC1CD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547688" y="6629400"/>
            <a:ext cx="823912" cy="228600"/>
          </a:xfrm>
          <a:prstGeom prst="rect">
            <a:avLst/>
          </a:prstGeom>
        </p:spPr>
        <p:txBody>
          <a:bodyPr/>
          <a:lstStyle/>
          <a:p>
            <a:fld id="{5D27CFAB-73E6-44A8-B862-B3306344E3F2}" type="datetime3">
              <a:rPr lang="en-US" smtClean="0"/>
              <a:t>31 October 2025</a:t>
            </a:fld>
            <a:endParaRPr lang="en-US" dirty="0"/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xmlns="" id="{8D4AF177-759A-A93C-2097-C2C22D93680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4E5BE4B-2FBF-4174-9E62-85FAD1CB43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0" name="Rectangle 15">
            <a:extLst>
              <a:ext uri="{FF2B5EF4-FFF2-40B4-BE49-F238E27FC236}">
                <a16:creationId xmlns:a16="http://schemas.microsoft.com/office/drawing/2014/main" xmlns="" id="{89CC0925-86A3-EF7E-586C-B860CF0A1AF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386840" y="6673334"/>
            <a:ext cx="941832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 anchor="b">
            <a:spAutoFit/>
          </a:bodyPr>
          <a:lstStyle/>
          <a:p>
            <a:pPr algn="ctr">
              <a:defRPr/>
            </a:pPr>
            <a:r>
              <a:rPr lang="en-US" sz="600" b="1" dirty="0">
                <a:solidFill>
                  <a:schemeClr val="tx1"/>
                </a:solidFill>
                <a:latin typeface="+mn-lt"/>
                <a:cs typeface="Arial Bold" panose="020B0704020202020204" pitchFamily="34" charset="0"/>
              </a:rPr>
              <a:t>EDIT CONTROL STATEMENT UNDER &gt; VIEW &gt; SLIDE MASTER &gt; SCROLL TO TOP &gt; CHANGE HEADER AND FOOTER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9F36726E-45FE-349C-8A6F-FA3A19CA535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386840" y="0"/>
            <a:ext cx="941832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 anchorCtr="0">
            <a:spAutoFit/>
          </a:bodyPr>
          <a:lstStyle/>
          <a:p>
            <a:pPr algn="ctr">
              <a:defRPr/>
            </a:pPr>
            <a:r>
              <a:rPr lang="en-US" sz="600" b="1" dirty="0">
                <a:solidFill>
                  <a:schemeClr val="tx1"/>
                </a:solidFill>
                <a:latin typeface="+mn-lt"/>
                <a:cs typeface="Arial Bold" panose="020B0704020202020204" pitchFamily="34" charset="0"/>
              </a:rPr>
              <a:t>EDIT CONTROL STATEMENT UNDER &gt; VIEW &gt; SLIDE MASTER &gt; SCROLL TO TOP &gt; CHANGE HEADER AND FOOTER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xmlns="" id="{86218316-D798-8FB3-73B0-A3A10CBFCB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9445683" y="420428"/>
            <a:ext cx="2085099" cy="44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1874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888" userDrawn="1">
          <p15:clr>
            <a:srgbClr val="A4A3A4"/>
          </p15:clr>
        </p15:guide>
        <p15:guide id="2" orient="horz" pos="1008" userDrawn="1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Number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xmlns="" id="{963F0940-E33E-9D7F-C52B-16CFD0545B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cxnSp>
        <p:nvCxnSpPr>
          <p:cNvPr id="15" name="Line">
            <a:extLst>
              <a:ext uri="{FF2B5EF4-FFF2-40B4-BE49-F238E27FC236}">
                <a16:creationId xmlns:a16="http://schemas.microsoft.com/office/drawing/2014/main" xmlns="" id="{8412A77E-32D6-ECE7-C58C-21E3C08D86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548640" y="1600200"/>
            <a:ext cx="2499360" cy="0"/>
          </a:xfrm>
          <a:prstGeom prst="line">
            <a:avLst/>
          </a:prstGeom>
          <a:ln w="19050" cap="flat">
            <a:solidFill>
              <a:schemeClr val="tx1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13" name="TextBox">
            <a:extLst>
              <a:ext uri="{FF2B5EF4-FFF2-40B4-BE49-F238E27FC236}">
                <a16:creationId xmlns:a16="http://schemas.microsoft.com/office/drawing/2014/main" xmlns="" id="{AF47D3F9-758C-0713-980A-E6E56BBC1088}"/>
              </a:ext>
            </a:extLst>
          </p:cNvPr>
          <p:cNvSpPr txBox="1"/>
          <p:nvPr userDrawn="1"/>
        </p:nvSpPr>
        <p:spPr>
          <a:xfrm>
            <a:off x="548642" y="1737360"/>
            <a:ext cx="2499359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2700" b="1" dirty="0"/>
              <a:t>01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2" y="2286000"/>
            <a:ext cx="2499359" cy="1325880"/>
          </a:xfrm>
        </p:spPr>
        <p:txBody>
          <a:bodyPr/>
          <a:lstStyle>
            <a:lvl1pPr marL="0" indent="0">
              <a:spcBef>
                <a:spcPts val="750"/>
              </a:spcBef>
              <a:buNone/>
              <a:defRPr sz="975"/>
            </a:lvl1pPr>
            <a:lvl2pPr marL="102870" indent="-102870">
              <a:spcBef>
                <a:spcPts val="750"/>
              </a:spcBef>
              <a:buFont typeface="Arial" panose="020B0604020202020204" pitchFamily="34" charset="0"/>
              <a:buChar char="▪"/>
              <a:defRPr sz="975"/>
            </a:lvl2pPr>
            <a:lvl3pPr marL="205740" indent="-102870">
              <a:defRPr sz="975"/>
            </a:lvl3pPr>
            <a:lvl4pPr marL="308610" indent="-102870">
              <a:defRPr sz="975"/>
            </a:lvl4pPr>
            <a:lvl5pPr marL="411480" indent="-102870">
              <a:defRPr sz="975"/>
            </a:lvl5pPr>
            <a:lvl6pPr marL="514350" indent="-102870">
              <a:defRPr sz="975"/>
            </a:lvl6pPr>
            <a:lvl7pPr marL="617220" indent="-102870">
              <a:defRPr sz="975"/>
            </a:lvl7pPr>
            <a:lvl8pPr marL="720090" indent="-102870">
              <a:defRPr sz="975"/>
            </a:lvl8pPr>
            <a:lvl9pPr marL="822960" indent="-102870"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Line">
            <a:extLst>
              <a:ext uri="{FF2B5EF4-FFF2-40B4-BE49-F238E27FC236}">
                <a16:creationId xmlns:a16="http://schemas.microsoft.com/office/drawing/2014/main" xmlns="" id="{D7771284-6191-6AE5-C8DC-E26F4DD280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3413760" y="1600200"/>
            <a:ext cx="2499360" cy="0"/>
          </a:xfrm>
          <a:prstGeom prst="line">
            <a:avLst/>
          </a:prstGeom>
          <a:ln w="19050" cap="flat">
            <a:solidFill>
              <a:schemeClr val="tx1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10" name="TextBox">
            <a:extLst>
              <a:ext uri="{FF2B5EF4-FFF2-40B4-BE49-F238E27FC236}">
                <a16:creationId xmlns:a16="http://schemas.microsoft.com/office/drawing/2014/main" xmlns="" id="{0D9A8745-BD6D-12B2-16DF-02CB2BB85704}"/>
              </a:ext>
            </a:extLst>
          </p:cNvPr>
          <p:cNvSpPr txBox="1"/>
          <p:nvPr userDrawn="1"/>
        </p:nvSpPr>
        <p:spPr>
          <a:xfrm>
            <a:off x="3413762" y="1737360"/>
            <a:ext cx="2499359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2700" b="1" dirty="0"/>
              <a:t>02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13762" y="2286000"/>
            <a:ext cx="2499359" cy="1325880"/>
          </a:xfrm>
        </p:spPr>
        <p:txBody>
          <a:bodyPr/>
          <a:lstStyle>
            <a:lvl1pPr marL="0" indent="0">
              <a:spcBef>
                <a:spcPts val="750"/>
              </a:spcBef>
              <a:buNone/>
              <a:defRPr sz="975"/>
            </a:lvl1pPr>
            <a:lvl2pPr marL="102870" indent="-102870">
              <a:spcBef>
                <a:spcPts val="750"/>
              </a:spcBef>
              <a:buFont typeface="Arial" panose="020B0604020202020204" pitchFamily="34" charset="0"/>
              <a:buChar char="▪"/>
              <a:defRPr sz="975"/>
            </a:lvl2pPr>
            <a:lvl3pPr marL="205740" indent="-102870">
              <a:defRPr sz="975"/>
            </a:lvl3pPr>
            <a:lvl4pPr marL="308610" indent="-102870">
              <a:defRPr sz="975"/>
            </a:lvl4pPr>
            <a:lvl5pPr marL="411480" indent="-102870">
              <a:defRPr sz="975"/>
            </a:lvl5pPr>
            <a:lvl6pPr marL="514350" indent="-102870">
              <a:defRPr sz="975"/>
            </a:lvl6pPr>
            <a:lvl7pPr marL="617220" indent="-102870">
              <a:defRPr sz="975"/>
            </a:lvl7pPr>
            <a:lvl8pPr marL="720090" indent="-102870">
              <a:defRPr sz="975"/>
            </a:lvl8pPr>
            <a:lvl9pPr marL="822960" indent="-102870"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1" name="Line">
            <a:extLst>
              <a:ext uri="{FF2B5EF4-FFF2-40B4-BE49-F238E27FC236}">
                <a16:creationId xmlns:a16="http://schemas.microsoft.com/office/drawing/2014/main" xmlns="" id="{7F3E6C41-3F3A-5394-DD39-6844F7E137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6278880" y="1600200"/>
            <a:ext cx="2499360" cy="0"/>
          </a:xfrm>
          <a:prstGeom prst="line">
            <a:avLst/>
          </a:prstGeom>
          <a:ln w="19050" cap="flat">
            <a:solidFill>
              <a:schemeClr val="tx1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12" name="TextBox">
            <a:extLst>
              <a:ext uri="{FF2B5EF4-FFF2-40B4-BE49-F238E27FC236}">
                <a16:creationId xmlns:a16="http://schemas.microsoft.com/office/drawing/2014/main" xmlns="" id="{BBB1FB2A-A05A-0E6A-2901-52A7D695A891}"/>
              </a:ext>
            </a:extLst>
          </p:cNvPr>
          <p:cNvSpPr txBox="1"/>
          <p:nvPr userDrawn="1"/>
        </p:nvSpPr>
        <p:spPr>
          <a:xfrm>
            <a:off x="6278882" y="1737360"/>
            <a:ext cx="2499359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2700" b="1" dirty="0"/>
              <a:t>03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xmlns="" id="{617618FB-CD21-AF4A-B264-6355E9BD798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278882" y="2286000"/>
            <a:ext cx="2499359" cy="1325880"/>
          </a:xfrm>
        </p:spPr>
        <p:txBody>
          <a:bodyPr/>
          <a:lstStyle>
            <a:lvl1pPr marL="0" indent="0">
              <a:spcBef>
                <a:spcPts val="750"/>
              </a:spcBef>
              <a:buNone/>
              <a:defRPr sz="975"/>
            </a:lvl1pPr>
            <a:lvl2pPr marL="102870" indent="-102870">
              <a:spcBef>
                <a:spcPts val="750"/>
              </a:spcBef>
              <a:buFont typeface="Arial" panose="020B0604020202020204" pitchFamily="34" charset="0"/>
              <a:buChar char="▪"/>
              <a:defRPr sz="975"/>
            </a:lvl2pPr>
            <a:lvl3pPr marL="205740" indent="-102870">
              <a:defRPr sz="975"/>
            </a:lvl3pPr>
            <a:lvl4pPr marL="308610" indent="-102870">
              <a:defRPr sz="975"/>
            </a:lvl4pPr>
            <a:lvl5pPr marL="411480" indent="-102870">
              <a:defRPr sz="975"/>
            </a:lvl5pPr>
            <a:lvl6pPr marL="514350" indent="-102870">
              <a:defRPr sz="975"/>
            </a:lvl6pPr>
            <a:lvl7pPr marL="617220" indent="-102870">
              <a:defRPr sz="975"/>
            </a:lvl7pPr>
            <a:lvl8pPr marL="720090" indent="-102870">
              <a:defRPr sz="975"/>
            </a:lvl8pPr>
            <a:lvl9pPr marL="822960" indent="-102870"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4" name="Line">
            <a:extLst>
              <a:ext uri="{FF2B5EF4-FFF2-40B4-BE49-F238E27FC236}">
                <a16:creationId xmlns:a16="http://schemas.microsoft.com/office/drawing/2014/main" xmlns="" id="{FE115B30-3E6D-E823-531E-BB5BAA199B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9144000" y="1600200"/>
            <a:ext cx="2499360" cy="0"/>
          </a:xfrm>
          <a:prstGeom prst="line">
            <a:avLst/>
          </a:prstGeom>
          <a:ln w="19050" cap="flat">
            <a:solidFill>
              <a:schemeClr val="tx1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16" name="TextBox">
            <a:extLst>
              <a:ext uri="{FF2B5EF4-FFF2-40B4-BE49-F238E27FC236}">
                <a16:creationId xmlns:a16="http://schemas.microsoft.com/office/drawing/2014/main" xmlns="" id="{694F0353-A0DD-9642-BDD7-8FC612070822}"/>
              </a:ext>
            </a:extLst>
          </p:cNvPr>
          <p:cNvSpPr txBox="1"/>
          <p:nvPr userDrawn="1"/>
        </p:nvSpPr>
        <p:spPr>
          <a:xfrm>
            <a:off x="9144002" y="1737360"/>
            <a:ext cx="2499359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2700" b="1" dirty="0"/>
              <a:t>04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xmlns="" id="{873DCC96-E62A-5505-4F1E-4A80C8498209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9144002" y="2286000"/>
            <a:ext cx="2499359" cy="1325880"/>
          </a:xfrm>
        </p:spPr>
        <p:txBody>
          <a:bodyPr/>
          <a:lstStyle>
            <a:lvl1pPr marL="0" indent="0">
              <a:spcBef>
                <a:spcPts val="750"/>
              </a:spcBef>
              <a:buNone/>
              <a:defRPr sz="975"/>
            </a:lvl1pPr>
            <a:lvl2pPr marL="102870" indent="-102870">
              <a:spcBef>
                <a:spcPts val="750"/>
              </a:spcBef>
              <a:buFont typeface="Arial" panose="020B0604020202020204" pitchFamily="34" charset="0"/>
              <a:buChar char="▪"/>
              <a:defRPr sz="975"/>
            </a:lvl2pPr>
            <a:lvl3pPr marL="205740" indent="-102870">
              <a:defRPr sz="975"/>
            </a:lvl3pPr>
            <a:lvl4pPr marL="308610" indent="-102870">
              <a:defRPr sz="975"/>
            </a:lvl4pPr>
            <a:lvl5pPr marL="411480" indent="-102870">
              <a:defRPr sz="975"/>
            </a:lvl5pPr>
            <a:lvl6pPr marL="514350" indent="-102870">
              <a:defRPr sz="975"/>
            </a:lvl6pPr>
            <a:lvl7pPr marL="617220" indent="-102870">
              <a:defRPr sz="975"/>
            </a:lvl7pPr>
            <a:lvl8pPr marL="720090" indent="-102870">
              <a:defRPr sz="975"/>
            </a:lvl8pPr>
            <a:lvl9pPr marL="822960" indent="-102870"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Line">
            <a:extLst>
              <a:ext uri="{FF2B5EF4-FFF2-40B4-BE49-F238E27FC236}">
                <a16:creationId xmlns:a16="http://schemas.microsoft.com/office/drawing/2014/main" xmlns="" id="{1A90E933-723C-D9CC-B7AB-3043EDAB63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548640" y="3886200"/>
            <a:ext cx="2499360" cy="0"/>
          </a:xfrm>
          <a:prstGeom prst="line">
            <a:avLst/>
          </a:prstGeom>
          <a:ln w="19050" cap="flat">
            <a:solidFill>
              <a:schemeClr val="tx1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8" name="TextBox">
            <a:extLst>
              <a:ext uri="{FF2B5EF4-FFF2-40B4-BE49-F238E27FC236}">
                <a16:creationId xmlns:a16="http://schemas.microsoft.com/office/drawing/2014/main" xmlns="" id="{8E3B414F-BCCF-E0E0-A5B7-9D21FED7A614}"/>
              </a:ext>
            </a:extLst>
          </p:cNvPr>
          <p:cNvSpPr txBox="1"/>
          <p:nvPr userDrawn="1"/>
        </p:nvSpPr>
        <p:spPr>
          <a:xfrm>
            <a:off x="548642" y="4023360"/>
            <a:ext cx="2499359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2700" b="1" dirty="0"/>
              <a:t>05</a:t>
            </a:r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xmlns="" id="{5731522F-82BF-A739-FBD5-84B13AFCBF10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548642" y="4572000"/>
            <a:ext cx="2499359" cy="1325880"/>
          </a:xfrm>
        </p:spPr>
        <p:txBody>
          <a:bodyPr/>
          <a:lstStyle>
            <a:lvl1pPr marL="0" indent="0">
              <a:spcBef>
                <a:spcPts val="750"/>
              </a:spcBef>
              <a:buNone/>
              <a:defRPr sz="975"/>
            </a:lvl1pPr>
            <a:lvl2pPr marL="102870" indent="-102870">
              <a:spcBef>
                <a:spcPts val="750"/>
              </a:spcBef>
              <a:buFont typeface="Arial" panose="020B0604020202020204" pitchFamily="34" charset="0"/>
              <a:buChar char="▪"/>
              <a:defRPr sz="975"/>
            </a:lvl2pPr>
            <a:lvl3pPr marL="205740" indent="-102870">
              <a:defRPr sz="975"/>
            </a:lvl3pPr>
            <a:lvl4pPr marL="308610" indent="-102870">
              <a:defRPr sz="975"/>
            </a:lvl4pPr>
            <a:lvl5pPr marL="411480" indent="-102870">
              <a:defRPr sz="975"/>
            </a:lvl5pPr>
            <a:lvl6pPr marL="514350" indent="-102870">
              <a:defRPr sz="975"/>
            </a:lvl6pPr>
            <a:lvl7pPr marL="617220" indent="-102870">
              <a:defRPr sz="975"/>
            </a:lvl7pPr>
            <a:lvl8pPr marL="720090" indent="-102870">
              <a:defRPr sz="975"/>
            </a:lvl8pPr>
            <a:lvl9pPr marL="822960" indent="-102870"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9" name="Line">
            <a:extLst>
              <a:ext uri="{FF2B5EF4-FFF2-40B4-BE49-F238E27FC236}">
                <a16:creationId xmlns:a16="http://schemas.microsoft.com/office/drawing/2014/main" xmlns="" id="{B07AB9A6-54AF-4DC6-E298-2E576695A6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3413760" y="3886200"/>
            <a:ext cx="2499360" cy="0"/>
          </a:xfrm>
          <a:prstGeom prst="line">
            <a:avLst/>
          </a:prstGeom>
          <a:ln w="19050" cap="flat">
            <a:solidFill>
              <a:schemeClr val="tx1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20" name="TextBox">
            <a:extLst>
              <a:ext uri="{FF2B5EF4-FFF2-40B4-BE49-F238E27FC236}">
                <a16:creationId xmlns:a16="http://schemas.microsoft.com/office/drawing/2014/main" xmlns="" id="{E79A49CF-30B2-91DC-6BCA-2A41DD4CBF09}"/>
              </a:ext>
            </a:extLst>
          </p:cNvPr>
          <p:cNvSpPr txBox="1"/>
          <p:nvPr userDrawn="1"/>
        </p:nvSpPr>
        <p:spPr>
          <a:xfrm>
            <a:off x="3413762" y="4023360"/>
            <a:ext cx="2499359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2700" b="1" dirty="0"/>
              <a:t>06</a:t>
            </a:r>
          </a:p>
        </p:txBody>
      </p:sp>
      <p:sp>
        <p:nvSpPr>
          <p:cNvPr id="25" name="Content Placeholder 7">
            <a:extLst>
              <a:ext uri="{FF2B5EF4-FFF2-40B4-BE49-F238E27FC236}">
                <a16:creationId xmlns:a16="http://schemas.microsoft.com/office/drawing/2014/main" xmlns="" id="{5FE6691B-ACEF-8803-7DC3-70B52F89990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413762" y="4572000"/>
            <a:ext cx="2499359" cy="1325880"/>
          </a:xfrm>
        </p:spPr>
        <p:txBody>
          <a:bodyPr/>
          <a:lstStyle>
            <a:lvl1pPr marL="0" indent="0">
              <a:spcBef>
                <a:spcPts val="750"/>
              </a:spcBef>
              <a:buNone/>
              <a:defRPr sz="975"/>
            </a:lvl1pPr>
            <a:lvl2pPr marL="102870" indent="-102870">
              <a:spcBef>
                <a:spcPts val="750"/>
              </a:spcBef>
              <a:buFont typeface="Arial" panose="020B0604020202020204" pitchFamily="34" charset="0"/>
              <a:buChar char="▪"/>
              <a:defRPr sz="975"/>
            </a:lvl2pPr>
            <a:lvl3pPr marL="205740" indent="-102870">
              <a:defRPr sz="975"/>
            </a:lvl3pPr>
            <a:lvl4pPr marL="308610" indent="-102870">
              <a:defRPr sz="975"/>
            </a:lvl4pPr>
            <a:lvl5pPr marL="411480" indent="-102870">
              <a:defRPr sz="975"/>
            </a:lvl5pPr>
            <a:lvl6pPr marL="514350" indent="-102870">
              <a:defRPr sz="975"/>
            </a:lvl6pPr>
            <a:lvl7pPr marL="617220" indent="-102870">
              <a:defRPr sz="975"/>
            </a:lvl7pPr>
            <a:lvl8pPr marL="720090" indent="-102870">
              <a:defRPr sz="975"/>
            </a:lvl8pPr>
            <a:lvl9pPr marL="822960" indent="-102870"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1" name="Line">
            <a:extLst>
              <a:ext uri="{FF2B5EF4-FFF2-40B4-BE49-F238E27FC236}">
                <a16:creationId xmlns:a16="http://schemas.microsoft.com/office/drawing/2014/main" xmlns="" id="{DE9CD609-8A04-24B8-B562-11703E18D2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6278880" y="3886200"/>
            <a:ext cx="2499360" cy="0"/>
          </a:xfrm>
          <a:prstGeom prst="line">
            <a:avLst/>
          </a:prstGeom>
          <a:ln w="19050" cap="flat">
            <a:solidFill>
              <a:schemeClr val="tx1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22" name="TextBox">
            <a:extLst>
              <a:ext uri="{FF2B5EF4-FFF2-40B4-BE49-F238E27FC236}">
                <a16:creationId xmlns:a16="http://schemas.microsoft.com/office/drawing/2014/main" xmlns="" id="{7C5E0031-266F-D418-0BAB-9BD3C4F1EC3F}"/>
              </a:ext>
            </a:extLst>
          </p:cNvPr>
          <p:cNvSpPr txBox="1"/>
          <p:nvPr userDrawn="1"/>
        </p:nvSpPr>
        <p:spPr>
          <a:xfrm>
            <a:off x="6278882" y="4023360"/>
            <a:ext cx="2499359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2700" b="1" dirty="0"/>
              <a:t>07</a:t>
            </a:r>
          </a:p>
        </p:txBody>
      </p:sp>
      <p:sp>
        <p:nvSpPr>
          <p:cNvPr id="26" name="Content Placeholder 8">
            <a:extLst>
              <a:ext uri="{FF2B5EF4-FFF2-40B4-BE49-F238E27FC236}">
                <a16:creationId xmlns:a16="http://schemas.microsoft.com/office/drawing/2014/main" xmlns="" id="{772BE48E-72DE-7245-BBDA-BF3FEC69BED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78882" y="4572000"/>
            <a:ext cx="2499359" cy="1325880"/>
          </a:xfrm>
        </p:spPr>
        <p:txBody>
          <a:bodyPr/>
          <a:lstStyle>
            <a:lvl1pPr marL="0" indent="0">
              <a:spcBef>
                <a:spcPts val="750"/>
              </a:spcBef>
              <a:buNone/>
              <a:defRPr sz="975"/>
            </a:lvl1pPr>
            <a:lvl2pPr marL="102870" indent="-102870">
              <a:spcBef>
                <a:spcPts val="750"/>
              </a:spcBef>
              <a:buFont typeface="Arial" panose="020B0604020202020204" pitchFamily="34" charset="0"/>
              <a:buChar char="▪"/>
              <a:defRPr sz="975"/>
            </a:lvl2pPr>
            <a:lvl3pPr marL="205740" indent="-102870">
              <a:defRPr sz="975"/>
            </a:lvl3pPr>
            <a:lvl4pPr marL="308610" indent="-102870">
              <a:defRPr sz="975"/>
            </a:lvl4pPr>
            <a:lvl5pPr marL="411480" indent="-102870">
              <a:defRPr sz="975"/>
            </a:lvl5pPr>
            <a:lvl6pPr marL="514350" indent="-102870">
              <a:defRPr sz="975"/>
            </a:lvl6pPr>
            <a:lvl7pPr marL="617220" indent="-102870">
              <a:defRPr sz="975"/>
            </a:lvl7pPr>
            <a:lvl8pPr marL="720090" indent="-102870">
              <a:defRPr sz="975"/>
            </a:lvl8pPr>
            <a:lvl9pPr marL="822960" indent="-102870"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3" name="Line">
            <a:extLst>
              <a:ext uri="{FF2B5EF4-FFF2-40B4-BE49-F238E27FC236}">
                <a16:creationId xmlns:a16="http://schemas.microsoft.com/office/drawing/2014/main" xmlns="" id="{51FB53C0-6EA8-D891-85A3-23EE83EADE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9144000" y="3886200"/>
            <a:ext cx="2499360" cy="0"/>
          </a:xfrm>
          <a:prstGeom prst="line">
            <a:avLst/>
          </a:prstGeom>
          <a:ln w="19050" cap="flat">
            <a:solidFill>
              <a:schemeClr val="tx1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24" name="TextBox">
            <a:extLst>
              <a:ext uri="{FF2B5EF4-FFF2-40B4-BE49-F238E27FC236}">
                <a16:creationId xmlns:a16="http://schemas.microsoft.com/office/drawing/2014/main" xmlns="" id="{6BF9F70B-8D8A-3E73-E423-909DA6A75EB4}"/>
              </a:ext>
            </a:extLst>
          </p:cNvPr>
          <p:cNvSpPr txBox="1"/>
          <p:nvPr userDrawn="1"/>
        </p:nvSpPr>
        <p:spPr>
          <a:xfrm>
            <a:off x="9144002" y="4023360"/>
            <a:ext cx="2499359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2700" b="1" dirty="0"/>
              <a:t>08</a:t>
            </a:r>
          </a:p>
        </p:txBody>
      </p: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xmlns="" id="{EA060839-AF98-8040-7AE9-8F0D7E00C135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9144002" y="4572000"/>
            <a:ext cx="2499359" cy="1325880"/>
          </a:xfrm>
        </p:spPr>
        <p:txBody>
          <a:bodyPr/>
          <a:lstStyle>
            <a:lvl1pPr marL="0" indent="0">
              <a:spcBef>
                <a:spcPts val="750"/>
              </a:spcBef>
              <a:buNone/>
              <a:defRPr sz="975"/>
            </a:lvl1pPr>
            <a:lvl2pPr marL="102870" indent="-102870">
              <a:spcBef>
                <a:spcPts val="750"/>
              </a:spcBef>
              <a:buFont typeface="Arial" panose="020B0604020202020204" pitchFamily="34" charset="0"/>
              <a:buChar char="▪"/>
              <a:defRPr sz="975"/>
            </a:lvl2pPr>
            <a:lvl3pPr marL="205740" indent="-102870">
              <a:defRPr sz="975"/>
            </a:lvl3pPr>
            <a:lvl4pPr marL="308610" indent="-102870">
              <a:defRPr sz="975"/>
            </a:lvl4pPr>
            <a:lvl5pPr marL="411480" indent="-102870">
              <a:defRPr sz="975"/>
            </a:lvl5pPr>
            <a:lvl6pPr marL="514350" indent="-102870">
              <a:defRPr sz="975"/>
            </a:lvl6pPr>
            <a:lvl7pPr marL="617220" indent="-102870">
              <a:defRPr sz="975"/>
            </a:lvl7pPr>
            <a:lvl8pPr marL="720090" indent="-102870">
              <a:defRPr sz="975"/>
            </a:lvl8pPr>
            <a:lvl9pPr marL="822960" indent="-102870"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Date Placeholder 27">
            <a:extLst>
              <a:ext uri="{FF2B5EF4-FFF2-40B4-BE49-F238E27FC236}">
                <a16:creationId xmlns:a16="http://schemas.microsoft.com/office/drawing/2014/main" xmlns="" id="{4C43927A-9072-62B2-E6B6-C90CC98BD41F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547688" y="6629400"/>
            <a:ext cx="823912" cy="228600"/>
          </a:xfrm>
          <a:prstGeom prst="rect">
            <a:avLst/>
          </a:prstGeom>
        </p:spPr>
        <p:txBody>
          <a:bodyPr/>
          <a:lstStyle/>
          <a:p>
            <a:fld id="{A9B2E784-A5F5-4301-881B-94AC8DBF9DED}" type="datetime3">
              <a:rPr lang="en-US" smtClean="0"/>
              <a:t>31 October 2025</a:t>
            </a:fld>
            <a:endParaRPr lang="en-US" dirty="0"/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xmlns="" id="{7C0BB974-2130-F29B-EFD0-42CC6056022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4E5BE4B-2FBF-4174-9E62-85FAD1CB43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0055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8" userDrawn="1">
          <p15:clr>
            <a:srgbClr val="A4A3A4"/>
          </p15:clr>
        </p15:guide>
        <p15:guide id="2" orient="horz" pos="3888" userDrawn="1">
          <p15:clr>
            <a:srgbClr val="A4A3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8640" y="411481"/>
            <a:ext cx="8231293" cy="914400"/>
          </a:xfrm>
        </p:spPr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xmlns="" id="{79532378-F1EC-4C8C-4ED2-DF860F9951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40" y="1600200"/>
            <a:ext cx="11094720" cy="4572000"/>
          </a:xfrm>
        </p:spPr>
        <p:txBody>
          <a:bodyPr numCol="2"/>
          <a:lstStyle>
            <a:lvl1pPr marL="0" indent="0">
              <a:spcBef>
                <a:spcPts val="750"/>
              </a:spcBef>
              <a:buFontTx/>
              <a:buNone/>
              <a:defRPr sz="825"/>
            </a:lvl1pPr>
            <a:lvl2pPr marL="102870" indent="-102870">
              <a:spcBef>
                <a:spcPts val="750"/>
              </a:spcBef>
              <a:buFont typeface="Arial" panose="020B0604020202020204" pitchFamily="34" charset="0"/>
              <a:buChar char="▪"/>
              <a:defRPr sz="825"/>
            </a:lvl2pPr>
            <a:lvl3pPr marL="205740" indent="-102870">
              <a:defRPr sz="825"/>
            </a:lvl3pPr>
            <a:lvl4pPr marL="308610" indent="-102870">
              <a:defRPr sz="825"/>
            </a:lvl4pPr>
            <a:lvl5pPr marL="411480" indent="-102870">
              <a:defRPr sz="825"/>
            </a:lvl5pPr>
            <a:lvl6pPr marL="514350" indent="-102870">
              <a:defRPr sz="825"/>
            </a:lvl6pPr>
            <a:lvl7pPr marL="617220" indent="-102870">
              <a:defRPr sz="825"/>
            </a:lvl7pPr>
            <a:lvl8pPr marL="720090" indent="-102870">
              <a:defRPr sz="825"/>
            </a:lvl8pPr>
            <a:lvl9pPr marL="822960" indent="-102870"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23CB055-EB11-8EF9-03BC-FB9ECE4D8BA4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47688" y="6629400"/>
            <a:ext cx="823912" cy="228600"/>
          </a:xfrm>
          <a:prstGeom prst="rect">
            <a:avLst/>
          </a:prstGeom>
        </p:spPr>
        <p:txBody>
          <a:bodyPr/>
          <a:lstStyle/>
          <a:p>
            <a:fld id="{4F357020-80C2-43F0-9F5B-8C3D0634A48B}" type="datetime3">
              <a:rPr lang="en-US" smtClean="0"/>
              <a:t>31 October 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A693FB7-0B10-910E-2F4E-A8DFAF9A4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5BE4B-2FBF-4174-9E62-85FAD1CB43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302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8" userDrawn="1">
          <p15:clr>
            <a:srgbClr val="A4A3A4"/>
          </p15:clr>
        </p15:guide>
        <p15:guide id="2" orient="horz" pos="3888" userDrawn="1">
          <p15:clr>
            <a:srgbClr val="A4A3A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xmlns="" id="{A0F3CE13-290E-12C4-BDCA-17CB5BAFF7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28600"/>
            <a:ext cx="12192000" cy="6400800"/>
          </a:xfrm>
          <a:solidFill>
            <a:srgbClr val="D5D5D7"/>
          </a:solidFill>
        </p:spPr>
        <p:txBody>
          <a:bodyPr anchor="ctr" anchorCtr="0"/>
          <a:lstStyle>
            <a:lvl1pPr marL="0" indent="0" algn="ctr">
              <a:buFontTx/>
              <a:buNone/>
              <a:defRPr sz="750">
                <a:solidFill>
                  <a:srgbClr val="221F2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xmlns="" id="{0AF67DC4-909F-6BF0-DB86-8675E25715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FF3D174-1921-7F28-5394-750C376C77F2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47688" y="6629400"/>
            <a:ext cx="823912" cy="228600"/>
          </a:xfrm>
          <a:prstGeom prst="rect">
            <a:avLst/>
          </a:prstGeom>
        </p:spPr>
        <p:txBody>
          <a:bodyPr/>
          <a:lstStyle/>
          <a:p>
            <a:fld id="{18EAB3A5-9E92-4BB9-8F22-9632B4FBEDBA}" type="datetime3">
              <a:rPr lang="en-US" smtClean="0"/>
              <a:t>31 October 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4BD6737-D835-6484-7A3F-BAD2D784E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5BE4B-2FBF-4174-9E62-85FAD1CB43A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709BCDB-0729-8F8D-B585-86B65CABD4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471369" y="411163"/>
            <a:ext cx="2172943" cy="47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4340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8" userDrawn="1">
          <p15:clr>
            <a:srgbClr val="A4A3A4"/>
          </p15:clr>
        </p15:guide>
        <p15:guide id="2" orient="horz" pos="3888" userDrawn="1">
          <p15:clr>
            <a:srgbClr val="A4A3A4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C17D0BA3-CE88-4FFE-E80D-CD039190BD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411481"/>
            <a:ext cx="5364480" cy="914400"/>
          </a:xfrm>
        </p:spPr>
        <p:txBody>
          <a:bodyPr/>
          <a:lstStyle>
            <a:lvl1pPr>
              <a:defRPr sz="2100" b="1" cap="none" baseline="0"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39" y="1600200"/>
            <a:ext cx="536448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FDEDA6D-3B28-23A1-C2EE-BBB7617D7DCF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47688" y="6629400"/>
            <a:ext cx="823912" cy="228600"/>
          </a:xfrm>
          <a:prstGeom prst="rect">
            <a:avLst/>
          </a:prstGeom>
        </p:spPr>
        <p:txBody>
          <a:bodyPr/>
          <a:lstStyle/>
          <a:p>
            <a:fld id="{40923810-5FB2-48C9-96CA-1DE2C4773142}" type="datetime3">
              <a:rPr lang="en-US" smtClean="0"/>
              <a:t>31 October 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F131B70-C8F2-D686-C30C-B4651FF04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5BE4B-2FBF-4174-9E62-85FAD1CB43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xmlns="" id="{9D1DFBC2-C4E8-E691-E48C-B8D2CF49CDA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78038" y="1076326"/>
            <a:ext cx="5365748" cy="5095875"/>
          </a:xfrm>
          <a:solidFill>
            <a:srgbClr val="D5D5D7"/>
          </a:solidFill>
        </p:spPr>
        <p:txBody>
          <a:bodyPr anchor="ctr" anchorCtr="0"/>
          <a:lstStyle>
            <a:lvl1pPr marL="0" indent="0" algn="ctr">
              <a:buFontTx/>
              <a:buNone/>
              <a:defRPr sz="750">
                <a:solidFill>
                  <a:srgbClr val="221F2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0747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8" userDrawn="1">
          <p15:clr>
            <a:srgbClr val="A4A3A4"/>
          </p15:clr>
        </p15:guide>
        <p15:guide id="2" orient="horz" pos="3888" userDrawn="1">
          <p15:clr>
            <a:srgbClr val="A4A3A4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xmlns="" id="{4D455EB0-A36D-4986-9393-AA1D5CE6C06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8639" y="411480"/>
            <a:ext cx="11094720" cy="3108960"/>
          </a:xfrm>
          <a:solidFill>
            <a:srgbClr val="D5D5D7"/>
          </a:solidFill>
        </p:spPr>
        <p:txBody>
          <a:bodyPr anchor="ctr" anchorCtr="0"/>
          <a:lstStyle>
            <a:lvl1pPr marL="0" indent="0" algn="ctr">
              <a:buFontTx/>
              <a:buNone/>
              <a:defRPr sz="750">
                <a:solidFill>
                  <a:srgbClr val="221F2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xmlns="" id="{C17D0BA3-CE88-4FFE-E80D-CD039190BD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3794760"/>
            <a:ext cx="5364480" cy="914400"/>
          </a:xfrm>
        </p:spPr>
        <p:txBody>
          <a:bodyPr/>
          <a:lstStyle>
            <a:lvl1pPr>
              <a:defRPr sz="2100" b="1" cap="none" baseline="0"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>
          <a:xfrm>
            <a:off x="6278879" y="3794760"/>
            <a:ext cx="5364480" cy="23774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439DE7-660B-3FA9-966D-AB1D9EF6AC81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47688" y="6629400"/>
            <a:ext cx="823912" cy="228600"/>
          </a:xfrm>
          <a:prstGeom prst="rect">
            <a:avLst/>
          </a:prstGeom>
        </p:spPr>
        <p:txBody>
          <a:bodyPr/>
          <a:lstStyle/>
          <a:p>
            <a:fld id="{E50EFF4B-86EB-42FB-93EA-7D8F9CB2466F}" type="datetime3">
              <a:rPr lang="en-US" smtClean="0"/>
              <a:t>31 October 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763529-A3F2-C0F4-1A5C-AAFFF34D7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5BE4B-2FBF-4174-9E62-85FAD1CB43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3726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90" userDrawn="1">
          <p15:clr>
            <a:srgbClr val="A4A3A4"/>
          </p15:clr>
        </p15:guide>
        <p15:guide id="2" orient="horz" pos="3888" userDrawn="1">
          <p15:clr>
            <a:srgbClr val="A4A3A4"/>
          </p15:clr>
        </p15:guide>
        <p15:guide id="3" orient="horz" pos="2218" userDrawn="1">
          <p15:clr>
            <a:srgbClr val="A4A3A4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C17D0BA3-CE88-4FFE-E80D-CD039190BD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xmlns="" id="{E4C4A4C8-609A-5582-34D3-DD47E15FD2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8639" y="1600200"/>
            <a:ext cx="5364480" cy="2286000"/>
          </a:xfrm>
          <a:solidFill>
            <a:srgbClr val="D5D5D7"/>
          </a:solidFill>
        </p:spPr>
        <p:txBody>
          <a:bodyPr anchor="ctr" anchorCtr="0"/>
          <a:lstStyle>
            <a:lvl1pPr marL="0" indent="0" algn="ctr">
              <a:buFontTx/>
              <a:buNone/>
              <a:defRPr sz="750">
                <a:solidFill>
                  <a:srgbClr val="221F2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xmlns="" id="{AE500155-914F-3AB3-C892-09CE75C544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37" y="4114800"/>
            <a:ext cx="5364480" cy="36576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350" b="1"/>
            </a:lvl1pPr>
            <a:lvl2pPr marL="0" indent="0">
              <a:spcBef>
                <a:spcPts val="0"/>
              </a:spcBef>
              <a:buFontTx/>
              <a:buNone/>
              <a:defRPr sz="1350" b="1"/>
            </a:lvl2pPr>
            <a:lvl3pPr marL="0" indent="0">
              <a:spcBef>
                <a:spcPts val="0"/>
              </a:spcBef>
              <a:buFontTx/>
              <a:buNone/>
              <a:defRPr sz="1350" b="1"/>
            </a:lvl3pPr>
            <a:lvl4pPr marL="0" indent="0">
              <a:spcBef>
                <a:spcPts val="0"/>
              </a:spcBef>
              <a:buFontTx/>
              <a:buNone/>
              <a:defRPr sz="1350" b="1"/>
            </a:lvl4pPr>
            <a:lvl5pPr marL="0" indent="0">
              <a:spcBef>
                <a:spcPts val="0"/>
              </a:spcBef>
              <a:buFontTx/>
              <a:buNone/>
              <a:defRPr sz="1350" b="1"/>
            </a:lvl5pPr>
            <a:lvl6pPr marL="0" indent="0">
              <a:spcBef>
                <a:spcPts val="0"/>
              </a:spcBef>
              <a:buFontTx/>
              <a:buNone/>
              <a:defRPr sz="1350" b="1"/>
            </a:lvl6pPr>
            <a:lvl7pPr marL="0" indent="0">
              <a:spcBef>
                <a:spcPts val="0"/>
              </a:spcBef>
              <a:buFontTx/>
              <a:buNone/>
              <a:defRPr sz="1350" b="1"/>
            </a:lvl7pPr>
            <a:lvl8pPr marL="0" indent="0">
              <a:spcBef>
                <a:spcPts val="0"/>
              </a:spcBef>
              <a:buFontTx/>
              <a:buNone/>
              <a:defRPr sz="1350" b="1"/>
            </a:lvl8pPr>
            <a:lvl9pPr marL="0" indent="0">
              <a:spcBef>
                <a:spcPts val="0"/>
              </a:spcBef>
              <a:buFontTx/>
              <a:buNone/>
              <a:defRPr sz="1350" b="1"/>
            </a:lvl9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3" name="Content Placeholder 4"/>
          <p:cNvSpPr>
            <a:spLocks noGrp="1"/>
          </p:cNvSpPr>
          <p:nvPr>
            <p:ph sz="half" idx="1"/>
          </p:nvPr>
        </p:nvSpPr>
        <p:spPr>
          <a:xfrm>
            <a:off x="548639" y="4526280"/>
            <a:ext cx="5364480" cy="1645920"/>
          </a:xfrm>
        </p:spPr>
        <p:txBody>
          <a:bodyPr/>
          <a:lstStyle>
            <a:lvl1pPr marL="102870" indent="-102870">
              <a:defRPr sz="1125"/>
            </a:lvl1pPr>
            <a:lvl2pPr marL="205740" indent="-102870">
              <a:defRPr sz="1125"/>
            </a:lvl2pPr>
            <a:lvl3pPr marL="308610" indent="-102870">
              <a:defRPr sz="1125"/>
            </a:lvl3pPr>
            <a:lvl4pPr marL="411480" indent="-102870">
              <a:defRPr sz="1125"/>
            </a:lvl4pPr>
            <a:lvl5pPr marL="514350" indent="-102870">
              <a:defRPr sz="1125"/>
            </a:lvl5pPr>
            <a:lvl6pPr marL="617220" indent="-102870">
              <a:defRPr sz="1125"/>
            </a:lvl6pPr>
            <a:lvl7pPr marL="720090" indent="-102870">
              <a:defRPr sz="1125"/>
            </a:lvl7pPr>
            <a:lvl8pPr marL="822960" indent="-102870">
              <a:defRPr sz="1125"/>
            </a:lvl8pPr>
            <a:lvl9pPr marL="925830" indent="-102870"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FC3A5FBE-3D66-4376-9A16-FE11155BA55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78879" y="1600200"/>
            <a:ext cx="5364480" cy="2286000"/>
          </a:xfrm>
          <a:solidFill>
            <a:srgbClr val="D5D5D7"/>
          </a:solidFill>
        </p:spPr>
        <p:txBody>
          <a:bodyPr anchor="ctr" anchorCtr="0"/>
          <a:lstStyle>
            <a:lvl1pPr marL="0" indent="0" algn="ctr">
              <a:buFontTx/>
              <a:buNone/>
              <a:defRPr sz="750">
                <a:solidFill>
                  <a:srgbClr val="221F2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xmlns="" id="{CD5289C6-6376-08BD-CF12-DE93A92EFB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78879" y="4114800"/>
            <a:ext cx="5364480" cy="36576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350" b="1"/>
            </a:lvl1pPr>
            <a:lvl2pPr marL="0" indent="0">
              <a:spcBef>
                <a:spcPts val="0"/>
              </a:spcBef>
              <a:buFontTx/>
              <a:buNone/>
              <a:defRPr sz="1350" b="1"/>
            </a:lvl2pPr>
            <a:lvl3pPr marL="0" indent="0">
              <a:spcBef>
                <a:spcPts val="0"/>
              </a:spcBef>
              <a:buFontTx/>
              <a:buNone/>
              <a:defRPr sz="1350" b="1"/>
            </a:lvl3pPr>
            <a:lvl4pPr marL="0" indent="0">
              <a:spcBef>
                <a:spcPts val="0"/>
              </a:spcBef>
              <a:buFontTx/>
              <a:buNone/>
              <a:defRPr sz="1350" b="1"/>
            </a:lvl4pPr>
            <a:lvl5pPr marL="0" indent="0">
              <a:spcBef>
                <a:spcPts val="0"/>
              </a:spcBef>
              <a:buFontTx/>
              <a:buNone/>
              <a:defRPr sz="1350" b="1"/>
            </a:lvl5pPr>
            <a:lvl6pPr marL="0" indent="0">
              <a:spcBef>
                <a:spcPts val="0"/>
              </a:spcBef>
              <a:buFontTx/>
              <a:buNone/>
              <a:defRPr sz="1350" b="1"/>
            </a:lvl6pPr>
            <a:lvl7pPr marL="0" indent="0">
              <a:spcBef>
                <a:spcPts val="0"/>
              </a:spcBef>
              <a:buFontTx/>
              <a:buNone/>
              <a:defRPr sz="1350" b="1"/>
            </a:lvl7pPr>
            <a:lvl8pPr marL="0" indent="0">
              <a:spcBef>
                <a:spcPts val="0"/>
              </a:spcBef>
              <a:buFontTx/>
              <a:buNone/>
              <a:defRPr sz="1350" b="1"/>
            </a:lvl8pPr>
            <a:lvl9pPr marL="0" indent="0">
              <a:spcBef>
                <a:spcPts val="0"/>
              </a:spcBef>
              <a:buFontTx/>
              <a:buNone/>
              <a:defRPr sz="1350" b="1"/>
            </a:lvl9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4" name="Content Placeholder 7"/>
          <p:cNvSpPr>
            <a:spLocks noGrp="1"/>
          </p:cNvSpPr>
          <p:nvPr>
            <p:ph sz="half" idx="2"/>
          </p:nvPr>
        </p:nvSpPr>
        <p:spPr>
          <a:xfrm>
            <a:off x="6278879" y="4526280"/>
            <a:ext cx="5364480" cy="1645920"/>
          </a:xfrm>
        </p:spPr>
        <p:txBody>
          <a:bodyPr/>
          <a:lstStyle>
            <a:lvl1pPr marL="102870" indent="-102870">
              <a:defRPr sz="1125"/>
            </a:lvl1pPr>
            <a:lvl2pPr marL="205740" indent="-102870">
              <a:defRPr sz="1125"/>
            </a:lvl2pPr>
            <a:lvl3pPr marL="308610" indent="-102870">
              <a:defRPr sz="1125"/>
            </a:lvl3pPr>
            <a:lvl4pPr marL="411480" indent="-102870">
              <a:defRPr sz="1125"/>
            </a:lvl4pPr>
            <a:lvl5pPr marL="514350" indent="-102870">
              <a:defRPr sz="1125"/>
            </a:lvl5pPr>
            <a:lvl6pPr marL="617220" indent="-102870">
              <a:defRPr sz="1125"/>
            </a:lvl6pPr>
            <a:lvl7pPr marL="720090" indent="-102870">
              <a:defRPr sz="1125"/>
            </a:lvl7pPr>
            <a:lvl8pPr marL="822960" indent="-102870">
              <a:defRPr sz="1125"/>
            </a:lvl8pPr>
            <a:lvl9pPr marL="925830" indent="-102870"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xmlns="" id="{E309248A-8803-C0D0-F841-DA0B643CD6D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47688" y="6629400"/>
            <a:ext cx="823912" cy="228600"/>
          </a:xfrm>
          <a:prstGeom prst="rect">
            <a:avLst/>
          </a:prstGeom>
        </p:spPr>
        <p:txBody>
          <a:bodyPr/>
          <a:lstStyle/>
          <a:p>
            <a:fld id="{FB14FC24-E041-45E9-9A72-E5755A86890F}" type="datetime3">
              <a:rPr lang="en-US" smtClean="0"/>
              <a:t>31 October 2025</a:t>
            </a:fld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3E501E26-5E18-9AC3-2607-A695FA23E63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4E5BE4B-2FBF-4174-9E62-85FAD1CB43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5523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8" userDrawn="1">
          <p15:clr>
            <a:srgbClr val="A4A3A4"/>
          </p15:clr>
        </p15:guide>
        <p15:guide id="2" orient="horz" pos="3888" userDrawn="1">
          <p15:clr>
            <a:srgbClr val="A4A3A4"/>
          </p15:clr>
        </p15:guide>
        <p15:guide id="3" orient="horz" pos="2592" userDrawn="1">
          <p15:clr>
            <a:srgbClr val="A4A3A4"/>
          </p15:clr>
        </p15:guide>
        <p15:guide id="4" orient="horz" pos="2448" userDrawn="1">
          <p15:clr>
            <a:srgbClr val="A4A3A4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C17D0BA3-CE88-4FFE-E80D-CD039190BD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xmlns="" id="{E4C4A4C8-609A-5582-34D3-DD47E15FD2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8639" y="1600200"/>
            <a:ext cx="3450336" cy="1691640"/>
          </a:xfrm>
          <a:solidFill>
            <a:srgbClr val="D5D5D7"/>
          </a:solidFill>
        </p:spPr>
        <p:txBody>
          <a:bodyPr anchor="ctr" anchorCtr="0"/>
          <a:lstStyle>
            <a:lvl1pPr marL="0" indent="0" algn="ctr">
              <a:buFontTx/>
              <a:buNone/>
              <a:defRPr sz="750">
                <a:solidFill>
                  <a:srgbClr val="221F2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xmlns="" id="{AE500155-914F-3AB3-C892-09CE75C544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37" y="3520440"/>
            <a:ext cx="3450336" cy="36576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350" b="1"/>
            </a:lvl1pPr>
            <a:lvl2pPr marL="0" indent="0">
              <a:spcBef>
                <a:spcPts val="0"/>
              </a:spcBef>
              <a:buFontTx/>
              <a:buNone/>
              <a:defRPr sz="1350" b="1"/>
            </a:lvl2pPr>
            <a:lvl3pPr marL="0" indent="0">
              <a:spcBef>
                <a:spcPts val="0"/>
              </a:spcBef>
              <a:buFontTx/>
              <a:buNone/>
              <a:defRPr sz="1350" b="1"/>
            </a:lvl3pPr>
            <a:lvl4pPr marL="0" indent="0">
              <a:spcBef>
                <a:spcPts val="0"/>
              </a:spcBef>
              <a:buFontTx/>
              <a:buNone/>
              <a:defRPr sz="1350" b="1"/>
            </a:lvl4pPr>
            <a:lvl5pPr marL="0" indent="0">
              <a:spcBef>
                <a:spcPts val="0"/>
              </a:spcBef>
              <a:buFontTx/>
              <a:buNone/>
              <a:defRPr sz="1350" b="1"/>
            </a:lvl5pPr>
            <a:lvl6pPr marL="0" indent="0">
              <a:spcBef>
                <a:spcPts val="0"/>
              </a:spcBef>
              <a:buFontTx/>
              <a:buNone/>
              <a:defRPr sz="1350" b="1"/>
            </a:lvl6pPr>
            <a:lvl7pPr marL="0" indent="0">
              <a:spcBef>
                <a:spcPts val="0"/>
              </a:spcBef>
              <a:buFontTx/>
              <a:buNone/>
              <a:defRPr sz="1350" b="1"/>
            </a:lvl7pPr>
            <a:lvl8pPr marL="0" indent="0">
              <a:spcBef>
                <a:spcPts val="0"/>
              </a:spcBef>
              <a:buFontTx/>
              <a:buNone/>
              <a:defRPr sz="1350" b="1"/>
            </a:lvl8pPr>
            <a:lvl9pPr marL="0" indent="0">
              <a:spcBef>
                <a:spcPts val="0"/>
              </a:spcBef>
              <a:buFontTx/>
              <a:buNone/>
              <a:defRPr sz="1350" b="1"/>
            </a:lvl9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3" name="Content Placeholder 4"/>
          <p:cNvSpPr>
            <a:spLocks noGrp="1"/>
          </p:cNvSpPr>
          <p:nvPr>
            <p:ph sz="half" idx="1"/>
          </p:nvPr>
        </p:nvSpPr>
        <p:spPr>
          <a:xfrm>
            <a:off x="548639" y="3931920"/>
            <a:ext cx="3450336" cy="2240280"/>
          </a:xfrm>
        </p:spPr>
        <p:txBody>
          <a:bodyPr/>
          <a:lstStyle>
            <a:lvl1pPr marL="102870" indent="-102870">
              <a:defRPr sz="1125"/>
            </a:lvl1pPr>
            <a:lvl2pPr marL="205740" indent="-102870">
              <a:defRPr sz="1125"/>
            </a:lvl2pPr>
            <a:lvl3pPr marL="308610" indent="-102870">
              <a:defRPr sz="1125"/>
            </a:lvl3pPr>
            <a:lvl4pPr marL="411480" indent="-102870">
              <a:defRPr sz="1125"/>
            </a:lvl4pPr>
            <a:lvl5pPr marL="514350" indent="-102870">
              <a:defRPr sz="1125"/>
            </a:lvl5pPr>
            <a:lvl6pPr marL="617220" indent="-102870">
              <a:defRPr sz="1125"/>
            </a:lvl6pPr>
            <a:lvl7pPr marL="720090" indent="-102870">
              <a:defRPr sz="1125"/>
            </a:lvl7pPr>
            <a:lvl8pPr marL="822960" indent="-102870">
              <a:defRPr sz="1125"/>
            </a:lvl8pPr>
            <a:lvl9pPr marL="925830" indent="-102870"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FC3A5FBE-3D66-4376-9A16-FE11155BA55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70831" y="1600200"/>
            <a:ext cx="3450336" cy="1691640"/>
          </a:xfrm>
          <a:solidFill>
            <a:srgbClr val="D5D5D7"/>
          </a:solidFill>
        </p:spPr>
        <p:txBody>
          <a:bodyPr anchor="ctr" anchorCtr="0"/>
          <a:lstStyle>
            <a:lvl1pPr marL="0" indent="0" algn="ctr">
              <a:buFontTx/>
              <a:buNone/>
              <a:defRPr sz="750">
                <a:solidFill>
                  <a:srgbClr val="221F2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xmlns="" id="{CD5289C6-6376-08BD-CF12-DE93A92EFB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70831" y="3520440"/>
            <a:ext cx="3450336" cy="36576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350" b="1"/>
            </a:lvl1pPr>
            <a:lvl2pPr marL="0" indent="0">
              <a:spcBef>
                <a:spcPts val="0"/>
              </a:spcBef>
              <a:buFontTx/>
              <a:buNone/>
              <a:defRPr sz="1350" b="1"/>
            </a:lvl2pPr>
            <a:lvl3pPr marL="0" indent="0">
              <a:spcBef>
                <a:spcPts val="0"/>
              </a:spcBef>
              <a:buFontTx/>
              <a:buNone/>
              <a:defRPr sz="1350" b="1"/>
            </a:lvl3pPr>
            <a:lvl4pPr marL="0" indent="0">
              <a:spcBef>
                <a:spcPts val="0"/>
              </a:spcBef>
              <a:buFontTx/>
              <a:buNone/>
              <a:defRPr sz="1350" b="1"/>
            </a:lvl4pPr>
            <a:lvl5pPr marL="0" indent="0">
              <a:spcBef>
                <a:spcPts val="0"/>
              </a:spcBef>
              <a:buFontTx/>
              <a:buNone/>
              <a:defRPr sz="1350" b="1"/>
            </a:lvl5pPr>
            <a:lvl6pPr marL="0" indent="0">
              <a:spcBef>
                <a:spcPts val="0"/>
              </a:spcBef>
              <a:buFontTx/>
              <a:buNone/>
              <a:defRPr sz="1350" b="1"/>
            </a:lvl6pPr>
            <a:lvl7pPr marL="0" indent="0">
              <a:spcBef>
                <a:spcPts val="0"/>
              </a:spcBef>
              <a:buFontTx/>
              <a:buNone/>
              <a:defRPr sz="1350" b="1"/>
            </a:lvl7pPr>
            <a:lvl8pPr marL="0" indent="0">
              <a:spcBef>
                <a:spcPts val="0"/>
              </a:spcBef>
              <a:buFontTx/>
              <a:buNone/>
              <a:defRPr sz="1350" b="1"/>
            </a:lvl8pPr>
            <a:lvl9pPr marL="0" indent="0">
              <a:spcBef>
                <a:spcPts val="0"/>
              </a:spcBef>
              <a:buFontTx/>
              <a:buNone/>
              <a:defRPr sz="1350" b="1"/>
            </a:lvl9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4" name="Content Placeholder 7"/>
          <p:cNvSpPr>
            <a:spLocks noGrp="1"/>
          </p:cNvSpPr>
          <p:nvPr>
            <p:ph sz="half" idx="2"/>
          </p:nvPr>
        </p:nvSpPr>
        <p:spPr>
          <a:xfrm>
            <a:off x="4370831" y="3931920"/>
            <a:ext cx="3450336" cy="2240280"/>
          </a:xfrm>
        </p:spPr>
        <p:txBody>
          <a:bodyPr/>
          <a:lstStyle>
            <a:lvl1pPr marL="102870" indent="-102870">
              <a:defRPr sz="1125"/>
            </a:lvl1pPr>
            <a:lvl2pPr marL="205740" indent="-102870">
              <a:defRPr sz="1125"/>
            </a:lvl2pPr>
            <a:lvl3pPr marL="308610" indent="-102870">
              <a:defRPr sz="1125"/>
            </a:lvl3pPr>
            <a:lvl4pPr marL="411480" indent="-102870">
              <a:defRPr sz="1125"/>
            </a:lvl4pPr>
            <a:lvl5pPr marL="514350" indent="-102870">
              <a:defRPr sz="1125"/>
            </a:lvl5pPr>
            <a:lvl6pPr marL="617220" indent="-102870">
              <a:defRPr sz="1125"/>
            </a:lvl6pPr>
            <a:lvl7pPr marL="720090" indent="-102870">
              <a:defRPr sz="1125"/>
            </a:lvl7pPr>
            <a:lvl8pPr marL="822960" indent="-102870">
              <a:defRPr sz="1125"/>
            </a:lvl8pPr>
            <a:lvl9pPr marL="925830" indent="-102870"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xmlns="" id="{2F1293E6-42E9-E8B5-FFA8-86FB82D486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93023" y="1600200"/>
            <a:ext cx="3450336" cy="1691640"/>
          </a:xfrm>
          <a:solidFill>
            <a:srgbClr val="D5D5D7"/>
          </a:solidFill>
        </p:spPr>
        <p:txBody>
          <a:bodyPr anchor="ctr" anchorCtr="0"/>
          <a:lstStyle>
            <a:lvl1pPr marL="0" indent="0" algn="ctr">
              <a:buFontTx/>
              <a:buNone/>
              <a:defRPr sz="750">
                <a:solidFill>
                  <a:srgbClr val="221F2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xmlns="" id="{1A0087B1-BE04-FAAE-807C-18D539A585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93023" y="3520440"/>
            <a:ext cx="3450336" cy="36576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350" b="1"/>
            </a:lvl1pPr>
            <a:lvl2pPr marL="0" indent="0">
              <a:spcBef>
                <a:spcPts val="0"/>
              </a:spcBef>
              <a:buFontTx/>
              <a:buNone/>
              <a:defRPr sz="1350" b="1"/>
            </a:lvl2pPr>
            <a:lvl3pPr marL="0" indent="0">
              <a:spcBef>
                <a:spcPts val="0"/>
              </a:spcBef>
              <a:buFontTx/>
              <a:buNone/>
              <a:defRPr sz="1350" b="1"/>
            </a:lvl3pPr>
            <a:lvl4pPr marL="0" indent="0">
              <a:spcBef>
                <a:spcPts val="0"/>
              </a:spcBef>
              <a:buFontTx/>
              <a:buNone/>
              <a:defRPr sz="1350" b="1"/>
            </a:lvl4pPr>
            <a:lvl5pPr marL="0" indent="0">
              <a:spcBef>
                <a:spcPts val="0"/>
              </a:spcBef>
              <a:buFontTx/>
              <a:buNone/>
              <a:defRPr sz="1350" b="1"/>
            </a:lvl5pPr>
            <a:lvl6pPr marL="0" indent="0">
              <a:spcBef>
                <a:spcPts val="0"/>
              </a:spcBef>
              <a:buFontTx/>
              <a:buNone/>
              <a:defRPr sz="1350" b="1"/>
            </a:lvl6pPr>
            <a:lvl7pPr marL="0" indent="0">
              <a:spcBef>
                <a:spcPts val="0"/>
              </a:spcBef>
              <a:buFontTx/>
              <a:buNone/>
              <a:defRPr sz="1350" b="1"/>
            </a:lvl7pPr>
            <a:lvl8pPr marL="0" indent="0">
              <a:spcBef>
                <a:spcPts val="0"/>
              </a:spcBef>
              <a:buFontTx/>
              <a:buNone/>
              <a:defRPr sz="1350" b="1"/>
            </a:lvl8pPr>
            <a:lvl9pPr marL="0" indent="0">
              <a:spcBef>
                <a:spcPts val="0"/>
              </a:spcBef>
              <a:buFontTx/>
              <a:buNone/>
              <a:defRPr sz="1350" b="1"/>
            </a:lvl9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xmlns="" id="{9A4D43E8-8B9E-0180-3592-10B667D09516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193023" y="3931920"/>
            <a:ext cx="3450336" cy="2240280"/>
          </a:xfrm>
        </p:spPr>
        <p:txBody>
          <a:bodyPr/>
          <a:lstStyle>
            <a:lvl1pPr marL="102870" indent="-102870">
              <a:defRPr sz="1125"/>
            </a:lvl1pPr>
            <a:lvl2pPr marL="205740" indent="-102870">
              <a:defRPr sz="1125"/>
            </a:lvl2pPr>
            <a:lvl3pPr marL="308610" indent="-102870">
              <a:defRPr sz="1125"/>
            </a:lvl3pPr>
            <a:lvl4pPr marL="411480" indent="-102870">
              <a:defRPr sz="1125"/>
            </a:lvl4pPr>
            <a:lvl5pPr marL="514350" indent="-102870">
              <a:defRPr sz="1125"/>
            </a:lvl5pPr>
            <a:lvl6pPr marL="617220" indent="-102870">
              <a:defRPr sz="1125"/>
            </a:lvl6pPr>
            <a:lvl7pPr marL="720090" indent="-102870">
              <a:defRPr sz="1125"/>
            </a:lvl7pPr>
            <a:lvl8pPr marL="822960" indent="-102870">
              <a:defRPr sz="1125"/>
            </a:lvl8pPr>
            <a:lvl9pPr marL="925830" indent="-102870"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xmlns="" id="{BCC41EC7-A74C-7FAC-CAAF-B45134A90C1F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547688" y="6629400"/>
            <a:ext cx="823912" cy="228600"/>
          </a:xfrm>
          <a:prstGeom prst="rect">
            <a:avLst/>
          </a:prstGeom>
        </p:spPr>
        <p:txBody>
          <a:bodyPr/>
          <a:lstStyle/>
          <a:p>
            <a:fld id="{98A19125-94A7-4474-858C-FD9C4ABE9DDA}" type="datetime3">
              <a:rPr lang="en-US" smtClean="0"/>
              <a:t>31 October 2025</a:t>
            </a:fld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xmlns="" id="{0DCE38A9-CABF-9588-DDD8-93DD198F7EC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4E5BE4B-2FBF-4174-9E62-85FAD1CB43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3979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8" userDrawn="1">
          <p15:clr>
            <a:srgbClr val="A4A3A4"/>
          </p15:clr>
        </p15:guide>
        <p15:guide id="2" orient="horz" pos="2218" userDrawn="1">
          <p15:clr>
            <a:srgbClr val="A4A3A4"/>
          </p15:clr>
        </p15:guide>
        <p15:guide id="3" orient="horz" pos="3888" userDrawn="1">
          <p15:clr>
            <a:srgbClr val="A4A3A4"/>
          </p15:clr>
        </p15:guide>
        <p15:guide id="4" orient="horz" pos="2074" userDrawn="1">
          <p15:clr>
            <a:srgbClr val="A4A3A4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C17D0BA3-CE88-4FFE-E80D-CD039190BD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xmlns="" id="{E4C4A4C8-609A-5582-34D3-DD47E15FD2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8642" y="1600200"/>
            <a:ext cx="2499359" cy="1234440"/>
          </a:xfrm>
          <a:solidFill>
            <a:srgbClr val="D5D5D7"/>
          </a:solidFill>
        </p:spPr>
        <p:txBody>
          <a:bodyPr anchor="ctr" anchorCtr="0"/>
          <a:lstStyle>
            <a:lvl1pPr marL="0" indent="0" algn="ctr">
              <a:buFontTx/>
              <a:buNone/>
              <a:defRPr sz="750">
                <a:solidFill>
                  <a:srgbClr val="221F2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xmlns="" id="{AE500155-914F-3AB3-C892-09CE75C544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41" y="3063240"/>
            <a:ext cx="2499359" cy="36576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200" b="1"/>
            </a:lvl1pPr>
            <a:lvl2pPr marL="0" indent="0">
              <a:spcBef>
                <a:spcPts val="0"/>
              </a:spcBef>
              <a:buFontTx/>
              <a:buNone/>
              <a:defRPr sz="1200" b="1"/>
            </a:lvl2pPr>
            <a:lvl3pPr marL="0" indent="0">
              <a:spcBef>
                <a:spcPts val="0"/>
              </a:spcBef>
              <a:buFontTx/>
              <a:buNone/>
              <a:defRPr sz="1200" b="1"/>
            </a:lvl3pPr>
            <a:lvl4pPr marL="0" indent="0">
              <a:spcBef>
                <a:spcPts val="0"/>
              </a:spcBef>
              <a:buFontTx/>
              <a:buNone/>
              <a:defRPr sz="1200" b="1"/>
            </a:lvl4pPr>
            <a:lvl5pPr marL="0" indent="0">
              <a:spcBef>
                <a:spcPts val="0"/>
              </a:spcBef>
              <a:buFontTx/>
              <a:buNone/>
              <a:defRPr sz="1200" b="1"/>
            </a:lvl5pPr>
            <a:lvl6pPr marL="0" indent="0">
              <a:spcBef>
                <a:spcPts val="0"/>
              </a:spcBef>
              <a:buFontTx/>
              <a:buNone/>
              <a:defRPr sz="1200" b="1"/>
            </a:lvl6pPr>
            <a:lvl7pPr marL="0" indent="0">
              <a:spcBef>
                <a:spcPts val="0"/>
              </a:spcBef>
              <a:buFontTx/>
              <a:buNone/>
              <a:defRPr sz="1200" b="1"/>
            </a:lvl7pPr>
            <a:lvl8pPr marL="0" indent="0">
              <a:spcBef>
                <a:spcPts val="0"/>
              </a:spcBef>
              <a:buFontTx/>
              <a:buNone/>
              <a:defRPr sz="1200" b="1"/>
            </a:lvl8pPr>
            <a:lvl9pPr marL="0" indent="0">
              <a:spcBef>
                <a:spcPts val="0"/>
              </a:spcBef>
              <a:buFontTx/>
              <a:buNone/>
              <a:defRPr sz="1200" b="1"/>
            </a:lvl9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3" name="Content Placeholder 4"/>
          <p:cNvSpPr>
            <a:spLocks noGrp="1"/>
          </p:cNvSpPr>
          <p:nvPr>
            <p:ph sz="half" idx="1"/>
          </p:nvPr>
        </p:nvSpPr>
        <p:spPr>
          <a:xfrm>
            <a:off x="548642" y="3474720"/>
            <a:ext cx="2499359" cy="2697480"/>
          </a:xfrm>
        </p:spPr>
        <p:txBody>
          <a:bodyPr/>
          <a:lstStyle>
            <a:lvl1pPr marL="102870" indent="-102870">
              <a:defRPr sz="975"/>
            </a:lvl1pPr>
            <a:lvl2pPr marL="205740" indent="-102870">
              <a:defRPr sz="975"/>
            </a:lvl2pPr>
            <a:lvl3pPr marL="308610" indent="-102870">
              <a:defRPr sz="975"/>
            </a:lvl3pPr>
            <a:lvl4pPr marL="411480" indent="-102870">
              <a:defRPr sz="975"/>
            </a:lvl4pPr>
            <a:lvl5pPr marL="514350" indent="-102870">
              <a:defRPr sz="975"/>
            </a:lvl5pPr>
            <a:lvl6pPr marL="617220" indent="-102870">
              <a:defRPr sz="975"/>
            </a:lvl6pPr>
            <a:lvl7pPr marL="720090" indent="-102870">
              <a:defRPr sz="975"/>
            </a:lvl7pPr>
            <a:lvl8pPr marL="822960" indent="-102870">
              <a:defRPr sz="975"/>
            </a:lvl8pPr>
            <a:lvl9pPr marL="925830" indent="-102870"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FC3A5FBE-3D66-4376-9A16-FE11155BA55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28806" y="1600200"/>
            <a:ext cx="2499359" cy="1234440"/>
          </a:xfrm>
          <a:solidFill>
            <a:srgbClr val="D5D5D7"/>
          </a:solidFill>
        </p:spPr>
        <p:txBody>
          <a:bodyPr anchor="ctr" anchorCtr="0"/>
          <a:lstStyle>
            <a:lvl1pPr marL="0" indent="0" algn="ctr">
              <a:buFontTx/>
              <a:buNone/>
              <a:defRPr sz="750">
                <a:solidFill>
                  <a:srgbClr val="221F2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xmlns="" id="{CD5289C6-6376-08BD-CF12-DE93A92EFB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28806" y="3063240"/>
            <a:ext cx="2499359" cy="36576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200" b="1"/>
            </a:lvl1pPr>
            <a:lvl2pPr marL="0" indent="0">
              <a:spcBef>
                <a:spcPts val="0"/>
              </a:spcBef>
              <a:buFontTx/>
              <a:buNone/>
              <a:defRPr sz="1200" b="1"/>
            </a:lvl2pPr>
            <a:lvl3pPr marL="0" indent="0">
              <a:spcBef>
                <a:spcPts val="0"/>
              </a:spcBef>
              <a:buFontTx/>
              <a:buNone/>
              <a:defRPr sz="1200" b="1"/>
            </a:lvl3pPr>
            <a:lvl4pPr marL="0" indent="0">
              <a:spcBef>
                <a:spcPts val="0"/>
              </a:spcBef>
              <a:buFontTx/>
              <a:buNone/>
              <a:defRPr sz="1200" b="1"/>
            </a:lvl4pPr>
            <a:lvl5pPr marL="0" indent="0">
              <a:spcBef>
                <a:spcPts val="0"/>
              </a:spcBef>
              <a:buFontTx/>
              <a:buNone/>
              <a:defRPr sz="1200" b="1"/>
            </a:lvl5pPr>
            <a:lvl6pPr marL="0" indent="0">
              <a:spcBef>
                <a:spcPts val="0"/>
              </a:spcBef>
              <a:buFontTx/>
              <a:buNone/>
              <a:defRPr sz="1200" b="1"/>
            </a:lvl6pPr>
            <a:lvl7pPr marL="0" indent="0">
              <a:spcBef>
                <a:spcPts val="0"/>
              </a:spcBef>
              <a:buFontTx/>
              <a:buNone/>
              <a:defRPr sz="1200" b="1"/>
            </a:lvl7pPr>
            <a:lvl8pPr marL="0" indent="0">
              <a:spcBef>
                <a:spcPts val="0"/>
              </a:spcBef>
              <a:buFontTx/>
              <a:buNone/>
              <a:defRPr sz="1200" b="1"/>
            </a:lvl8pPr>
            <a:lvl9pPr marL="0" indent="0">
              <a:spcBef>
                <a:spcPts val="0"/>
              </a:spcBef>
              <a:buFontTx/>
              <a:buNone/>
              <a:defRPr sz="1200" b="1"/>
            </a:lvl9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4" name="Content Placeholder 7"/>
          <p:cNvSpPr>
            <a:spLocks noGrp="1"/>
          </p:cNvSpPr>
          <p:nvPr>
            <p:ph sz="half" idx="2"/>
          </p:nvPr>
        </p:nvSpPr>
        <p:spPr>
          <a:xfrm>
            <a:off x="3428806" y="3474720"/>
            <a:ext cx="2499359" cy="2697480"/>
          </a:xfrm>
        </p:spPr>
        <p:txBody>
          <a:bodyPr/>
          <a:lstStyle>
            <a:lvl1pPr marL="102870" indent="-102870">
              <a:defRPr sz="975"/>
            </a:lvl1pPr>
            <a:lvl2pPr marL="205740" indent="-102870">
              <a:defRPr sz="975"/>
            </a:lvl2pPr>
            <a:lvl3pPr marL="308610" indent="-102870">
              <a:defRPr sz="975"/>
            </a:lvl3pPr>
            <a:lvl4pPr marL="411480" indent="-102870">
              <a:defRPr sz="975"/>
            </a:lvl4pPr>
            <a:lvl5pPr marL="514350" indent="-102870">
              <a:defRPr sz="975"/>
            </a:lvl5pPr>
            <a:lvl6pPr marL="617220" indent="-102870">
              <a:defRPr sz="975"/>
            </a:lvl6pPr>
            <a:lvl7pPr marL="720090" indent="-102870">
              <a:defRPr sz="975"/>
            </a:lvl7pPr>
            <a:lvl8pPr marL="822960" indent="-102870">
              <a:defRPr sz="975"/>
            </a:lvl8pPr>
            <a:lvl9pPr marL="925830" indent="-102870"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xmlns="" id="{2F1293E6-42E9-E8B5-FFA8-86FB82D486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63842" y="1600200"/>
            <a:ext cx="2499359" cy="1234440"/>
          </a:xfrm>
          <a:solidFill>
            <a:srgbClr val="D5D5D7"/>
          </a:solidFill>
        </p:spPr>
        <p:txBody>
          <a:bodyPr anchor="ctr" anchorCtr="0"/>
          <a:lstStyle>
            <a:lvl1pPr marL="0" indent="0" algn="ctr">
              <a:buFontTx/>
              <a:buNone/>
              <a:defRPr sz="750">
                <a:solidFill>
                  <a:srgbClr val="221F2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xmlns="" id="{1A0087B1-BE04-FAAE-807C-18D539A585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63842" y="3063240"/>
            <a:ext cx="2499359" cy="36576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200" b="1"/>
            </a:lvl1pPr>
            <a:lvl2pPr marL="0" indent="0">
              <a:spcBef>
                <a:spcPts val="0"/>
              </a:spcBef>
              <a:buFontTx/>
              <a:buNone/>
              <a:defRPr sz="1200" b="1"/>
            </a:lvl2pPr>
            <a:lvl3pPr marL="0" indent="0">
              <a:spcBef>
                <a:spcPts val="0"/>
              </a:spcBef>
              <a:buFontTx/>
              <a:buNone/>
              <a:defRPr sz="1200" b="1"/>
            </a:lvl3pPr>
            <a:lvl4pPr marL="0" indent="0">
              <a:spcBef>
                <a:spcPts val="0"/>
              </a:spcBef>
              <a:buFontTx/>
              <a:buNone/>
              <a:defRPr sz="1200" b="1"/>
            </a:lvl4pPr>
            <a:lvl5pPr marL="0" indent="0">
              <a:spcBef>
                <a:spcPts val="0"/>
              </a:spcBef>
              <a:buFontTx/>
              <a:buNone/>
              <a:defRPr sz="1200" b="1"/>
            </a:lvl5pPr>
            <a:lvl6pPr marL="0" indent="0">
              <a:spcBef>
                <a:spcPts val="0"/>
              </a:spcBef>
              <a:buFontTx/>
              <a:buNone/>
              <a:defRPr sz="1200" b="1"/>
            </a:lvl6pPr>
            <a:lvl7pPr marL="0" indent="0">
              <a:spcBef>
                <a:spcPts val="0"/>
              </a:spcBef>
              <a:buFontTx/>
              <a:buNone/>
              <a:defRPr sz="1200" b="1"/>
            </a:lvl7pPr>
            <a:lvl8pPr marL="0" indent="0">
              <a:spcBef>
                <a:spcPts val="0"/>
              </a:spcBef>
              <a:buFontTx/>
              <a:buNone/>
              <a:defRPr sz="1200" b="1"/>
            </a:lvl8pPr>
            <a:lvl9pPr marL="0" indent="0">
              <a:spcBef>
                <a:spcPts val="0"/>
              </a:spcBef>
              <a:buFontTx/>
              <a:buNone/>
              <a:defRPr sz="1200" b="1"/>
            </a:lvl9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xmlns="" id="{9A4D43E8-8B9E-0180-3592-10B667D09516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6263842" y="3474720"/>
            <a:ext cx="2499359" cy="2697480"/>
          </a:xfrm>
        </p:spPr>
        <p:txBody>
          <a:bodyPr/>
          <a:lstStyle>
            <a:lvl1pPr marL="102870" indent="-102870">
              <a:defRPr sz="975"/>
            </a:lvl1pPr>
            <a:lvl2pPr marL="205740" indent="-102870">
              <a:defRPr sz="975"/>
            </a:lvl2pPr>
            <a:lvl3pPr marL="308610" indent="-102870">
              <a:defRPr sz="975"/>
            </a:lvl3pPr>
            <a:lvl4pPr marL="411480" indent="-102870">
              <a:defRPr sz="975"/>
            </a:lvl4pPr>
            <a:lvl5pPr marL="514350" indent="-102870">
              <a:defRPr sz="975"/>
            </a:lvl5pPr>
            <a:lvl6pPr marL="617220" indent="-102870">
              <a:defRPr sz="975"/>
            </a:lvl6pPr>
            <a:lvl7pPr marL="720090" indent="-102870">
              <a:defRPr sz="975"/>
            </a:lvl7pPr>
            <a:lvl8pPr marL="822960" indent="-102870">
              <a:defRPr sz="975"/>
            </a:lvl8pPr>
            <a:lvl9pPr marL="925830" indent="-102870"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xmlns="" id="{D206E8B5-48CF-3920-10E8-5C214FEE93B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144002" y="1600200"/>
            <a:ext cx="2499359" cy="1234440"/>
          </a:xfrm>
          <a:solidFill>
            <a:srgbClr val="D5D5D7"/>
          </a:solidFill>
        </p:spPr>
        <p:txBody>
          <a:bodyPr anchor="ctr" anchorCtr="0"/>
          <a:lstStyle>
            <a:lvl1pPr marL="0" indent="0" algn="ctr">
              <a:buFontTx/>
              <a:buNone/>
              <a:defRPr sz="750">
                <a:solidFill>
                  <a:srgbClr val="221F2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xmlns="" id="{30A8711B-6FCD-CC40-76D9-6F2EED66A6E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44002" y="3063240"/>
            <a:ext cx="2499359" cy="36576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200" b="1"/>
            </a:lvl1pPr>
            <a:lvl2pPr marL="0" indent="0">
              <a:spcBef>
                <a:spcPts val="0"/>
              </a:spcBef>
              <a:buFontTx/>
              <a:buNone/>
              <a:defRPr sz="1200" b="1"/>
            </a:lvl2pPr>
            <a:lvl3pPr marL="0" indent="0">
              <a:spcBef>
                <a:spcPts val="0"/>
              </a:spcBef>
              <a:buFontTx/>
              <a:buNone/>
              <a:defRPr sz="1200" b="1"/>
            </a:lvl3pPr>
            <a:lvl4pPr marL="0" indent="0">
              <a:spcBef>
                <a:spcPts val="0"/>
              </a:spcBef>
              <a:buFontTx/>
              <a:buNone/>
              <a:defRPr sz="1200" b="1"/>
            </a:lvl4pPr>
            <a:lvl5pPr marL="0" indent="0">
              <a:spcBef>
                <a:spcPts val="0"/>
              </a:spcBef>
              <a:buFontTx/>
              <a:buNone/>
              <a:defRPr sz="1200" b="1"/>
            </a:lvl5pPr>
            <a:lvl6pPr marL="0" indent="0">
              <a:spcBef>
                <a:spcPts val="0"/>
              </a:spcBef>
              <a:buFontTx/>
              <a:buNone/>
              <a:defRPr sz="1200" b="1"/>
            </a:lvl6pPr>
            <a:lvl7pPr marL="0" indent="0">
              <a:spcBef>
                <a:spcPts val="0"/>
              </a:spcBef>
              <a:buFontTx/>
              <a:buNone/>
              <a:defRPr sz="1200" b="1"/>
            </a:lvl7pPr>
            <a:lvl8pPr marL="0" indent="0">
              <a:spcBef>
                <a:spcPts val="0"/>
              </a:spcBef>
              <a:buFontTx/>
              <a:buNone/>
              <a:defRPr sz="1200" b="1"/>
            </a:lvl8pPr>
            <a:lvl9pPr marL="0" indent="0">
              <a:spcBef>
                <a:spcPts val="0"/>
              </a:spcBef>
              <a:buFontTx/>
              <a:buNone/>
              <a:defRPr sz="1200" b="1"/>
            </a:lvl9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xmlns="" id="{ABA13BFB-DABC-41BC-F712-51774CC8BA1C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144002" y="3474720"/>
            <a:ext cx="2499359" cy="2697480"/>
          </a:xfrm>
        </p:spPr>
        <p:txBody>
          <a:bodyPr/>
          <a:lstStyle>
            <a:lvl1pPr marL="102870" indent="-102870">
              <a:defRPr sz="975"/>
            </a:lvl1pPr>
            <a:lvl2pPr marL="205740" indent="-102870">
              <a:defRPr sz="975"/>
            </a:lvl2pPr>
            <a:lvl3pPr marL="308610" indent="-102870">
              <a:defRPr sz="975"/>
            </a:lvl3pPr>
            <a:lvl4pPr marL="411480" indent="-102870">
              <a:defRPr sz="975"/>
            </a:lvl4pPr>
            <a:lvl5pPr marL="514350" indent="-102870">
              <a:defRPr sz="975"/>
            </a:lvl5pPr>
            <a:lvl6pPr marL="617220" indent="-102870">
              <a:defRPr sz="975"/>
            </a:lvl6pPr>
            <a:lvl7pPr marL="720090" indent="-102870">
              <a:defRPr sz="975"/>
            </a:lvl7pPr>
            <a:lvl8pPr marL="822960" indent="-102870">
              <a:defRPr sz="975"/>
            </a:lvl8pPr>
            <a:lvl9pPr marL="925830" indent="-102870"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xmlns="" id="{6FA3AB29-95C5-BB81-8596-7248603E0DB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547688" y="6629400"/>
            <a:ext cx="823912" cy="228600"/>
          </a:xfrm>
          <a:prstGeom prst="rect">
            <a:avLst/>
          </a:prstGeom>
        </p:spPr>
        <p:txBody>
          <a:bodyPr/>
          <a:lstStyle/>
          <a:p>
            <a:fld id="{3BA0343D-C8D8-43CE-BB79-50DEA219DB07}" type="datetime3">
              <a:rPr lang="en-US" smtClean="0"/>
              <a:t>31 October 2025</a:t>
            </a:fld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xmlns="" id="{F8249F74-522A-F15A-97B8-27047D5DEDAE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64E5BE4B-2FBF-4174-9E62-85FAD1CB43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8284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8" userDrawn="1">
          <p15:clr>
            <a:srgbClr val="A4A3A4"/>
          </p15:clr>
        </p15:guide>
        <p15:guide id="2" orient="horz" pos="1786" userDrawn="1">
          <p15:clr>
            <a:srgbClr val="A4A3A4"/>
          </p15:clr>
        </p15:guide>
        <p15:guide id="3" orient="horz" pos="3888" userDrawn="1">
          <p15:clr>
            <a:srgbClr val="A4A3A4"/>
          </p15:clr>
        </p15:guide>
        <p15:guide id="4" orient="horz" pos="1930" userDrawn="1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8963" y="2235612"/>
            <a:ext cx="8304456" cy="934350"/>
          </a:xfrm>
        </p:spPr>
        <p:txBody>
          <a:bodyPr anchor="t" anchorCtr="0"/>
          <a:lstStyle>
            <a:lvl1pPr algn="l">
              <a:lnSpc>
                <a:spcPct val="80000"/>
              </a:lnSpc>
              <a:defRPr sz="2800"/>
            </a:lvl1pPr>
          </a:lstStyle>
          <a:p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THREE LINES MAX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D1B5714-1C67-5305-161F-BB8ABA64529E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47688" y="6629400"/>
            <a:ext cx="823912" cy="228600"/>
          </a:xfrm>
          <a:prstGeom prst="rect">
            <a:avLst/>
          </a:prstGeom>
        </p:spPr>
        <p:txBody>
          <a:bodyPr/>
          <a:lstStyle/>
          <a:p>
            <a:fld id="{6DDC931E-8CBE-4A3F-A034-9B6122C6DCDB}" type="datetime3">
              <a:rPr lang="en-US" smtClean="0"/>
              <a:t>31 October 2025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C66A96F-567A-34EC-DC2C-66C406228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5BE4B-2FBF-4174-9E62-85FAD1CB43A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31" name="Group">
            <a:extLst>
              <a:ext uri="{FF2B5EF4-FFF2-40B4-BE49-F238E27FC236}">
                <a16:creationId xmlns:a16="http://schemas.microsoft.com/office/drawing/2014/main" xmlns="" id="{F35259C3-7F44-CEBD-8F33-68A0907826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548217" y="1974220"/>
            <a:ext cx="8633883" cy="2052280"/>
            <a:chOff x="565848" y="2240280"/>
            <a:chExt cx="8872230" cy="2377440"/>
          </a:xfrm>
        </p:grpSpPr>
        <p:sp>
          <p:nvSpPr>
            <p:cNvPr id="32" name="Rectangle">
              <a:extLst>
                <a:ext uri="{FF2B5EF4-FFF2-40B4-BE49-F238E27FC236}">
                  <a16:creationId xmlns:a16="http://schemas.microsoft.com/office/drawing/2014/main" xmlns="" id="{4B75E082-6432-B50A-AFF8-88B80C165F0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>
              <a:off x="565848" y="2240280"/>
              <a:ext cx="8872230" cy="2377440"/>
            </a:xfrm>
            <a:prstGeom prst="rect">
              <a:avLst/>
            </a:prstGeom>
            <a:noFill/>
            <a:ln w="19050" cap="flat">
              <a:solidFill>
                <a:schemeClr val="tx1"/>
              </a:solidFill>
              <a:miter lim="800000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200" dirty="0"/>
            </a:p>
          </p:txBody>
        </p:sp>
        <p:cxnSp>
          <p:nvCxnSpPr>
            <p:cNvPr id="33" name="Line">
              <a:extLst>
                <a:ext uri="{FF2B5EF4-FFF2-40B4-BE49-F238E27FC236}">
                  <a16:creationId xmlns:a16="http://schemas.microsoft.com/office/drawing/2014/main" xmlns="" id="{14B17D50-EB81-D2CA-6445-C5818B0858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65848" y="3931920"/>
              <a:ext cx="8872230" cy="0"/>
            </a:xfrm>
            <a:prstGeom prst="line">
              <a:avLst/>
            </a:prstGeom>
            <a:ln w="1905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rgbClr val="000000"/>
            </a:effectRef>
            <a:fontRef idx="minor">
              <a:schemeClr val="lt1"/>
            </a:fontRef>
          </p:style>
        </p:cxnSp>
      </p:grpSp>
      <p:cxnSp>
        <p:nvCxnSpPr>
          <p:cNvPr id="34" name="Line">
            <a:extLst>
              <a:ext uri="{FF2B5EF4-FFF2-40B4-BE49-F238E27FC236}">
                <a16:creationId xmlns:a16="http://schemas.microsoft.com/office/drawing/2014/main" xmlns="" id="{E01BD682-836B-DF66-C872-01CB60079E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6278033" y="3429000"/>
            <a:ext cx="0" cy="597500"/>
          </a:xfrm>
          <a:prstGeom prst="line">
            <a:avLst/>
          </a:prstGeom>
          <a:ln w="19050" cap="flat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42" name="Text Placeholder 30">
            <a:extLst>
              <a:ext uri="{FF2B5EF4-FFF2-40B4-BE49-F238E27FC236}">
                <a16:creationId xmlns:a16="http://schemas.microsoft.com/office/drawing/2014/main" xmlns="" id="{16A49E01-4764-13DF-A951-B0B5E5977DCE}"/>
              </a:ext>
            </a:extLst>
          </p:cNvPr>
          <p:cNvSpPr txBox="1">
            <a:spLocks/>
          </p:cNvSpPr>
          <p:nvPr userDrawn="1"/>
        </p:nvSpPr>
        <p:spPr>
          <a:xfrm>
            <a:off x="7077439" y="5150844"/>
            <a:ext cx="1359648" cy="1038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vert="horz" wrap="square" lIns="91440" tIns="0" rIns="0" bIns="0" spcCol="365760" rtlCol="0" anchor="ctr" anchorCtr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75" b="0" kern="1200" baseline="0">
                <a:solidFill>
                  <a:schemeClr val="bg1"/>
                </a:solidFill>
                <a:latin typeface="+mn-lt"/>
                <a:ea typeface="+mn-ea"/>
                <a:cs typeface="Arial Bold" panose="020B0704020202020204" pitchFamily="34" charset="0"/>
              </a:defRPr>
            </a:lvl1pPr>
            <a:lvl2pPr marL="342884" indent="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Arial Bold" panose="020B0704020202020204" pitchFamily="34" charset="0"/>
                <a:ea typeface="+mn-ea"/>
                <a:cs typeface="Arial Bold" panose="020B0704020202020204" pitchFamily="34" charset="0"/>
              </a:defRPr>
            </a:lvl2pPr>
            <a:lvl3pPr marL="685766" indent="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Arial Bold" panose="020B0704020202020204" pitchFamily="34" charset="0"/>
                <a:ea typeface="+mn-ea"/>
                <a:cs typeface="Arial Bold" panose="020B0704020202020204" pitchFamily="34" charset="0"/>
              </a:defRPr>
            </a:lvl3pPr>
            <a:lvl4pPr marL="1028649" indent="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Arial Bold" panose="020B0704020202020204" pitchFamily="34" charset="0"/>
                <a:ea typeface="+mn-ea"/>
                <a:cs typeface="Arial Bold" panose="020B0704020202020204" pitchFamily="34" charset="0"/>
              </a:defRPr>
            </a:lvl4pPr>
            <a:lvl5pPr marL="1371532" indent="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Arial Bold" panose="020B0704020202020204" pitchFamily="34" charset="0"/>
                <a:ea typeface="+mn-ea"/>
                <a:cs typeface="Arial Bold" panose="020B0704020202020204" pitchFamily="34" charset="0"/>
              </a:defRPr>
            </a:lvl5pPr>
            <a:lvl6pPr marL="822960" indent="-13716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60120" indent="-13716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80" indent="-13716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34440" indent="-13716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75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 Bold" panose="020B0704020202020204" pitchFamily="34" charset="0"/>
              </a:rPr>
              <a:t>Controlled by: </a:t>
            </a:r>
          </a:p>
        </p:txBody>
      </p:sp>
      <p:sp>
        <p:nvSpPr>
          <p:cNvPr id="43" name="Text Placeholder 30">
            <a:extLst>
              <a:ext uri="{FF2B5EF4-FFF2-40B4-BE49-F238E27FC236}">
                <a16:creationId xmlns:a16="http://schemas.microsoft.com/office/drawing/2014/main" xmlns="" id="{11C2DF4D-3795-3DCB-4A0E-BEEDB09CA546}"/>
              </a:ext>
            </a:extLst>
          </p:cNvPr>
          <p:cNvSpPr txBox="1">
            <a:spLocks/>
          </p:cNvSpPr>
          <p:nvPr userDrawn="1"/>
        </p:nvSpPr>
        <p:spPr>
          <a:xfrm>
            <a:off x="7077439" y="4970052"/>
            <a:ext cx="1359648" cy="1038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vert="horz" wrap="square" lIns="91440" tIns="0" rIns="0" bIns="0" spcCol="365760" rtlCol="0" anchor="ctr" anchorCtr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75" b="0" kern="1200" baseline="0">
                <a:solidFill>
                  <a:schemeClr val="bg1"/>
                </a:solidFill>
                <a:latin typeface="+mn-lt"/>
                <a:ea typeface="+mn-ea"/>
                <a:cs typeface="Arial Bold" panose="020B0704020202020204" pitchFamily="34" charset="0"/>
              </a:defRPr>
            </a:lvl1pPr>
            <a:lvl2pPr marL="342884" indent="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Arial Bold" panose="020B0704020202020204" pitchFamily="34" charset="0"/>
                <a:ea typeface="+mn-ea"/>
                <a:cs typeface="Arial Bold" panose="020B0704020202020204" pitchFamily="34" charset="0"/>
              </a:defRPr>
            </a:lvl2pPr>
            <a:lvl3pPr marL="685766" indent="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Arial Bold" panose="020B0704020202020204" pitchFamily="34" charset="0"/>
                <a:ea typeface="+mn-ea"/>
                <a:cs typeface="Arial Bold" panose="020B0704020202020204" pitchFamily="34" charset="0"/>
              </a:defRPr>
            </a:lvl3pPr>
            <a:lvl4pPr marL="1028649" indent="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Arial Bold" panose="020B0704020202020204" pitchFamily="34" charset="0"/>
                <a:ea typeface="+mn-ea"/>
                <a:cs typeface="Arial Bold" panose="020B0704020202020204" pitchFamily="34" charset="0"/>
              </a:defRPr>
            </a:lvl4pPr>
            <a:lvl5pPr marL="1371532" indent="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Arial Bold" panose="020B0704020202020204" pitchFamily="34" charset="0"/>
                <a:ea typeface="+mn-ea"/>
                <a:cs typeface="Arial Bold" panose="020B0704020202020204" pitchFamily="34" charset="0"/>
              </a:defRPr>
            </a:lvl5pPr>
            <a:lvl6pPr marL="822960" indent="-13716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60120" indent="-13716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80" indent="-13716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34440" indent="-13716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75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 Bold" panose="020B0704020202020204" pitchFamily="34" charset="0"/>
              </a:rPr>
              <a:t>Controlled by: </a:t>
            </a:r>
          </a:p>
        </p:txBody>
      </p:sp>
      <p:sp>
        <p:nvSpPr>
          <p:cNvPr id="44" name="Text Placeholder 30">
            <a:extLst>
              <a:ext uri="{FF2B5EF4-FFF2-40B4-BE49-F238E27FC236}">
                <a16:creationId xmlns:a16="http://schemas.microsoft.com/office/drawing/2014/main" xmlns="" id="{74960720-4037-12AB-4D69-B53EE35F57CC}"/>
              </a:ext>
            </a:extLst>
          </p:cNvPr>
          <p:cNvSpPr txBox="1">
            <a:spLocks/>
          </p:cNvSpPr>
          <p:nvPr userDrawn="1"/>
        </p:nvSpPr>
        <p:spPr>
          <a:xfrm>
            <a:off x="7077439" y="5331636"/>
            <a:ext cx="1359648" cy="1038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vert="horz" wrap="square" lIns="91440" tIns="0" rIns="0" bIns="0" spcCol="365760" rtlCol="0" anchor="ctr" anchorCtr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75" b="0" kern="1200" baseline="0">
                <a:solidFill>
                  <a:schemeClr val="bg1"/>
                </a:solidFill>
                <a:latin typeface="+mn-lt"/>
                <a:ea typeface="+mn-ea"/>
                <a:cs typeface="Arial Bold" panose="020B0704020202020204" pitchFamily="34" charset="0"/>
              </a:defRPr>
            </a:lvl1pPr>
            <a:lvl2pPr marL="342884" indent="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Arial Bold" panose="020B0704020202020204" pitchFamily="34" charset="0"/>
                <a:ea typeface="+mn-ea"/>
                <a:cs typeface="Arial Bold" panose="020B0704020202020204" pitchFamily="34" charset="0"/>
              </a:defRPr>
            </a:lvl2pPr>
            <a:lvl3pPr marL="685766" indent="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Arial Bold" panose="020B0704020202020204" pitchFamily="34" charset="0"/>
                <a:ea typeface="+mn-ea"/>
                <a:cs typeface="Arial Bold" panose="020B0704020202020204" pitchFamily="34" charset="0"/>
              </a:defRPr>
            </a:lvl3pPr>
            <a:lvl4pPr marL="1028649" indent="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Arial Bold" panose="020B0704020202020204" pitchFamily="34" charset="0"/>
                <a:ea typeface="+mn-ea"/>
                <a:cs typeface="Arial Bold" panose="020B0704020202020204" pitchFamily="34" charset="0"/>
              </a:defRPr>
            </a:lvl4pPr>
            <a:lvl5pPr marL="1371532" indent="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Arial Bold" panose="020B0704020202020204" pitchFamily="34" charset="0"/>
                <a:ea typeface="+mn-ea"/>
                <a:cs typeface="Arial Bold" panose="020B0704020202020204" pitchFamily="34" charset="0"/>
              </a:defRPr>
            </a:lvl5pPr>
            <a:lvl6pPr marL="822960" indent="-13716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60120" indent="-13716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80" indent="-13716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34440" indent="-13716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75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 Bold" panose="020B0704020202020204" pitchFamily="34" charset="0"/>
              </a:rPr>
              <a:t>CUI Category: </a:t>
            </a:r>
          </a:p>
        </p:txBody>
      </p:sp>
      <p:sp>
        <p:nvSpPr>
          <p:cNvPr id="45" name="Text Placeholder 30">
            <a:extLst>
              <a:ext uri="{FF2B5EF4-FFF2-40B4-BE49-F238E27FC236}">
                <a16:creationId xmlns:a16="http://schemas.microsoft.com/office/drawing/2014/main" xmlns="" id="{7149BA80-BC23-01E9-380D-6034D46B4330}"/>
              </a:ext>
            </a:extLst>
          </p:cNvPr>
          <p:cNvSpPr txBox="1">
            <a:spLocks/>
          </p:cNvSpPr>
          <p:nvPr userDrawn="1"/>
        </p:nvSpPr>
        <p:spPr>
          <a:xfrm>
            <a:off x="7077439" y="5512428"/>
            <a:ext cx="1359648" cy="1038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vert="horz" wrap="square" lIns="91440" tIns="0" rIns="0" bIns="0" spcCol="365760" rtlCol="0" anchor="ctr" anchorCtr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75" b="0" kern="1200" baseline="0">
                <a:solidFill>
                  <a:schemeClr val="bg1"/>
                </a:solidFill>
                <a:latin typeface="+mn-lt"/>
                <a:ea typeface="+mn-ea"/>
                <a:cs typeface="Arial Bold" panose="020B0704020202020204" pitchFamily="34" charset="0"/>
              </a:defRPr>
            </a:lvl1pPr>
            <a:lvl2pPr marL="342884" indent="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Arial Bold" panose="020B0704020202020204" pitchFamily="34" charset="0"/>
                <a:ea typeface="+mn-ea"/>
                <a:cs typeface="Arial Bold" panose="020B0704020202020204" pitchFamily="34" charset="0"/>
              </a:defRPr>
            </a:lvl2pPr>
            <a:lvl3pPr marL="685766" indent="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Arial Bold" panose="020B0704020202020204" pitchFamily="34" charset="0"/>
                <a:ea typeface="+mn-ea"/>
                <a:cs typeface="Arial Bold" panose="020B0704020202020204" pitchFamily="34" charset="0"/>
              </a:defRPr>
            </a:lvl3pPr>
            <a:lvl4pPr marL="1028649" indent="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Arial Bold" panose="020B0704020202020204" pitchFamily="34" charset="0"/>
                <a:ea typeface="+mn-ea"/>
                <a:cs typeface="Arial Bold" panose="020B0704020202020204" pitchFamily="34" charset="0"/>
              </a:defRPr>
            </a:lvl4pPr>
            <a:lvl5pPr marL="1371532" indent="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Arial Bold" panose="020B0704020202020204" pitchFamily="34" charset="0"/>
                <a:ea typeface="+mn-ea"/>
                <a:cs typeface="Arial Bold" panose="020B0704020202020204" pitchFamily="34" charset="0"/>
              </a:defRPr>
            </a:lvl5pPr>
            <a:lvl6pPr marL="822960" indent="-13716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60120" indent="-13716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80" indent="-13716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34440" indent="-13716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75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 Bold" panose="020B0704020202020204" pitchFamily="34" charset="0"/>
              </a:rPr>
              <a:t>Distribution Statement: </a:t>
            </a:r>
          </a:p>
        </p:txBody>
      </p:sp>
      <p:sp>
        <p:nvSpPr>
          <p:cNvPr id="46" name="Text Placeholder 30">
            <a:extLst>
              <a:ext uri="{FF2B5EF4-FFF2-40B4-BE49-F238E27FC236}">
                <a16:creationId xmlns:a16="http://schemas.microsoft.com/office/drawing/2014/main" xmlns="" id="{C7A29FDA-605C-FCC9-063B-1F8F13112A46}"/>
              </a:ext>
            </a:extLst>
          </p:cNvPr>
          <p:cNvSpPr txBox="1">
            <a:spLocks/>
          </p:cNvSpPr>
          <p:nvPr userDrawn="1"/>
        </p:nvSpPr>
        <p:spPr>
          <a:xfrm>
            <a:off x="7077439" y="5693220"/>
            <a:ext cx="1359648" cy="1038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vert="horz" wrap="square" lIns="91440" tIns="0" rIns="0" bIns="0" spcCol="365760" rtlCol="0" anchor="ctr" anchorCtr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75" b="0" kern="1200" baseline="0">
                <a:solidFill>
                  <a:schemeClr val="bg1"/>
                </a:solidFill>
                <a:latin typeface="+mn-lt"/>
                <a:ea typeface="+mn-ea"/>
                <a:cs typeface="Arial Bold" panose="020B0704020202020204" pitchFamily="34" charset="0"/>
              </a:defRPr>
            </a:lvl1pPr>
            <a:lvl2pPr marL="342884" indent="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Arial Bold" panose="020B0704020202020204" pitchFamily="34" charset="0"/>
                <a:ea typeface="+mn-ea"/>
                <a:cs typeface="Arial Bold" panose="020B0704020202020204" pitchFamily="34" charset="0"/>
              </a:defRPr>
            </a:lvl2pPr>
            <a:lvl3pPr marL="685766" indent="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Arial Bold" panose="020B0704020202020204" pitchFamily="34" charset="0"/>
                <a:ea typeface="+mn-ea"/>
                <a:cs typeface="Arial Bold" panose="020B0704020202020204" pitchFamily="34" charset="0"/>
              </a:defRPr>
            </a:lvl3pPr>
            <a:lvl4pPr marL="1028649" indent="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Arial Bold" panose="020B0704020202020204" pitchFamily="34" charset="0"/>
                <a:ea typeface="+mn-ea"/>
                <a:cs typeface="Arial Bold" panose="020B0704020202020204" pitchFamily="34" charset="0"/>
              </a:defRPr>
            </a:lvl4pPr>
            <a:lvl5pPr marL="1371532" indent="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Arial Bold" panose="020B0704020202020204" pitchFamily="34" charset="0"/>
                <a:ea typeface="+mn-ea"/>
                <a:cs typeface="Arial Bold" panose="020B0704020202020204" pitchFamily="34" charset="0"/>
              </a:defRPr>
            </a:lvl5pPr>
            <a:lvl6pPr marL="822960" indent="-13716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60120" indent="-13716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80" indent="-13716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34440" indent="-13716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75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 Bold" panose="020B0704020202020204" pitchFamily="34" charset="0"/>
              </a:rPr>
              <a:t>POC: </a:t>
            </a:r>
          </a:p>
        </p:txBody>
      </p:sp>
      <p:sp>
        <p:nvSpPr>
          <p:cNvPr id="52" name="Text Placeholder 30">
            <a:extLst>
              <a:ext uri="{FF2B5EF4-FFF2-40B4-BE49-F238E27FC236}">
                <a16:creationId xmlns:a16="http://schemas.microsoft.com/office/drawing/2014/main" xmlns="" id="{A71DC87E-AE09-DB0E-B11A-61EF47745E70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510950" y="5150844"/>
            <a:ext cx="3124935" cy="1038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lIns="91440" tIns="0" rIns="365760" bIns="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675" b="0" baseline="0">
                <a:solidFill>
                  <a:schemeClr val="tx1"/>
                </a:solidFill>
                <a:latin typeface="+mn-lt"/>
                <a:cs typeface="Arial Bold" panose="020B0704020202020204" pitchFamily="34" charset="0"/>
              </a:defRPr>
            </a:lvl1pPr>
            <a:lvl2pPr marL="342884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2pPr>
            <a:lvl3pPr marL="685766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3pPr>
            <a:lvl4pPr marL="1028649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4pPr>
            <a:lvl5pPr marL="1371532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30">
            <a:extLst>
              <a:ext uri="{FF2B5EF4-FFF2-40B4-BE49-F238E27FC236}">
                <a16:creationId xmlns:a16="http://schemas.microsoft.com/office/drawing/2014/main" xmlns="" id="{299946FC-BC7B-A2AF-43C2-16E531CD039B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510950" y="4970052"/>
            <a:ext cx="3124935" cy="1038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lIns="91440" tIns="0" rIns="365760" bIns="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675" b="0" baseline="0">
                <a:solidFill>
                  <a:schemeClr val="tx1"/>
                </a:solidFill>
                <a:latin typeface="+mn-lt"/>
                <a:cs typeface="Arial Bold" panose="020B0704020202020204" pitchFamily="34" charset="0"/>
              </a:defRPr>
            </a:lvl1pPr>
            <a:lvl2pPr marL="342884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2pPr>
            <a:lvl3pPr marL="685766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3pPr>
            <a:lvl4pPr marL="1028649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4pPr>
            <a:lvl5pPr marL="1371532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30">
            <a:extLst>
              <a:ext uri="{FF2B5EF4-FFF2-40B4-BE49-F238E27FC236}">
                <a16:creationId xmlns:a16="http://schemas.microsoft.com/office/drawing/2014/main" xmlns="" id="{7DD8C82D-0469-0650-70CE-9CCF0E127D95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8510950" y="5331636"/>
            <a:ext cx="3124935" cy="1038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lIns="91440" tIns="0" rIns="365760" bIns="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675" b="0" baseline="0">
                <a:solidFill>
                  <a:schemeClr val="tx1"/>
                </a:solidFill>
                <a:latin typeface="+mn-lt"/>
                <a:cs typeface="Arial Bold" panose="020B0704020202020204" pitchFamily="34" charset="0"/>
              </a:defRPr>
            </a:lvl1pPr>
            <a:lvl2pPr marL="342884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2pPr>
            <a:lvl3pPr marL="685766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3pPr>
            <a:lvl4pPr marL="1028649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4pPr>
            <a:lvl5pPr marL="1371532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Text Placeholder 30">
            <a:extLst>
              <a:ext uri="{FF2B5EF4-FFF2-40B4-BE49-F238E27FC236}">
                <a16:creationId xmlns:a16="http://schemas.microsoft.com/office/drawing/2014/main" xmlns="" id="{8C5C77BC-0973-CA62-5CF0-C13C47A44B69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510950" y="5512428"/>
            <a:ext cx="3124935" cy="1038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lIns="91440" tIns="0" rIns="365760" bIns="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675" b="0" baseline="0">
                <a:solidFill>
                  <a:schemeClr val="tx1"/>
                </a:solidFill>
                <a:latin typeface="+mn-lt"/>
                <a:cs typeface="Arial Bold" panose="020B0704020202020204" pitchFamily="34" charset="0"/>
              </a:defRPr>
            </a:lvl1pPr>
            <a:lvl2pPr marL="342884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2pPr>
            <a:lvl3pPr marL="685766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3pPr>
            <a:lvl4pPr marL="1028649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4pPr>
            <a:lvl5pPr marL="1371532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30">
            <a:extLst>
              <a:ext uri="{FF2B5EF4-FFF2-40B4-BE49-F238E27FC236}">
                <a16:creationId xmlns:a16="http://schemas.microsoft.com/office/drawing/2014/main" xmlns="" id="{767366C1-03C5-2B3B-1B93-24B7A478DC6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8510950" y="5693220"/>
            <a:ext cx="3124935" cy="1038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lIns="91440" tIns="0" rIns="365760" bIns="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675" b="0" baseline="0">
                <a:solidFill>
                  <a:schemeClr val="tx1"/>
                </a:solidFill>
                <a:latin typeface="+mn-lt"/>
                <a:cs typeface="Arial Bold" panose="020B0704020202020204" pitchFamily="34" charset="0"/>
              </a:defRPr>
            </a:lvl1pPr>
            <a:lvl2pPr marL="342884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2pPr>
            <a:lvl3pPr marL="685766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3pPr>
            <a:lvl4pPr marL="1028649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4pPr>
            <a:lvl5pPr marL="1371532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8FAB37C4-1A96-A95D-6213-4401B7B2BD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67" y="3511414"/>
            <a:ext cx="5395527" cy="457200"/>
          </a:xfrm>
        </p:spPr>
        <p:txBody>
          <a:bodyPr anchor="ctr" anchorCtr="0"/>
          <a:lstStyle>
            <a:lvl1pPr marL="0" indent="0" algn="l">
              <a:spcBef>
                <a:spcPts val="0"/>
              </a:spcBef>
              <a:buNone/>
              <a:defRPr sz="900" b="1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900" b="1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900" b="1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buNone/>
              <a:defRPr sz="900" b="1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buNone/>
              <a:defRPr sz="900" b="1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900" b="1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900" b="1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900" b="1">
                <a:solidFill>
                  <a:schemeClr val="tx2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900" b="1"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[Presentation subtitle/description]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xmlns="" id="{CAC56EF4-9E72-D033-D5D7-CF4B9FDEE1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11860" y="3511414"/>
            <a:ext cx="2631557" cy="457200"/>
          </a:xfrm>
        </p:spPr>
        <p:txBody>
          <a:bodyPr anchor="ctr" anchorCtr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050" b="1" cap="all" baseline="0">
                <a:solidFill>
                  <a:schemeClr val="tx2"/>
                </a:solidFill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050" b="1" cap="all" baseline="0">
                <a:solidFill>
                  <a:schemeClr val="tx2"/>
                </a:solidFill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050" b="1" cap="all" baseline="0">
                <a:solidFill>
                  <a:schemeClr val="tx2"/>
                </a:solidFill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050" b="1" cap="all" baseline="0">
                <a:solidFill>
                  <a:schemeClr val="tx2"/>
                </a:solidFill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050" b="1" cap="all" baseline="0">
                <a:solidFill>
                  <a:schemeClr val="tx2"/>
                </a:solidFill>
              </a:defRPr>
            </a:lvl5pPr>
            <a:lvl6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050" b="1" cap="all" baseline="0">
                <a:solidFill>
                  <a:schemeClr val="tx2"/>
                </a:solidFill>
              </a:defRPr>
            </a:lvl6pPr>
            <a:lvl7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050" b="1" cap="all" baseline="0">
                <a:solidFill>
                  <a:schemeClr val="tx2"/>
                </a:solidFill>
              </a:defRPr>
            </a:lvl7pPr>
            <a:lvl8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050" b="1" cap="all" baseline="0">
                <a:solidFill>
                  <a:schemeClr val="tx2"/>
                </a:solidFill>
              </a:defRPr>
            </a:lvl8pPr>
            <a:lvl9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050" b="1" cap="all" baseline="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[00 Month 0000]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xmlns="" id="{F9AA43B0-ECE0-5025-0135-2A04C6C213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31031" y="408905"/>
            <a:ext cx="3632909" cy="64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4106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8640" y="411482"/>
            <a:ext cx="8231293" cy="1189037"/>
          </a:xfrm>
        </p:spPr>
        <p:txBody>
          <a:bodyPr anchor="t" anchorCtr="0"/>
          <a:lstStyle>
            <a:lvl1pPr>
              <a:lnSpc>
                <a:spcPct val="80000"/>
              </a:lnSpc>
              <a:defRPr sz="3000" spc="-75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[Section title]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B62121C3-FD56-A9B2-1088-141E0BDB4C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8640" y="2148840"/>
            <a:ext cx="6795135" cy="402336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100"/>
            </a:lvl1pPr>
            <a:lvl2pPr marL="137160" indent="-137160">
              <a:spcBef>
                <a:spcPts val="750"/>
              </a:spcBef>
              <a:buFont typeface="Arial" panose="020B0604020202020204" pitchFamily="34" charset="0"/>
              <a:buChar char="▪"/>
              <a:defRPr/>
            </a:lvl2pPr>
            <a:lvl3pPr marL="274320">
              <a:defRPr/>
            </a:lvl3pPr>
            <a:lvl4pPr marL="411480">
              <a:defRPr/>
            </a:lvl4pPr>
            <a:lvl5pPr marL="548640">
              <a:defRPr/>
            </a:lvl5pPr>
            <a:lvl6pPr marL="685800">
              <a:defRPr/>
            </a:lvl6pPr>
            <a:lvl7pPr marL="822960">
              <a:defRPr/>
            </a:lvl7pPr>
            <a:lvl8pPr marL="960120">
              <a:defRPr/>
            </a:lvl8pPr>
            <a:lvl9pPr marL="1097280">
              <a:defRPr/>
            </a:lvl9pPr>
          </a:lstStyle>
          <a:p>
            <a:pPr lvl="0"/>
            <a:r>
              <a:rPr lang="en-US" dirty="0"/>
              <a:t>[Optional section subtitle]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1DBADC8-E5B3-9DDB-F294-C14F7AA987B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47688" y="6629400"/>
            <a:ext cx="823912" cy="228600"/>
          </a:xfrm>
          <a:prstGeom prst="rect">
            <a:avLst/>
          </a:prstGeom>
        </p:spPr>
        <p:txBody>
          <a:bodyPr/>
          <a:lstStyle/>
          <a:p>
            <a:fld id="{453BD212-0B9F-4987-965F-AC83B2FC354F}" type="datetime3">
              <a:rPr lang="en-US" smtClean="0"/>
              <a:t>31 October 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7DADDA-8448-690C-2CAB-FA7E28471B8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4E5BE4B-2FBF-4174-9E62-85FAD1CB43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Rectangle 15">
            <a:extLst>
              <a:ext uri="{FF2B5EF4-FFF2-40B4-BE49-F238E27FC236}">
                <a16:creationId xmlns:a16="http://schemas.microsoft.com/office/drawing/2014/main" xmlns="" id="{E180BF6F-D80D-2D96-9BBF-82C24533953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386840" y="6673334"/>
            <a:ext cx="941832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 anchor="b">
            <a:spAutoFit/>
          </a:bodyPr>
          <a:lstStyle/>
          <a:p>
            <a:pPr algn="ctr">
              <a:defRPr/>
            </a:pPr>
            <a:r>
              <a:rPr lang="en-US" sz="600" b="1" dirty="0">
                <a:solidFill>
                  <a:schemeClr val="tx1"/>
                </a:solidFill>
                <a:latin typeface="+mn-lt"/>
                <a:cs typeface="Arial Bold" panose="020B0704020202020204" pitchFamily="34" charset="0"/>
              </a:rPr>
              <a:t>EDIT CONTROL STATEMENT UNDER &gt; VIEW &gt; SLIDE MASTER &gt; SCROLL TO TOP &gt; CHANGE HEADER AND FOOTER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6D19B0A6-E287-CF00-2168-ED8F7333779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386840" y="0"/>
            <a:ext cx="941832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 anchorCtr="0">
            <a:spAutoFit/>
          </a:bodyPr>
          <a:lstStyle/>
          <a:p>
            <a:pPr algn="ctr">
              <a:defRPr/>
            </a:pPr>
            <a:r>
              <a:rPr lang="en-US" sz="600" b="1" dirty="0">
                <a:solidFill>
                  <a:schemeClr val="tx1"/>
                </a:solidFill>
                <a:latin typeface="+mn-lt"/>
                <a:cs typeface="Arial Bold" panose="020B0704020202020204" pitchFamily="34" charset="0"/>
              </a:rPr>
              <a:t>EDIT CONTROL STATEMENT UNDER &gt; VIEW &gt; SLIDE MASTER &gt; SCROLL TO TOP &gt; CHANGE HEADER AND FOOTER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xmlns="" id="{D40A4AA7-CEA0-A445-99F7-0FD90558BC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9445683" y="420428"/>
            <a:ext cx="2085099" cy="44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6934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354" userDrawn="1">
          <p15:clr>
            <a:srgbClr val="A4A3A4"/>
          </p15:clr>
        </p15:guide>
        <p15:guide id="2" orient="horz" pos="3888" userDrawn="1">
          <p15:clr>
            <a:srgbClr val="A4A3A4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>
            <a:extLst>
              <a:ext uri="{FF2B5EF4-FFF2-40B4-BE49-F238E27FC236}">
                <a16:creationId xmlns:a16="http://schemas.microsoft.com/office/drawing/2014/main" xmlns="" id="{D68235BF-5094-B6AD-6429-61352C54DE9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28600"/>
            <a:ext cx="12192000" cy="6400800"/>
          </a:xfrm>
          <a:solidFill>
            <a:srgbClr val="565557"/>
          </a:solidFill>
        </p:spPr>
        <p:txBody>
          <a:bodyPr anchor="ctr" anchorCtr="0"/>
          <a:lstStyle>
            <a:lvl1pPr marL="0" indent="0" algn="ctr">
              <a:buFontTx/>
              <a:buNone/>
              <a:defRPr sz="750"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2"/>
          <p:cNvSpPr>
            <a:spLocks noGrp="1"/>
          </p:cNvSpPr>
          <p:nvPr>
            <p:ph type="title" hasCustomPrompt="1"/>
          </p:nvPr>
        </p:nvSpPr>
        <p:spPr>
          <a:xfrm>
            <a:off x="548640" y="411482"/>
            <a:ext cx="8231293" cy="1189037"/>
          </a:xfrm>
        </p:spPr>
        <p:txBody>
          <a:bodyPr anchor="t" anchorCtr="0"/>
          <a:lstStyle>
            <a:lvl1pPr>
              <a:lnSpc>
                <a:spcPct val="80000"/>
              </a:lnSpc>
              <a:defRPr sz="3000" spc="-75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[Section title]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ADC6E9F-9E2F-3968-F76A-CD8240DB9C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8640" y="2148840"/>
            <a:ext cx="6795135" cy="9144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100"/>
            </a:lvl1pPr>
            <a:lvl2pPr marL="137160" indent="-137160">
              <a:spcBef>
                <a:spcPts val="750"/>
              </a:spcBef>
              <a:buFont typeface="Arial" panose="020B0604020202020204" pitchFamily="34" charset="0"/>
              <a:buChar char="▪"/>
              <a:defRPr/>
            </a:lvl2pPr>
            <a:lvl3pPr marL="274320">
              <a:defRPr/>
            </a:lvl3pPr>
            <a:lvl4pPr marL="411480">
              <a:defRPr/>
            </a:lvl4pPr>
            <a:lvl5pPr marL="548640">
              <a:defRPr/>
            </a:lvl5pPr>
            <a:lvl6pPr marL="685800">
              <a:defRPr/>
            </a:lvl6pPr>
            <a:lvl7pPr marL="822960">
              <a:defRPr/>
            </a:lvl7pPr>
            <a:lvl8pPr marL="960120">
              <a:defRPr/>
            </a:lvl8pPr>
            <a:lvl9pPr marL="1097280">
              <a:defRPr/>
            </a:lvl9pPr>
          </a:lstStyle>
          <a:p>
            <a:pPr lvl="0"/>
            <a:r>
              <a:rPr lang="en-US" dirty="0"/>
              <a:t>[Optional section subtitle]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B2EB74B-4EFA-464C-722C-FBCA5174031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47688" y="6629400"/>
            <a:ext cx="823912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0AF9C2-5E8A-4308-AE6B-CA9B65007D0E}" type="datetime3">
              <a:rPr lang="en-US" smtClean="0"/>
              <a:t>31 October 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8C19503-16E7-50C5-8995-F8E0DCB6B62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E5BE4B-2FBF-4174-9E62-85FAD1CB43A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789A35C2-47B5-4806-A08D-5981FF8396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9445683" y="420428"/>
            <a:ext cx="2085099" cy="44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6334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354" userDrawn="1">
          <p15:clr>
            <a:srgbClr val="A4A3A4"/>
          </p15:clr>
        </p15:guide>
        <p15:guide id="2" orient="horz" pos="3888" userDrawn="1">
          <p15:clr>
            <a:srgbClr val="A4A3A4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White 0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8640" y="411482"/>
            <a:ext cx="8231293" cy="1189037"/>
          </a:xfrm>
        </p:spPr>
        <p:txBody>
          <a:bodyPr anchor="t" anchorCtr="0"/>
          <a:lstStyle>
            <a:lvl1pPr>
              <a:lnSpc>
                <a:spcPct val="80000"/>
              </a:lnSpc>
              <a:defRPr sz="3000" spc="-75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[Section title]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xmlns="" id="{3EF29EDB-49B7-13CD-321C-E88CD44FB7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8640" y="2148840"/>
            <a:ext cx="6795135" cy="402336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100"/>
            </a:lvl1pPr>
            <a:lvl2pPr marL="137160" indent="-137160">
              <a:spcBef>
                <a:spcPts val="750"/>
              </a:spcBef>
              <a:buFont typeface="Arial" panose="020B0604020202020204" pitchFamily="34" charset="0"/>
              <a:buChar char="▪"/>
              <a:defRPr/>
            </a:lvl2pPr>
            <a:lvl3pPr marL="274320">
              <a:defRPr/>
            </a:lvl3pPr>
            <a:lvl4pPr marL="411480">
              <a:defRPr/>
            </a:lvl4pPr>
            <a:lvl5pPr marL="548640">
              <a:defRPr/>
            </a:lvl5pPr>
            <a:lvl6pPr marL="685800">
              <a:defRPr/>
            </a:lvl6pPr>
            <a:lvl7pPr marL="822960">
              <a:defRPr/>
            </a:lvl7pPr>
            <a:lvl8pPr marL="960120">
              <a:defRPr/>
            </a:lvl8pPr>
            <a:lvl9pPr marL="1097280">
              <a:defRPr/>
            </a:lvl9pPr>
          </a:lstStyle>
          <a:p>
            <a:pPr lvl="0"/>
            <a:r>
              <a:rPr lang="en-US" dirty="0"/>
              <a:t>[Optional section subtitle]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8CC6170-ECB5-A830-2874-091E3641013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47688" y="6629400"/>
            <a:ext cx="823912" cy="228600"/>
          </a:xfrm>
          <a:prstGeom prst="rect">
            <a:avLst/>
          </a:prstGeom>
        </p:spPr>
        <p:txBody>
          <a:bodyPr/>
          <a:lstStyle/>
          <a:p>
            <a:fld id="{FF31E861-D2AF-431D-860B-DCF67C218052}" type="datetime3">
              <a:rPr lang="en-US" smtClean="0"/>
              <a:t>31 October 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B1CE1D-5DB3-7DB4-A801-B688218E7EC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4E5BE4B-2FBF-4174-9E62-85FAD1CB43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8888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354" userDrawn="1">
          <p15:clr>
            <a:srgbClr val="A4A3A4"/>
          </p15:clr>
        </p15:guide>
        <p15:guide id="2" orient="horz" pos="3888" userDrawn="1">
          <p15:clr>
            <a:srgbClr val="A4A3A4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White 0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8642" y="411480"/>
            <a:ext cx="5365327" cy="914400"/>
          </a:xfrm>
        </p:spPr>
        <p:txBody>
          <a:bodyPr anchor="t" anchorCtr="0"/>
          <a:lstStyle>
            <a:lvl1pPr>
              <a:lnSpc>
                <a:spcPct val="90000"/>
              </a:lnSpc>
              <a:defRPr sz="1800" spc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[Section title]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xmlns="" id="{3EF29EDB-49B7-13CD-321C-E88CD44FB7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8640" y="1600200"/>
            <a:ext cx="6795135" cy="45720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700"/>
            </a:lvl1pPr>
            <a:lvl2pPr marL="137160" indent="-137160">
              <a:spcBef>
                <a:spcPts val="750"/>
              </a:spcBef>
              <a:buFont typeface="Arial" panose="020B0604020202020204" pitchFamily="34" charset="0"/>
              <a:buChar char="▪"/>
              <a:defRPr/>
            </a:lvl2pPr>
            <a:lvl3pPr marL="274320">
              <a:defRPr/>
            </a:lvl3pPr>
            <a:lvl4pPr marL="411480">
              <a:defRPr/>
            </a:lvl4pPr>
            <a:lvl5pPr marL="548640">
              <a:defRPr/>
            </a:lvl5pPr>
            <a:lvl6pPr marL="685800">
              <a:defRPr/>
            </a:lvl6pPr>
            <a:lvl7pPr marL="822960">
              <a:defRPr/>
            </a:lvl7pPr>
            <a:lvl8pPr marL="960120">
              <a:defRPr/>
            </a:lvl8pPr>
            <a:lvl9pPr marL="1097280">
              <a:defRPr/>
            </a:lvl9pPr>
          </a:lstStyle>
          <a:p>
            <a:pPr lvl="0"/>
            <a:r>
              <a:rPr lang="en-US" dirty="0"/>
              <a:t>[Long section description]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3A978CF-9C5E-3CFC-1FBF-80FF0C14A03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47688" y="6629400"/>
            <a:ext cx="823912" cy="228600"/>
          </a:xfrm>
          <a:prstGeom prst="rect">
            <a:avLst/>
          </a:prstGeom>
        </p:spPr>
        <p:txBody>
          <a:bodyPr/>
          <a:lstStyle/>
          <a:p>
            <a:fld id="{D1DA25B2-AAF1-4C1F-AA38-12D5BFA7D4C8}" type="datetime3">
              <a:rPr lang="en-US" smtClean="0"/>
              <a:t>31 October 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496E61-43C3-4A10-6216-8AA17EF97B8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4E5BE4B-2FBF-4174-9E62-85FAD1CB43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659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008" userDrawn="1">
          <p15:clr>
            <a:srgbClr val="A4A3A4"/>
          </p15:clr>
        </p15:guide>
        <p15:guide id="2" orient="horz" pos="3888" userDrawn="1">
          <p15:clr>
            <a:srgbClr val="A4A3A4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Half Image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8642" y="411482"/>
            <a:ext cx="5365327" cy="1189037"/>
          </a:xfrm>
        </p:spPr>
        <p:txBody>
          <a:bodyPr anchor="t" anchorCtr="0"/>
          <a:lstStyle>
            <a:lvl1pPr>
              <a:lnSpc>
                <a:spcPct val="80000"/>
              </a:lnSpc>
              <a:defRPr sz="3000" spc="-75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[Section title]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FD05FCA9-6234-AA37-16E9-CA72B744A8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8640" y="2148840"/>
            <a:ext cx="5365325" cy="4023360"/>
          </a:xfrm>
        </p:spPr>
        <p:txBody>
          <a:bodyPr/>
          <a:lstStyle>
            <a:lvl1pPr marL="0" indent="0">
              <a:spcBef>
                <a:spcPts val="750"/>
              </a:spcBef>
              <a:buFontTx/>
              <a:buNone/>
              <a:defRPr/>
            </a:lvl1pPr>
            <a:lvl2pPr marL="137160" indent="-137160">
              <a:spcBef>
                <a:spcPts val="750"/>
              </a:spcBef>
              <a:buFont typeface="Arial" panose="020B0604020202020204" pitchFamily="34" charset="0"/>
              <a:buChar char="▪"/>
              <a:defRPr/>
            </a:lvl2pPr>
            <a:lvl3pPr marL="274320">
              <a:defRPr/>
            </a:lvl3pPr>
            <a:lvl4pPr marL="411480">
              <a:defRPr/>
            </a:lvl4pPr>
            <a:lvl5pPr marL="548640">
              <a:defRPr/>
            </a:lvl5pPr>
            <a:lvl6pPr marL="685800">
              <a:defRPr/>
            </a:lvl6pPr>
            <a:lvl7pPr marL="822960">
              <a:defRPr/>
            </a:lvl7pPr>
            <a:lvl8pPr marL="960120">
              <a:defRPr/>
            </a:lvl8pPr>
            <a:lvl9pPr marL="1097280">
              <a:defRPr/>
            </a:lvl9pPr>
          </a:lstStyle>
          <a:p>
            <a:pPr lvl="0"/>
            <a:r>
              <a:rPr lang="en-US" dirty="0"/>
              <a:t>[Optional section description]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F98909E-3F3B-28FF-B01F-B77401FC0BCC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47688" y="6629400"/>
            <a:ext cx="823912" cy="228600"/>
          </a:xfrm>
          <a:prstGeom prst="rect">
            <a:avLst/>
          </a:prstGeom>
        </p:spPr>
        <p:txBody>
          <a:bodyPr/>
          <a:lstStyle/>
          <a:p>
            <a:fld id="{A25C0F39-45D0-48E9-90B3-7FE8FCE561C8}" type="datetime3">
              <a:rPr lang="en-US" smtClean="0"/>
              <a:t>31 October 2025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C4506F2-72D4-8024-72B5-E5E4464D05D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4E5BE4B-2FBF-4174-9E62-85FAD1CB43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xmlns="" id="{6FB94CE1-6713-07D6-4B5A-4A8C98A372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78038" y="1076326"/>
            <a:ext cx="5365748" cy="5095875"/>
          </a:xfrm>
          <a:solidFill>
            <a:srgbClr val="D5D5D7"/>
          </a:solidFill>
        </p:spPr>
        <p:txBody>
          <a:bodyPr anchor="ctr" anchorCtr="0"/>
          <a:lstStyle>
            <a:lvl1pPr marL="0" indent="0" algn="ctr">
              <a:buFontTx/>
              <a:buNone/>
              <a:defRPr sz="750">
                <a:solidFill>
                  <a:srgbClr val="221F2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xmlns="" id="{C5315ADB-D2AC-3B88-DCA5-03E21F854F6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386840" y="6673334"/>
            <a:ext cx="941832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 anchor="b">
            <a:spAutoFit/>
          </a:bodyPr>
          <a:lstStyle/>
          <a:p>
            <a:pPr algn="ctr">
              <a:defRPr/>
            </a:pPr>
            <a:r>
              <a:rPr lang="en-US" sz="600" b="1" dirty="0">
                <a:solidFill>
                  <a:schemeClr val="tx1"/>
                </a:solidFill>
                <a:latin typeface="+mn-lt"/>
                <a:cs typeface="Arial Bold" panose="020B0704020202020204" pitchFamily="34" charset="0"/>
              </a:rPr>
              <a:t>EDIT CONTROL STATEMENT UNDER &gt; VIEW &gt; SLIDE MASTER &gt; SCROLL TO TOP &gt; CHANGE HEADER AND FOOTER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B0F5729-8FBF-FDC2-AF5B-072B88874FC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386840" y="0"/>
            <a:ext cx="941832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 anchorCtr="0">
            <a:spAutoFit/>
          </a:bodyPr>
          <a:lstStyle/>
          <a:p>
            <a:pPr algn="ctr">
              <a:defRPr/>
            </a:pPr>
            <a:r>
              <a:rPr lang="en-US" sz="600" b="1" dirty="0">
                <a:solidFill>
                  <a:schemeClr val="tx1"/>
                </a:solidFill>
                <a:latin typeface="+mn-lt"/>
                <a:cs typeface="Arial Bold" panose="020B0704020202020204" pitchFamily="34" charset="0"/>
              </a:rPr>
              <a:t>EDIT CONTROL STATEMENT UNDER &gt; VIEW &gt; SLIDE MASTER &gt; SCROLL TO TOP &gt; CHANGE HEADER AND FOOTER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xmlns="" id="{4F8508E3-2143-D1FD-501E-A3F5D2578F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9445683" y="420428"/>
            <a:ext cx="2085099" cy="44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394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354" userDrawn="1">
          <p15:clr>
            <a:srgbClr val="A4A3A4"/>
          </p15:clr>
        </p15:guide>
        <p15:guide id="2" orient="horz" pos="3888" userDrawn="1">
          <p15:clr>
            <a:srgbClr val="A4A3A4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Half Image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8642" y="411482"/>
            <a:ext cx="5365327" cy="1189037"/>
          </a:xfrm>
        </p:spPr>
        <p:txBody>
          <a:bodyPr anchor="t" anchorCtr="0"/>
          <a:lstStyle>
            <a:lvl1pPr>
              <a:lnSpc>
                <a:spcPct val="80000"/>
              </a:lnSpc>
              <a:defRPr sz="3000" spc="-75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[Section title]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FD05FCA9-6234-AA37-16E9-CA72B744A8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8640" y="2148840"/>
            <a:ext cx="5365325" cy="4023360"/>
          </a:xfrm>
        </p:spPr>
        <p:txBody>
          <a:bodyPr/>
          <a:lstStyle>
            <a:lvl1pPr marL="0" indent="0">
              <a:spcBef>
                <a:spcPts val="750"/>
              </a:spcBef>
              <a:buFontTx/>
              <a:buNone/>
              <a:defRPr/>
            </a:lvl1pPr>
            <a:lvl2pPr marL="137160" indent="-137160">
              <a:spcBef>
                <a:spcPts val="750"/>
              </a:spcBef>
              <a:buFont typeface="Arial" panose="020B0604020202020204" pitchFamily="34" charset="0"/>
              <a:buChar char="▪"/>
              <a:defRPr/>
            </a:lvl2pPr>
            <a:lvl3pPr marL="274320">
              <a:defRPr/>
            </a:lvl3pPr>
            <a:lvl4pPr marL="411480">
              <a:defRPr/>
            </a:lvl4pPr>
            <a:lvl5pPr marL="548640">
              <a:defRPr/>
            </a:lvl5pPr>
            <a:lvl6pPr marL="685800">
              <a:defRPr/>
            </a:lvl6pPr>
            <a:lvl7pPr marL="822960">
              <a:defRPr/>
            </a:lvl7pPr>
            <a:lvl8pPr marL="960120">
              <a:defRPr/>
            </a:lvl8pPr>
            <a:lvl9pPr marL="1097280">
              <a:defRPr/>
            </a:lvl9pPr>
          </a:lstStyle>
          <a:p>
            <a:pPr lvl="0"/>
            <a:r>
              <a:rPr lang="en-US" dirty="0"/>
              <a:t>[Optional section description]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xmlns="" id="{99F1DF14-7FE6-F760-F31F-7EF2AD60D9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78038" y="1076326"/>
            <a:ext cx="5365748" cy="5095875"/>
          </a:xfrm>
          <a:solidFill>
            <a:srgbClr val="D5D5D7"/>
          </a:solidFill>
        </p:spPr>
        <p:txBody>
          <a:bodyPr anchor="ctr" anchorCtr="0"/>
          <a:lstStyle>
            <a:lvl1pPr marL="0" indent="0" algn="ctr">
              <a:buFontTx/>
              <a:buNone/>
              <a:defRPr sz="750">
                <a:solidFill>
                  <a:srgbClr val="221F2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0223B66-3A13-0C9F-B944-AC25D742AF9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47688" y="6629400"/>
            <a:ext cx="823912" cy="228600"/>
          </a:xfrm>
          <a:prstGeom prst="rect">
            <a:avLst/>
          </a:prstGeom>
        </p:spPr>
        <p:txBody>
          <a:bodyPr/>
          <a:lstStyle/>
          <a:p>
            <a:fld id="{9BAF1A3D-92FA-4F24-9781-74AFA516A230}" type="datetime3">
              <a:rPr lang="en-US" smtClean="0"/>
              <a:t>31 October 2025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31544B9-C835-CF1D-D28F-2122F278951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4E5BE4B-2FBF-4174-9E62-85FAD1CB43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471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354" userDrawn="1">
          <p15:clr>
            <a:srgbClr val="A4A3A4"/>
          </p15:clr>
        </p15:guide>
        <p15:guide id="2" orient="horz" pos="3888" userDrawn="1">
          <p15:clr>
            <a:srgbClr val="A4A3A4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379C0D1-24E4-F8B5-5008-90B631F446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7688" y="6629400"/>
            <a:ext cx="823912" cy="228600"/>
          </a:xfrm>
          <a:prstGeom prst="rect">
            <a:avLst/>
          </a:prstGeom>
        </p:spPr>
        <p:txBody>
          <a:bodyPr/>
          <a:lstStyle/>
          <a:p>
            <a:fld id="{5719C672-856D-4617-A693-8FE15749A9B7}" type="datetime3">
              <a:rPr lang="en-US" smtClean="0"/>
              <a:t>31 October 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FD0708B-B177-BDB5-031F-585D18C07E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E5BE4B-2FBF-4174-9E62-85FAD1CB43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563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8" userDrawn="1">
          <p15:clr>
            <a:srgbClr val="A4A3A4"/>
          </p15:clr>
        </p15:guide>
        <p15:guide id="2" orient="horz" pos="3888" userDrawn="1">
          <p15:clr>
            <a:srgbClr val="A4A3A4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Black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232747-3E71-8E75-327E-02C587769F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7688" y="6629400"/>
            <a:ext cx="823912" cy="228600"/>
          </a:xfrm>
          <a:prstGeom prst="rect">
            <a:avLst/>
          </a:prstGeom>
        </p:spPr>
        <p:txBody>
          <a:bodyPr/>
          <a:lstStyle/>
          <a:p>
            <a:fld id="{5F6C764D-A39E-4C03-B161-E0BC66E8883B}" type="datetime3">
              <a:rPr lang="en-US" smtClean="0"/>
              <a:t>31 October 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6282339-D15E-F6F1-894B-9E00561215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E5BE4B-2FBF-4174-9E62-85FAD1CB43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xmlns="" id="{B60C1F7F-5652-D28D-6237-98B5A5054F2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386840" y="6673334"/>
            <a:ext cx="941832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 anchor="b">
            <a:spAutoFit/>
          </a:bodyPr>
          <a:lstStyle/>
          <a:p>
            <a:pPr algn="ctr">
              <a:defRPr/>
            </a:pPr>
            <a:r>
              <a:rPr lang="en-US" sz="600" b="1" dirty="0">
                <a:solidFill>
                  <a:schemeClr val="tx1"/>
                </a:solidFill>
                <a:latin typeface="+mn-lt"/>
                <a:cs typeface="Arial Bold" panose="020B0704020202020204" pitchFamily="34" charset="0"/>
              </a:rPr>
              <a:t>EDIT CONTROL STATEMENT UNDER &gt; VIEW &gt; SLIDE MASTER &gt; SCROLL TO TOP &gt; CHANGE HEADER AND FOOTER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2262279-FDA6-0B22-916F-10A2BC3D119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386840" y="0"/>
            <a:ext cx="941832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 anchorCtr="0">
            <a:spAutoFit/>
          </a:bodyPr>
          <a:lstStyle/>
          <a:p>
            <a:pPr algn="ctr">
              <a:defRPr/>
            </a:pPr>
            <a:r>
              <a:rPr lang="en-US" sz="600" b="1" dirty="0">
                <a:solidFill>
                  <a:schemeClr val="tx1"/>
                </a:solidFill>
                <a:latin typeface="+mn-lt"/>
                <a:cs typeface="Arial Bold" panose="020B0704020202020204" pitchFamily="34" charset="0"/>
              </a:rPr>
              <a:t>EDIT CONTROL STATEMENT UNDER &gt; VIEW &gt; SLIDE MASTER &gt; SCROLL TO TOP &gt; CHANGE HEADER AND FOOTER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xmlns="" id="{D0550898-48CD-A98B-410F-F24267B5BC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9445683" y="420428"/>
            <a:ext cx="2085099" cy="44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9975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008" userDrawn="1">
          <p15:clr>
            <a:srgbClr val="A4A3A4"/>
          </p15:clr>
        </p15:guide>
        <p15:guide id="2" orient="horz" pos="3888" userDrawn="1">
          <p15:clr>
            <a:srgbClr val="A4A3A4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663EDA0-A0A8-B169-0C67-503B7AD628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7688" y="6629400"/>
            <a:ext cx="823912" cy="228600"/>
          </a:xfrm>
          <a:prstGeom prst="rect">
            <a:avLst/>
          </a:prstGeom>
        </p:spPr>
        <p:txBody>
          <a:bodyPr/>
          <a:lstStyle/>
          <a:p>
            <a:fld id="{6E3E33F9-20B7-4995-BE7D-165DBB597850}" type="datetime3">
              <a:rPr lang="en-US" smtClean="0"/>
              <a:t>31 October 2025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ED91F9A-E3C3-E735-5763-0009601454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E5BE4B-2FBF-4174-9E62-85FAD1CB43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6570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88" userDrawn="1">
          <p15:clr>
            <a:srgbClr val="A4A3A4"/>
          </p15:clr>
        </p15:guide>
        <p15:guide id="2" orient="horz" pos="1008" userDrawn="1">
          <p15:clr>
            <a:srgbClr val="A4A3A4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Black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4D7CC9F-EDC9-A6F7-DA66-4A306089A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7688" y="6629400"/>
            <a:ext cx="823912" cy="228600"/>
          </a:xfrm>
          <a:prstGeom prst="rect">
            <a:avLst/>
          </a:prstGeom>
        </p:spPr>
        <p:txBody>
          <a:bodyPr/>
          <a:lstStyle/>
          <a:p>
            <a:fld id="{CD41C263-3501-4369-A962-62B6BF915CDE}" type="datetime3">
              <a:rPr lang="en-US" smtClean="0"/>
              <a:t>31 October 2025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09D9C3A-06B5-D7B7-AE0A-005090EAD7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E5BE4B-2FBF-4174-9E62-85FAD1CB43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xmlns="" id="{C3AD7AA2-11E6-B39D-D586-B3EDAF2B284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386840" y="6673334"/>
            <a:ext cx="941832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 anchor="b">
            <a:spAutoFit/>
          </a:bodyPr>
          <a:lstStyle/>
          <a:p>
            <a:pPr algn="ctr">
              <a:defRPr/>
            </a:pPr>
            <a:r>
              <a:rPr lang="en-US" sz="600" b="1" dirty="0">
                <a:solidFill>
                  <a:schemeClr val="tx1"/>
                </a:solidFill>
                <a:latin typeface="+mn-lt"/>
                <a:cs typeface="Arial Bold" panose="020B0704020202020204" pitchFamily="34" charset="0"/>
              </a:rPr>
              <a:t>EDIT CONTROL STATEMENT UNDER &gt; VIEW &gt; SLIDE MASTER &gt; SCROLL TO TOP &gt; CHANGE HEADER AND FOOTER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4DFFEF5-E375-7057-49E4-2C66CAA7921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386840" y="0"/>
            <a:ext cx="941832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 anchorCtr="0">
            <a:spAutoFit/>
          </a:bodyPr>
          <a:lstStyle/>
          <a:p>
            <a:pPr algn="ctr">
              <a:defRPr/>
            </a:pPr>
            <a:r>
              <a:rPr lang="en-US" sz="600" b="1" dirty="0">
                <a:solidFill>
                  <a:schemeClr val="tx1"/>
                </a:solidFill>
                <a:latin typeface="+mn-lt"/>
                <a:cs typeface="Arial Bold" panose="020B0704020202020204" pitchFamily="34" charset="0"/>
              </a:rPr>
              <a:t>EDIT CONTROL STATEMENT UNDER &gt; VIEW &gt; SLIDE MASTER &gt; SCROLL TO TOP &gt; CHANGE HEADER AND FOOTER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xmlns="" id="{8E73EA2E-298D-5770-798A-095C7909FD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9445683" y="420428"/>
            <a:ext cx="2085099" cy="44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8220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888" userDrawn="1">
          <p15:clr>
            <a:srgbClr val="A4A3A4"/>
          </p15:clr>
        </p15:guide>
        <p15:guide id="2" orient="horz" pos="1008" userDrawn="1">
          <p15:clr>
            <a:srgbClr val="A4A3A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600198"/>
            <a:ext cx="6795136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4FBB89F-F200-3967-06C8-C1B71C7F0F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8640" y="6629400"/>
            <a:ext cx="822960" cy="228600"/>
          </a:xfrm>
          <a:prstGeom prst="rect">
            <a:avLst/>
          </a:prstGeom>
        </p:spPr>
        <p:txBody>
          <a:bodyPr lIns="0"/>
          <a:lstStyle/>
          <a:p>
            <a:fld id="{AD622D1A-DF83-41A8-85FF-04D90BF831D3}" type="datetime3">
              <a:rPr lang="en-US" smtClean="0"/>
              <a:t>31 October 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C0BAD3-337A-DC60-A7ED-BF13F08262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45104" y="6629400"/>
            <a:ext cx="399211" cy="228600"/>
          </a:xfrm>
        </p:spPr>
        <p:txBody>
          <a:bodyPr rIns="0"/>
          <a:lstStyle/>
          <a:p>
            <a:fld id="{64E5BE4B-2FBF-4174-9E62-85FAD1CB43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8503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8" userDrawn="1">
          <p15:clr>
            <a:srgbClr val="A4A3A4"/>
          </p15:clr>
        </p15:guide>
        <p15:guide id="2" orient="horz" pos="3888" userDrawn="1">
          <p15:clr>
            <a:srgbClr val="A4A3A4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">
            <a:extLst>
              <a:ext uri="{FF2B5EF4-FFF2-40B4-BE49-F238E27FC236}">
                <a16:creationId xmlns:a16="http://schemas.microsoft.com/office/drawing/2014/main" xmlns="" id="{9FBB499C-D22E-E02E-342C-293D573F4036}"/>
              </a:ext>
            </a:extLst>
          </p:cNvPr>
          <p:cNvSpPr txBox="1"/>
          <p:nvPr userDrawn="1"/>
        </p:nvSpPr>
        <p:spPr>
          <a:xfrm>
            <a:off x="557997" y="420428"/>
            <a:ext cx="11094720" cy="1371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3600" cap="all" baseline="0" dirty="0">
                <a:solidFill>
                  <a:srgbClr val="FFCC01"/>
                </a:solidFill>
              </a:rPr>
              <a:t>THANK YOU.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xmlns="" id="{900DDD06-33DA-C48B-4271-22D241C5EC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8219" y="4819416"/>
            <a:ext cx="5365749" cy="1371599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Tx/>
              <a:buNone/>
              <a:defRPr sz="900"/>
            </a:lvl1pPr>
            <a:lvl2pPr marL="0" indent="0">
              <a:spcBef>
                <a:spcPts val="0"/>
              </a:spcBef>
              <a:buFontTx/>
              <a:buNone/>
              <a:defRPr sz="900"/>
            </a:lvl2pPr>
            <a:lvl3pPr marL="0" indent="0">
              <a:spcBef>
                <a:spcPts val="0"/>
              </a:spcBef>
              <a:buFontTx/>
              <a:buNone/>
              <a:defRPr sz="900"/>
            </a:lvl3pPr>
            <a:lvl4pPr marL="0" indent="0">
              <a:spcBef>
                <a:spcPts val="0"/>
              </a:spcBef>
              <a:buFontTx/>
              <a:buNone/>
              <a:defRPr sz="900"/>
            </a:lvl4pPr>
            <a:lvl5pPr marL="0" indent="0">
              <a:spcBef>
                <a:spcPts val="0"/>
              </a:spcBef>
              <a:buFontTx/>
              <a:buNone/>
              <a:defRPr sz="900"/>
            </a:lvl5pPr>
            <a:lvl6pPr marL="0" indent="0">
              <a:spcBef>
                <a:spcPts val="0"/>
              </a:spcBef>
              <a:buFontTx/>
              <a:buNone/>
              <a:defRPr sz="900"/>
            </a:lvl6pPr>
            <a:lvl7pPr marL="0" indent="0">
              <a:spcBef>
                <a:spcPts val="0"/>
              </a:spcBef>
              <a:buFontTx/>
              <a:buNone/>
              <a:defRPr sz="900"/>
            </a:lvl7pPr>
            <a:lvl8pPr marL="0" indent="0">
              <a:spcBef>
                <a:spcPts val="0"/>
              </a:spcBef>
              <a:buFontTx/>
              <a:buNone/>
              <a:defRPr sz="900"/>
            </a:lvl8pPr>
            <a:lvl9pPr marL="0" indent="0">
              <a:spcBef>
                <a:spcPts val="0"/>
              </a:spcBef>
              <a:buFontTx/>
              <a:buNone/>
              <a:defRPr sz="900"/>
            </a:lvl9pPr>
          </a:lstStyle>
          <a:p>
            <a:pPr lvl="0"/>
            <a:r>
              <a:rPr lang="en-US" dirty="0"/>
              <a:t>[Optional contact information]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D632A57-06FC-652E-6EE4-1F70D322E5B3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47688" y="6629400"/>
            <a:ext cx="823912" cy="228600"/>
          </a:xfrm>
          <a:prstGeom prst="rect">
            <a:avLst/>
          </a:prstGeom>
        </p:spPr>
        <p:txBody>
          <a:bodyPr/>
          <a:lstStyle/>
          <a:p>
            <a:fld id="{B06F3EBE-B2E8-4992-9F00-9E4B44F057C0}" type="datetime3">
              <a:rPr lang="en-US" smtClean="0"/>
              <a:t>31 October 2025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9E1E829-FABB-578E-0154-2C87BBF4E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5BE4B-2FBF-4174-9E62-85FAD1CB43A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xmlns="" id="{BC672E18-CCB0-D552-CC15-1391547793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9445683" y="420428"/>
            <a:ext cx="2085099" cy="44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5669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xmlns="" id="{EDDD1D99-4FBC-A007-1AEA-5576D5A999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2251905" y="2738351"/>
            <a:ext cx="7710361" cy="137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3219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600198"/>
            <a:ext cx="6795136" cy="4572000"/>
          </a:xfrm>
        </p:spPr>
        <p:txBody>
          <a:bodyPr/>
          <a:lstStyle>
            <a:lvl1pPr marL="274320" indent="-274320">
              <a:buFont typeface="+mj-lt"/>
              <a:buAutoNum type="arabicPeriod"/>
              <a:defRPr b="1"/>
            </a:lvl1pPr>
            <a:lvl2pPr marL="274320" indent="0">
              <a:spcBef>
                <a:spcPts val="0"/>
              </a:spcBef>
              <a:buFontTx/>
              <a:buNone/>
              <a:defRPr/>
            </a:lvl2pPr>
            <a:lvl3pPr marL="411480">
              <a:defRPr/>
            </a:lvl3pPr>
            <a:lvl4pPr marL="548640">
              <a:defRPr/>
            </a:lvl4pPr>
            <a:lvl5pPr marL="685800">
              <a:defRPr/>
            </a:lvl5pPr>
            <a:lvl6pPr marL="822960">
              <a:defRPr/>
            </a:lvl6pPr>
            <a:lvl7pPr marL="960120">
              <a:defRPr/>
            </a:lvl7pPr>
            <a:lvl8pPr marL="1097280">
              <a:defRPr/>
            </a:lvl8pPr>
            <a:lvl9pPr marL="1234440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9096A50-2784-27FE-0A3F-036031C6FB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7688" y="6629400"/>
            <a:ext cx="823912" cy="228600"/>
          </a:xfrm>
          <a:prstGeom prst="rect">
            <a:avLst/>
          </a:prstGeom>
        </p:spPr>
        <p:txBody>
          <a:bodyPr/>
          <a:lstStyle/>
          <a:p>
            <a:fld id="{0AD4824A-259C-45E9-9173-94DB354A4B84}" type="datetime3">
              <a:rPr lang="en-US" smtClean="0"/>
              <a:t>31 October 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1A7A825-CF0B-A4E2-3704-5F661F4873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E5BE4B-2FBF-4174-9E62-85FAD1CB43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790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8" userDrawn="1">
          <p15:clr>
            <a:srgbClr val="A4A3A4"/>
          </p15:clr>
        </p15:guide>
        <p15:guide id="2" orient="horz" pos="3888" userDrawn="1">
          <p15:clr>
            <a:srgbClr val="A4A3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C17D0BA3-CE88-4FFE-E80D-CD039190BD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39" y="1600200"/>
            <a:ext cx="536448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79" y="1600200"/>
            <a:ext cx="536448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43576077-E818-BDF1-A607-CD8784277F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7688" y="6629400"/>
            <a:ext cx="823912" cy="228600"/>
          </a:xfrm>
          <a:prstGeom prst="rect">
            <a:avLst/>
          </a:prstGeom>
        </p:spPr>
        <p:txBody>
          <a:bodyPr/>
          <a:lstStyle/>
          <a:p>
            <a:fld id="{334F72C3-CDF3-44A8-B602-1649B1728485}" type="datetime3">
              <a:rPr lang="en-US" smtClean="0"/>
              <a:t>31 October 2025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0B9DE45-E855-FE62-197B-32BBD9BBBA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E5BE4B-2FBF-4174-9E62-85FAD1CB43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30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8" userDrawn="1">
          <p15:clr>
            <a:srgbClr val="A4A3A4"/>
          </p15:clr>
        </p15:guide>
        <p15:guide id="2" orient="horz" pos="3888" userDrawn="1">
          <p15:clr>
            <a:srgbClr val="A4A3A4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A9713ED7-122D-D0BC-7C53-E1C615A94F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39" y="1600200"/>
            <a:ext cx="3450336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0832" y="1600200"/>
            <a:ext cx="3450336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xmlns="" id="{617618FB-CD21-AF4A-B264-6355E9BD798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193023" y="1600200"/>
            <a:ext cx="3450336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7645ED9-A46E-B9F8-0D30-36DF4C37823A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47688" y="6629400"/>
            <a:ext cx="823912" cy="228600"/>
          </a:xfrm>
          <a:prstGeom prst="rect">
            <a:avLst/>
          </a:prstGeom>
        </p:spPr>
        <p:txBody>
          <a:bodyPr/>
          <a:lstStyle/>
          <a:p>
            <a:fld id="{1E0132BA-B5E7-4FFD-AF6C-169169D47D4A}" type="datetime3">
              <a:rPr lang="en-US" smtClean="0"/>
              <a:t>31 October 2025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87D0D458-416D-011B-0311-0C2B249BF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5BE4B-2FBF-4174-9E62-85FAD1CB43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8696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8" userDrawn="1">
          <p15:clr>
            <a:srgbClr val="A4A3A4"/>
          </p15:clr>
        </p15:guide>
        <p15:guide id="2" orient="horz" pos="3888" userDrawn="1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561ED6E9-4BFC-F986-93E1-1249E94D97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2" y="1600200"/>
            <a:ext cx="2499359" cy="4572000"/>
          </a:xfrm>
        </p:spPr>
        <p:txBody>
          <a:bodyPr/>
          <a:lstStyle>
            <a:lvl1pPr marL="102870" indent="-102870">
              <a:defRPr sz="975"/>
            </a:lvl1pPr>
            <a:lvl2pPr marL="205740" indent="-102870">
              <a:defRPr sz="975"/>
            </a:lvl2pPr>
            <a:lvl3pPr marL="308610" indent="-102870">
              <a:defRPr sz="975"/>
            </a:lvl3pPr>
            <a:lvl4pPr marL="411480" indent="-102870">
              <a:defRPr sz="975"/>
            </a:lvl4pPr>
            <a:lvl5pPr marL="514350" indent="-102870">
              <a:defRPr sz="975"/>
            </a:lvl5pPr>
            <a:lvl6pPr marL="617220" indent="-102870">
              <a:defRPr sz="975"/>
            </a:lvl6pPr>
            <a:lvl7pPr marL="720090" indent="-102870">
              <a:defRPr sz="975"/>
            </a:lvl7pPr>
            <a:lvl8pPr marL="822960" indent="-102870">
              <a:defRPr sz="975"/>
            </a:lvl8pPr>
            <a:lvl9pPr marL="925830" indent="-102870"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13762" y="1600200"/>
            <a:ext cx="2499359" cy="4572000"/>
          </a:xfrm>
        </p:spPr>
        <p:txBody>
          <a:bodyPr/>
          <a:lstStyle>
            <a:lvl1pPr marL="102870" indent="-102870">
              <a:defRPr sz="975"/>
            </a:lvl1pPr>
            <a:lvl2pPr marL="205740" indent="-102870">
              <a:defRPr sz="975"/>
            </a:lvl2pPr>
            <a:lvl3pPr marL="308610" indent="-102870">
              <a:defRPr sz="975"/>
            </a:lvl3pPr>
            <a:lvl4pPr marL="411480" indent="-102870">
              <a:defRPr sz="975"/>
            </a:lvl4pPr>
            <a:lvl5pPr marL="514350" indent="-102870">
              <a:defRPr sz="975"/>
            </a:lvl5pPr>
            <a:lvl6pPr marL="617220" indent="-102870">
              <a:defRPr sz="975"/>
            </a:lvl6pPr>
            <a:lvl7pPr marL="720090" indent="-102870">
              <a:defRPr sz="975"/>
            </a:lvl7pPr>
            <a:lvl8pPr marL="822960" indent="-102870">
              <a:defRPr sz="975"/>
            </a:lvl8pPr>
            <a:lvl9pPr marL="925830" indent="-102870"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xmlns="" id="{617618FB-CD21-AF4A-B264-6355E9BD798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278882" y="1600200"/>
            <a:ext cx="2499359" cy="4572000"/>
          </a:xfrm>
        </p:spPr>
        <p:txBody>
          <a:bodyPr/>
          <a:lstStyle>
            <a:lvl1pPr marL="102870" indent="-102870">
              <a:defRPr sz="975"/>
            </a:lvl1pPr>
            <a:lvl2pPr marL="205740" indent="-102870">
              <a:defRPr sz="975"/>
            </a:lvl2pPr>
            <a:lvl3pPr marL="308610" indent="-102870">
              <a:defRPr sz="975"/>
            </a:lvl3pPr>
            <a:lvl4pPr marL="411480" indent="-102870">
              <a:defRPr sz="975"/>
            </a:lvl4pPr>
            <a:lvl5pPr marL="514350" indent="-102870">
              <a:defRPr sz="975"/>
            </a:lvl5pPr>
            <a:lvl6pPr marL="617220" indent="-102870">
              <a:defRPr sz="975"/>
            </a:lvl6pPr>
            <a:lvl7pPr marL="720090" indent="-102870">
              <a:defRPr sz="975"/>
            </a:lvl7pPr>
            <a:lvl8pPr marL="822960" indent="-102870">
              <a:defRPr sz="975"/>
            </a:lvl8pPr>
            <a:lvl9pPr marL="925830" indent="-102870"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xmlns="" id="{873DCC96-E62A-5505-4F1E-4A80C8498209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9144002" y="1600200"/>
            <a:ext cx="2499359" cy="4572000"/>
          </a:xfrm>
        </p:spPr>
        <p:txBody>
          <a:bodyPr/>
          <a:lstStyle>
            <a:lvl1pPr marL="102870" indent="-102870">
              <a:defRPr sz="975"/>
            </a:lvl1pPr>
            <a:lvl2pPr marL="205740" indent="-102870">
              <a:defRPr sz="975"/>
            </a:lvl2pPr>
            <a:lvl3pPr marL="308610" indent="-102870">
              <a:defRPr sz="975"/>
            </a:lvl3pPr>
            <a:lvl4pPr marL="411480" indent="-102870">
              <a:defRPr sz="975"/>
            </a:lvl4pPr>
            <a:lvl5pPr marL="514350" indent="-102870">
              <a:defRPr sz="975"/>
            </a:lvl5pPr>
            <a:lvl6pPr marL="617220" indent="-102870">
              <a:defRPr sz="975"/>
            </a:lvl6pPr>
            <a:lvl7pPr marL="720090" indent="-102870">
              <a:defRPr sz="975"/>
            </a:lvl7pPr>
            <a:lvl8pPr marL="822960" indent="-102870">
              <a:defRPr sz="975"/>
            </a:lvl8pPr>
            <a:lvl9pPr marL="925830" indent="-102870"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99E75897-C7CA-D608-954E-EA24E33CBEB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47688" y="6629400"/>
            <a:ext cx="823912" cy="228600"/>
          </a:xfrm>
          <a:prstGeom prst="rect">
            <a:avLst/>
          </a:prstGeom>
        </p:spPr>
        <p:txBody>
          <a:bodyPr/>
          <a:lstStyle/>
          <a:p>
            <a:fld id="{81A30091-1C2A-4151-8D3C-D1E47A72615F}" type="datetime3">
              <a:rPr lang="en-US" smtClean="0"/>
              <a:t>31 October 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F00C8CD-D32C-E34D-BB8E-34B4CB816D3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4E5BE4B-2FBF-4174-9E62-85FAD1CB43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048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8" userDrawn="1">
          <p15:clr>
            <a:srgbClr val="A4A3A4"/>
          </p15:clr>
        </p15:guide>
        <p15:guide id="2" orient="horz" pos="3888" userDrawn="1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561ED6E9-4BFC-F986-93E1-1249E94D97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xmlns="" id="{2FDCDCBF-BE41-ACC6-2307-F24F0B601969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548640" y="1600200"/>
            <a:ext cx="557784" cy="555498"/>
          </a:xfrm>
        </p:spPr>
        <p:txBody>
          <a:bodyPr anchor="ctr" anchorCtr="0"/>
          <a:lstStyle>
            <a:lvl1pPr marL="0" indent="0" algn="ctr">
              <a:buFontTx/>
              <a:buNone/>
              <a:defRPr sz="600"/>
            </a:lvl1pPr>
          </a:lstStyle>
          <a:p>
            <a:r>
              <a:rPr lang="en-US" dirty="0"/>
              <a:t>[Icon]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>
          <a:xfrm>
            <a:off x="548642" y="2285998"/>
            <a:ext cx="2499359" cy="3886202"/>
          </a:xfrm>
        </p:spPr>
        <p:txBody>
          <a:bodyPr/>
          <a:lstStyle>
            <a:lvl1pPr marL="102870" indent="-102870">
              <a:defRPr sz="975"/>
            </a:lvl1pPr>
            <a:lvl2pPr marL="205740" indent="-102870">
              <a:defRPr sz="975"/>
            </a:lvl2pPr>
            <a:lvl3pPr marL="308610" indent="-102870">
              <a:defRPr sz="975"/>
            </a:lvl3pPr>
            <a:lvl4pPr marL="411480" indent="-102870">
              <a:defRPr sz="975"/>
            </a:lvl4pPr>
            <a:lvl5pPr marL="514350" indent="-102870">
              <a:defRPr sz="975"/>
            </a:lvl5pPr>
            <a:lvl6pPr marL="617220" indent="-102870">
              <a:defRPr sz="975"/>
            </a:lvl6pPr>
            <a:lvl7pPr marL="720090" indent="-102870">
              <a:defRPr sz="975"/>
            </a:lvl7pPr>
            <a:lvl8pPr marL="822960" indent="-102870">
              <a:defRPr sz="975"/>
            </a:lvl8pPr>
            <a:lvl9pPr marL="925830" indent="-102870"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xmlns="" id="{C7652FE0-2E63-C05D-5D80-EE5429B0A7EE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3413760" y="1600200"/>
            <a:ext cx="557784" cy="557784"/>
          </a:xfrm>
        </p:spPr>
        <p:txBody>
          <a:bodyPr anchor="ctr" anchorCtr="0"/>
          <a:lstStyle>
            <a:lvl1pPr marL="0" indent="0" algn="ctr">
              <a:buFontTx/>
              <a:buNone/>
              <a:defRPr sz="600"/>
            </a:lvl1pPr>
          </a:lstStyle>
          <a:p>
            <a:r>
              <a:rPr lang="en-US" dirty="0"/>
              <a:t>[Icon]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half" idx="2"/>
          </p:nvPr>
        </p:nvSpPr>
        <p:spPr>
          <a:xfrm>
            <a:off x="3413762" y="2285998"/>
            <a:ext cx="2499359" cy="3886202"/>
          </a:xfrm>
        </p:spPr>
        <p:txBody>
          <a:bodyPr/>
          <a:lstStyle>
            <a:lvl1pPr marL="102870" indent="-102870">
              <a:defRPr sz="975"/>
            </a:lvl1pPr>
            <a:lvl2pPr marL="205740" indent="-102870">
              <a:defRPr sz="975"/>
            </a:lvl2pPr>
            <a:lvl3pPr marL="308610" indent="-102870">
              <a:defRPr sz="975"/>
            </a:lvl3pPr>
            <a:lvl4pPr marL="411480" indent="-102870">
              <a:defRPr sz="975"/>
            </a:lvl4pPr>
            <a:lvl5pPr marL="514350" indent="-102870">
              <a:defRPr sz="975"/>
            </a:lvl5pPr>
            <a:lvl6pPr marL="617220" indent="-102870">
              <a:defRPr sz="975"/>
            </a:lvl6pPr>
            <a:lvl7pPr marL="720090" indent="-102870">
              <a:defRPr sz="975"/>
            </a:lvl7pPr>
            <a:lvl8pPr marL="822960" indent="-102870">
              <a:defRPr sz="975"/>
            </a:lvl8pPr>
            <a:lvl9pPr marL="925830" indent="-102870"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xmlns="" id="{B76F3E0A-3A89-0179-6808-7B86658B2939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6278880" y="1600200"/>
            <a:ext cx="557784" cy="557784"/>
          </a:xfrm>
        </p:spPr>
        <p:txBody>
          <a:bodyPr anchor="ctr" anchorCtr="0"/>
          <a:lstStyle>
            <a:lvl1pPr marL="0" indent="0" algn="ctr">
              <a:buFontTx/>
              <a:buNone/>
              <a:defRPr sz="600"/>
            </a:lvl1pPr>
          </a:lstStyle>
          <a:p>
            <a:r>
              <a:rPr lang="en-US" dirty="0"/>
              <a:t>[Icon]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xmlns="" id="{617618FB-CD21-AF4A-B264-6355E9BD798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278882" y="2285998"/>
            <a:ext cx="2499359" cy="3886202"/>
          </a:xfrm>
        </p:spPr>
        <p:txBody>
          <a:bodyPr/>
          <a:lstStyle>
            <a:lvl1pPr marL="102870" indent="-102870">
              <a:defRPr sz="975"/>
            </a:lvl1pPr>
            <a:lvl2pPr marL="205740" indent="-102870">
              <a:defRPr sz="975"/>
            </a:lvl2pPr>
            <a:lvl3pPr marL="308610" indent="-102870">
              <a:defRPr sz="975"/>
            </a:lvl3pPr>
            <a:lvl4pPr marL="411480" indent="-102870">
              <a:defRPr sz="975"/>
            </a:lvl4pPr>
            <a:lvl5pPr marL="514350" indent="-102870">
              <a:defRPr sz="975"/>
            </a:lvl5pPr>
            <a:lvl6pPr marL="617220" indent="-102870">
              <a:defRPr sz="975"/>
            </a:lvl6pPr>
            <a:lvl7pPr marL="720090" indent="-102870">
              <a:defRPr sz="975"/>
            </a:lvl7pPr>
            <a:lvl8pPr marL="822960" indent="-102870">
              <a:defRPr sz="975"/>
            </a:lvl8pPr>
            <a:lvl9pPr marL="925830" indent="-102870"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xmlns="" id="{83E5AF74-1A89-50D1-F570-2D5345102584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9144000" y="1600200"/>
            <a:ext cx="557784" cy="557784"/>
          </a:xfrm>
        </p:spPr>
        <p:txBody>
          <a:bodyPr anchor="ctr" anchorCtr="0"/>
          <a:lstStyle>
            <a:lvl1pPr marL="0" indent="0" algn="ctr">
              <a:buFontTx/>
              <a:buNone/>
              <a:defRPr sz="600"/>
            </a:lvl1pPr>
          </a:lstStyle>
          <a:p>
            <a:r>
              <a:rPr lang="en-US" dirty="0"/>
              <a:t>[Icon]</a:t>
            </a:r>
          </a:p>
        </p:txBody>
      </p:sp>
      <p:sp>
        <p:nvSpPr>
          <p:cNvPr id="5" name="Content Placeholder 9">
            <a:extLst>
              <a:ext uri="{FF2B5EF4-FFF2-40B4-BE49-F238E27FC236}">
                <a16:creationId xmlns:a16="http://schemas.microsoft.com/office/drawing/2014/main" xmlns="" id="{873DCC96-E62A-5505-4F1E-4A80C8498209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9144002" y="2285998"/>
            <a:ext cx="2499359" cy="3886202"/>
          </a:xfrm>
        </p:spPr>
        <p:txBody>
          <a:bodyPr/>
          <a:lstStyle>
            <a:lvl1pPr marL="102870" indent="-102870">
              <a:defRPr sz="975"/>
            </a:lvl1pPr>
            <a:lvl2pPr marL="205740" indent="-102870">
              <a:defRPr sz="975"/>
            </a:lvl2pPr>
            <a:lvl3pPr marL="308610" indent="-102870">
              <a:defRPr sz="975"/>
            </a:lvl3pPr>
            <a:lvl4pPr marL="411480" indent="-102870">
              <a:defRPr sz="975"/>
            </a:lvl4pPr>
            <a:lvl5pPr marL="514350" indent="-102870">
              <a:defRPr sz="975"/>
            </a:lvl5pPr>
            <a:lvl6pPr marL="617220" indent="-102870">
              <a:defRPr sz="975"/>
            </a:lvl6pPr>
            <a:lvl7pPr marL="720090" indent="-102870">
              <a:defRPr sz="975"/>
            </a:lvl7pPr>
            <a:lvl8pPr marL="822960" indent="-102870">
              <a:defRPr sz="975"/>
            </a:lvl8pPr>
            <a:lvl9pPr marL="925830" indent="-102870"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8B7C8174-B194-B25B-91AA-597E72C81310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547688" y="6629400"/>
            <a:ext cx="823912" cy="228600"/>
          </a:xfrm>
          <a:prstGeom prst="rect">
            <a:avLst/>
          </a:prstGeom>
        </p:spPr>
        <p:txBody>
          <a:bodyPr/>
          <a:lstStyle/>
          <a:p>
            <a:fld id="{35D703CE-07B4-4C05-A488-B4566700621F}" type="datetime3">
              <a:rPr lang="en-US" smtClean="0"/>
              <a:t>31 October 2025</a:t>
            </a:fld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xmlns="" id="{089FF259-217B-3F10-C738-AE2C6A9EE83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4E5BE4B-2FBF-4174-9E62-85FAD1CB43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4068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8" userDrawn="1">
          <p15:clr>
            <a:srgbClr val="A4A3A4"/>
          </p15:clr>
        </p15:guide>
        <p15:guide id="2" orient="horz" pos="3888" userDrawn="1">
          <p15:clr>
            <a:srgbClr val="A4A3A4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Numbers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354C21BF-3440-8CAE-0A59-466346C771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cxnSp>
        <p:nvCxnSpPr>
          <p:cNvPr id="15" name="Line">
            <a:extLst>
              <a:ext uri="{FF2B5EF4-FFF2-40B4-BE49-F238E27FC236}">
                <a16:creationId xmlns:a16="http://schemas.microsoft.com/office/drawing/2014/main" xmlns="" id="{8412A77E-32D6-ECE7-C58C-21E3C08D86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548640" y="1600200"/>
            <a:ext cx="2499360" cy="0"/>
          </a:xfrm>
          <a:prstGeom prst="line">
            <a:avLst/>
          </a:prstGeom>
          <a:ln w="19050" cap="flat">
            <a:solidFill>
              <a:schemeClr val="tx2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13" name="TextBox">
            <a:extLst>
              <a:ext uri="{FF2B5EF4-FFF2-40B4-BE49-F238E27FC236}">
                <a16:creationId xmlns:a16="http://schemas.microsoft.com/office/drawing/2014/main" xmlns="" id="{AF47D3F9-758C-0713-980A-E6E56BBC1088}"/>
              </a:ext>
            </a:extLst>
          </p:cNvPr>
          <p:cNvSpPr txBox="1"/>
          <p:nvPr userDrawn="1"/>
        </p:nvSpPr>
        <p:spPr>
          <a:xfrm>
            <a:off x="548642" y="1737360"/>
            <a:ext cx="2499359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2700" b="1" dirty="0">
                <a:solidFill>
                  <a:schemeClr val="tx2"/>
                </a:solidFill>
              </a:rPr>
              <a:t>01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2" y="2286000"/>
            <a:ext cx="2499359" cy="3886200"/>
          </a:xfrm>
        </p:spPr>
        <p:txBody>
          <a:bodyPr/>
          <a:lstStyle>
            <a:lvl1pPr marL="0" indent="0">
              <a:spcBef>
                <a:spcPts val="750"/>
              </a:spcBef>
              <a:buFontTx/>
              <a:buNone/>
              <a:defRPr sz="975">
                <a:solidFill>
                  <a:schemeClr val="tx1"/>
                </a:solidFill>
              </a:defRPr>
            </a:lvl1pPr>
            <a:lvl2pPr marL="102870" indent="-102870">
              <a:spcBef>
                <a:spcPts val="750"/>
              </a:spcBef>
              <a:buFont typeface="Arial" panose="020B0604020202020204" pitchFamily="34" charset="0"/>
              <a:buChar char="▪"/>
              <a:defRPr sz="975">
                <a:solidFill>
                  <a:schemeClr val="tx1"/>
                </a:solidFill>
              </a:defRPr>
            </a:lvl2pPr>
            <a:lvl3pPr marL="205740" indent="-102870">
              <a:defRPr sz="975">
                <a:solidFill>
                  <a:schemeClr val="tx1"/>
                </a:solidFill>
              </a:defRPr>
            </a:lvl3pPr>
            <a:lvl4pPr marL="308610" indent="-102870">
              <a:defRPr sz="975">
                <a:solidFill>
                  <a:schemeClr val="tx1"/>
                </a:solidFill>
              </a:defRPr>
            </a:lvl4pPr>
            <a:lvl5pPr marL="411480" indent="-102870">
              <a:defRPr sz="975">
                <a:solidFill>
                  <a:schemeClr val="tx1"/>
                </a:solidFill>
              </a:defRPr>
            </a:lvl5pPr>
            <a:lvl6pPr marL="514350" indent="-102870">
              <a:defRPr sz="975">
                <a:solidFill>
                  <a:schemeClr val="tx1"/>
                </a:solidFill>
              </a:defRPr>
            </a:lvl6pPr>
            <a:lvl7pPr marL="617220" indent="-102870">
              <a:defRPr sz="975">
                <a:solidFill>
                  <a:schemeClr val="tx1"/>
                </a:solidFill>
              </a:defRPr>
            </a:lvl7pPr>
            <a:lvl8pPr marL="720090" indent="-102870">
              <a:defRPr sz="975">
                <a:solidFill>
                  <a:schemeClr val="tx1"/>
                </a:solidFill>
              </a:defRPr>
            </a:lvl8pPr>
            <a:lvl9pPr marL="822960" indent="-102870">
              <a:defRPr sz="975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Line">
            <a:extLst>
              <a:ext uri="{FF2B5EF4-FFF2-40B4-BE49-F238E27FC236}">
                <a16:creationId xmlns:a16="http://schemas.microsoft.com/office/drawing/2014/main" xmlns="" id="{D7771284-6191-6AE5-C8DC-E26F4DD280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3413760" y="1600200"/>
            <a:ext cx="2499360" cy="0"/>
          </a:xfrm>
          <a:prstGeom prst="line">
            <a:avLst/>
          </a:prstGeom>
          <a:ln w="19050" cap="flat">
            <a:solidFill>
              <a:schemeClr val="tx2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10" name="TextBox">
            <a:extLst>
              <a:ext uri="{FF2B5EF4-FFF2-40B4-BE49-F238E27FC236}">
                <a16:creationId xmlns:a16="http://schemas.microsoft.com/office/drawing/2014/main" xmlns="" id="{0D9A8745-BD6D-12B2-16DF-02CB2BB85704}"/>
              </a:ext>
            </a:extLst>
          </p:cNvPr>
          <p:cNvSpPr txBox="1"/>
          <p:nvPr userDrawn="1"/>
        </p:nvSpPr>
        <p:spPr>
          <a:xfrm>
            <a:off x="3413762" y="1737360"/>
            <a:ext cx="2499359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2700" b="1" dirty="0">
                <a:solidFill>
                  <a:schemeClr val="tx2"/>
                </a:solidFill>
              </a:rPr>
              <a:t>02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13762" y="2286000"/>
            <a:ext cx="2499359" cy="3886200"/>
          </a:xfrm>
        </p:spPr>
        <p:txBody>
          <a:bodyPr/>
          <a:lstStyle>
            <a:lvl1pPr marL="0" indent="0">
              <a:spcBef>
                <a:spcPts val="750"/>
              </a:spcBef>
              <a:buNone/>
              <a:defRPr sz="975">
                <a:solidFill>
                  <a:schemeClr val="tx1"/>
                </a:solidFill>
              </a:defRPr>
            </a:lvl1pPr>
            <a:lvl2pPr marL="102870" indent="-102870">
              <a:spcBef>
                <a:spcPts val="750"/>
              </a:spcBef>
              <a:buFont typeface="Arial" panose="020B0604020202020204" pitchFamily="34" charset="0"/>
              <a:buChar char="▪"/>
              <a:defRPr sz="975">
                <a:solidFill>
                  <a:schemeClr val="tx1"/>
                </a:solidFill>
              </a:defRPr>
            </a:lvl2pPr>
            <a:lvl3pPr marL="205740" indent="-102870">
              <a:defRPr sz="975">
                <a:solidFill>
                  <a:schemeClr val="tx1"/>
                </a:solidFill>
              </a:defRPr>
            </a:lvl3pPr>
            <a:lvl4pPr marL="308610" indent="-102870">
              <a:defRPr sz="975">
                <a:solidFill>
                  <a:schemeClr val="tx1"/>
                </a:solidFill>
              </a:defRPr>
            </a:lvl4pPr>
            <a:lvl5pPr marL="411480" indent="-102870">
              <a:defRPr sz="975">
                <a:solidFill>
                  <a:schemeClr val="tx1"/>
                </a:solidFill>
              </a:defRPr>
            </a:lvl5pPr>
            <a:lvl6pPr marL="514350" indent="-102870">
              <a:defRPr sz="975">
                <a:solidFill>
                  <a:schemeClr val="tx1"/>
                </a:solidFill>
              </a:defRPr>
            </a:lvl6pPr>
            <a:lvl7pPr marL="617220" indent="-102870">
              <a:defRPr sz="975">
                <a:solidFill>
                  <a:schemeClr val="tx1"/>
                </a:solidFill>
              </a:defRPr>
            </a:lvl7pPr>
            <a:lvl8pPr marL="720090" indent="-102870">
              <a:defRPr sz="975">
                <a:solidFill>
                  <a:schemeClr val="tx1"/>
                </a:solidFill>
              </a:defRPr>
            </a:lvl8pPr>
            <a:lvl9pPr marL="822960" indent="-102870">
              <a:defRPr sz="975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1" name="Line">
            <a:extLst>
              <a:ext uri="{FF2B5EF4-FFF2-40B4-BE49-F238E27FC236}">
                <a16:creationId xmlns:a16="http://schemas.microsoft.com/office/drawing/2014/main" xmlns="" id="{7F3E6C41-3F3A-5394-DD39-6844F7E137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6278880" y="1600200"/>
            <a:ext cx="2499360" cy="0"/>
          </a:xfrm>
          <a:prstGeom prst="line">
            <a:avLst/>
          </a:prstGeom>
          <a:ln w="19050" cap="flat">
            <a:solidFill>
              <a:schemeClr val="tx2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12" name="TextBox">
            <a:extLst>
              <a:ext uri="{FF2B5EF4-FFF2-40B4-BE49-F238E27FC236}">
                <a16:creationId xmlns:a16="http://schemas.microsoft.com/office/drawing/2014/main" xmlns="" id="{BBB1FB2A-A05A-0E6A-2901-52A7D695A891}"/>
              </a:ext>
            </a:extLst>
          </p:cNvPr>
          <p:cNvSpPr txBox="1"/>
          <p:nvPr userDrawn="1"/>
        </p:nvSpPr>
        <p:spPr>
          <a:xfrm>
            <a:off x="6278882" y="1737360"/>
            <a:ext cx="2499359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2700" b="1" dirty="0">
                <a:solidFill>
                  <a:schemeClr val="tx2"/>
                </a:solidFill>
              </a:rPr>
              <a:t>03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xmlns="" id="{617618FB-CD21-AF4A-B264-6355E9BD798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278882" y="2286000"/>
            <a:ext cx="2499359" cy="3886200"/>
          </a:xfrm>
        </p:spPr>
        <p:txBody>
          <a:bodyPr/>
          <a:lstStyle>
            <a:lvl1pPr marL="0" indent="0">
              <a:spcBef>
                <a:spcPts val="750"/>
              </a:spcBef>
              <a:buNone/>
              <a:defRPr sz="975">
                <a:solidFill>
                  <a:schemeClr val="tx1"/>
                </a:solidFill>
              </a:defRPr>
            </a:lvl1pPr>
            <a:lvl2pPr marL="102870" indent="-102870">
              <a:spcBef>
                <a:spcPts val="750"/>
              </a:spcBef>
              <a:buFont typeface="Arial" panose="020B0604020202020204" pitchFamily="34" charset="0"/>
              <a:buChar char="▪"/>
              <a:defRPr sz="975">
                <a:solidFill>
                  <a:schemeClr val="tx1"/>
                </a:solidFill>
              </a:defRPr>
            </a:lvl2pPr>
            <a:lvl3pPr marL="205740" indent="-102870">
              <a:defRPr sz="975">
                <a:solidFill>
                  <a:schemeClr val="tx1"/>
                </a:solidFill>
              </a:defRPr>
            </a:lvl3pPr>
            <a:lvl4pPr marL="308610" indent="-102870">
              <a:defRPr sz="975">
                <a:solidFill>
                  <a:schemeClr val="tx1"/>
                </a:solidFill>
              </a:defRPr>
            </a:lvl4pPr>
            <a:lvl5pPr marL="411480" indent="-102870">
              <a:defRPr sz="975">
                <a:solidFill>
                  <a:schemeClr val="tx1"/>
                </a:solidFill>
              </a:defRPr>
            </a:lvl5pPr>
            <a:lvl6pPr marL="514350" indent="-102870">
              <a:defRPr sz="975">
                <a:solidFill>
                  <a:schemeClr val="tx1"/>
                </a:solidFill>
              </a:defRPr>
            </a:lvl6pPr>
            <a:lvl7pPr marL="617220" indent="-102870">
              <a:defRPr sz="975">
                <a:solidFill>
                  <a:schemeClr val="tx1"/>
                </a:solidFill>
              </a:defRPr>
            </a:lvl7pPr>
            <a:lvl8pPr marL="720090" indent="-102870">
              <a:defRPr sz="975">
                <a:solidFill>
                  <a:schemeClr val="tx1"/>
                </a:solidFill>
              </a:defRPr>
            </a:lvl8pPr>
            <a:lvl9pPr marL="822960" indent="-102870">
              <a:defRPr sz="975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4" name="Line">
            <a:extLst>
              <a:ext uri="{FF2B5EF4-FFF2-40B4-BE49-F238E27FC236}">
                <a16:creationId xmlns:a16="http://schemas.microsoft.com/office/drawing/2014/main" xmlns="" id="{FE115B30-3E6D-E823-531E-BB5BAA199B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9144000" y="1600200"/>
            <a:ext cx="2499360" cy="0"/>
          </a:xfrm>
          <a:prstGeom prst="line">
            <a:avLst/>
          </a:prstGeom>
          <a:ln w="19050" cap="flat">
            <a:solidFill>
              <a:schemeClr val="tx2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16" name="TextBox">
            <a:extLst>
              <a:ext uri="{FF2B5EF4-FFF2-40B4-BE49-F238E27FC236}">
                <a16:creationId xmlns:a16="http://schemas.microsoft.com/office/drawing/2014/main" xmlns="" id="{694F0353-A0DD-9642-BDD7-8FC612070822}"/>
              </a:ext>
            </a:extLst>
          </p:cNvPr>
          <p:cNvSpPr txBox="1"/>
          <p:nvPr userDrawn="1"/>
        </p:nvSpPr>
        <p:spPr>
          <a:xfrm>
            <a:off x="9144002" y="1737360"/>
            <a:ext cx="2499359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2700" b="1" dirty="0">
                <a:solidFill>
                  <a:schemeClr val="tx2"/>
                </a:solidFill>
              </a:rPr>
              <a:t>04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xmlns="" id="{873DCC96-E62A-5505-4F1E-4A80C8498209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9144002" y="2286000"/>
            <a:ext cx="2499359" cy="3886200"/>
          </a:xfrm>
        </p:spPr>
        <p:txBody>
          <a:bodyPr/>
          <a:lstStyle>
            <a:lvl1pPr marL="0" indent="0">
              <a:spcBef>
                <a:spcPts val="750"/>
              </a:spcBef>
              <a:buNone/>
              <a:defRPr sz="975">
                <a:solidFill>
                  <a:schemeClr val="tx1"/>
                </a:solidFill>
              </a:defRPr>
            </a:lvl1pPr>
            <a:lvl2pPr marL="102870" indent="-102870">
              <a:spcBef>
                <a:spcPts val="750"/>
              </a:spcBef>
              <a:buFont typeface="Arial" panose="020B0604020202020204" pitchFamily="34" charset="0"/>
              <a:buChar char="▪"/>
              <a:defRPr sz="975">
                <a:solidFill>
                  <a:schemeClr val="tx1"/>
                </a:solidFill>
              </a:defRPr>
            </a:lvl2pPr>
            <a:lvl3pPr marL="205740" indent="-102870">
              <a:defRPr sz="975">
                <a:solidFill>
                  <a:schemeClr val="tx1"/>
                </a:solidFill>
              </a:defRPr>
            </a:lvl3pPr>
            <a:lvl4pPr marL="308610" indent="-102870">
              <a:defRPr sz="975">
                <a:solidFill>
                  <a:schemeClr val="tx1"/>
                </a:solidFill>
              </a:defRPr>
            </a:lvl4pPr>
            <a:lvl5pPr marL="411480" indent="-102870">
              <a:defRPr sz="975">
                <a:solidFill>
                  <a:schemeClr val="tx1"/>
                </a:solidFill>
              </a:defRPr>
            </a:lvl5pPr>
            <a:lvl6pPr marL="514350" indent="-102870">
              <a:defRPr sz="975">
                <a:solidFill>
                  <a:schemeClr val="tx1"/>
                </a:solidFill>
              </a:defRPr>
            </a:lvl6pPr>
            <a:lvl7pPr marL="617220" indent="-102870">
              <a:defRPr sz="975">
                <a:solidFill>
                  <a:schemeClr val="tx1"/>
                </a:solidFill>
              </a:defRPr>
            </a:lvl7pPr>
            <a:lvl8pPr marL="720090" indent="-102870">
              <a:defRPr sz="975">
                <a:solidFill>
                  <a:schemeClr val="tx1"/>
                </a:solidFill>
              </a:defRPr>
            </a:lvl8pPr>
            <a:lvl9pPr marL="822960" indent="-102870">
              <a:defRPr sz="975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CB012D9A-AE72-0239-7D2F-3E585FB16AD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47688" y="6629400"/>
            <a:ext cx="823912" cy="228600"/>
          </a:xfrm>
          <a:prstGeom prst="rect">
            <a:avLst/>
          </a:prstGeom>
        </p:spPr>
        <p:txBody>
          <a:bodyPr/>
          <a:lstStyle/>
          <a:p>
            <a:fld id="{694BD61C-20BA-43AF-A21F-1DAFB3200099}" type="datetime3">
              <a:rPr lang="en-US" smtClean="0"/>
              <a:t>31 October 2025</a:t>
            </a:fld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xmlns="" id="{D07D52D1-634D-ECD5-045A-38F96B973AD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4E5BE4B-2FBF-4174-9E62-85FAD1CB43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xmlns="" id="{17236F1C-CA5B-A1F2-EC83-BEA75E823C8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386840" y="6673334"/>
            <a:ext cx="941832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 anchor="b">
            <a:spAutoFit/>
          </a:bodyPr>
          <a:lstStyle/>
          <a:p>
            <a:pPr algn="ctr">
              <a:defRPr/>
            </a:pPr>
            <a:r>
              <a:rPr lang="en-US" sz="600" b="1" dirty="0">
                <a:solidFill>
                  <a:schemeClr val="tx1"/>
                </a:solidFill>
                <a:latin typeface="+mn-lt"/>
                <a:cs typeface="Arial Bold" panose="020B0704020202020204" pitchFamily="34" charset="0"/>
              </a:rPr>
              <a:t>EDIT CONTROL STATEMENT UNDER &gt; VIEW &gt; SLIDE MASTER &gt; SCROLL TO TOP &gt; CHANGE HEADER AND FOOTER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087E5EAC-A508-ABDA-74E4-8E78366CEE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386840" y="0"/>
            <a:ext cx="941832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 anchorCtr="0">
            <a:spAutoFit/>
          </a:bodyPr>
          <a:lstStyle/>
          <a:p>
            <a:pPr algn="ctr">
              <a:defRPr/>
            </a:pPr>
            <a:r>
              <a:rPr lang="en-US" sz="600" b="1" dirty="0">
                <a:solidFill>
                  <a:schemeClr val="tx1"/>
                </a:solidFill>
                <a:latin typeface="+mn-lt"/>
                <a:cs typeface="Arial Bold" panose="020B0704020202020204" pitchFamily="34" charset="0"/>
              </a:rPr>
              <a:t>EDIT CONTROL STATEMENT UNDER &gt; VIEW &gt; SLIDE MASTER &gt; SCROLL TO TOP &gt; CHANGE HEADER AND FOOTER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xmlns="" id="{8D38251E-8423-856C-B4D7-30C29945B6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9445683" y="420428"/>
            <a:ext cx="2085099" cy="44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7540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008" userDrawn="1">
          <p15:clr>
            <a:srgbClr val="A4A3A4"/>
          </p15:clr>
        </p15:guide>
        <p15:guide id="2" orient="horz" pos="3888" userDrawn="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498FE77D-19C6-CC0A-5027-B025F77B2E58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96DAC541-7B7A-43D3-8B79-37D633B846F1}">
                <asvg:svgBlip xmlns:asvg="http://schemas.microsoft.com/office/drawing/2016/SVG/main" xmlns="" r:embed="rId34"/>
              </a:ext>
            </a:extLst>
          </a:blip>
          <a:stretch>
            <a:fillRect/>
          </a:stretch>
        </p:blipFill>
        <p:spPr>
          <a:xfrm>
            <a:off x="9456297" y="413033"/>
            <a:ext cx="2112235" cy="44947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411481"/>
            <a:ext cx="8231293" cy="91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[Slide title]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39" y="1600198"/>
            <a:ext cx="11094720" cy="4572000"/>
          </a:xfrm>
          <a:prstGeom prst="rect">
            <a:avLst/>
          </a:prstGeom>
        </p:spPr>
        <p:txBody>
          <a:bodyPr vert="horz" lIns="0" tIns="0" rIns="0" bIns="0" spcCol="36576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xmlns="" id="{A505B177-5D6D-67A3-C213-FBD8A41DB44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386840" y="6673334"/>
            <a:ext cx="941832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 anchor="b">
            <a:spAutoFit/>
          </a:bodyPr>
          <a:lstStyle/>
          <a:p>
            <a:pPr algn="ctr">
              <a:defRPr/>
            </a:pPr>
            <a:r>
              <a:rPr lang="en-US" sz="600" b="1" dirty="0">
                <a:solidFill>
                  <a:schemeClr val="accent3"/>
                </a:solidFill>
                <a:latin typeface="+mn-lt"/>
                <a:cs typeface="Arial Bold" panose="020B0704020202020204" pitchFamily="34" charset="0"/>
              </a:rPr>
              <a:t>Approved for Public Release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xmlns="" id="{FFA4C418-D296-ED76-977B-4AA2E1E823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10717" y="6629400"/>
            <a:ext cx="442001" cy="228600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600" b="1">
                <a:solidFill>
                  <a:schemeClr val="tx1"/>
                </a:solidFill>
              </a:defRPr>
            </a:lvl1pPr>
          </a:lstStyle>
          <a:p>
            <a:fld id="{64E5BE4B-2FBF-4174-9E62-85FAD1CB43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64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96" r:id="rId4"/>
    <p:sldLayoutId id="2147483664" r:id="rId5"/>
    <p:sldLayoutId id="2147483681" r:id="rId6"/>
    <p:sldLayoutId id="2147483702" r:id="rId7"/>
    <p:sldLayoutId id="2147483682" r:id="rId8"/>
    <p:sldLayoutId id="2147483685" r:id="rId9"/>
    <p:sldLayoutId id="2147483683" r:id="rId10"/>
    <p:sldLayoutId id="2147483686" r:id="rId11"/>
    <p:sldLayoutId id="2147483684" r:id="rId12"/>
    <p:sldLayoutId id="2147483700" r:id="rId13"/>
    <p:sldLayoutId id="2147483695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63" r:id="rId20"/>
    <p:sldLayoutId id="2147483676" r:id="rId21"/>
    <p:sldLayoutId id="2147483677" r:id="rId22"/>
    <p:sldLayoutId id="2147483680" r:id="rId23"/>
    <p:sldLayoutId id="2147483678" r:id="rId24"/>
    <p:sldLayoutId id="2147483679" r:id="rId25"/>
    <p:sldLayoutId id="2147483666" r:id="rId26"/>
    <p:sldLayoutId id="2147483703" r:id="rId27"/>
    <p:sldLayoutId id="2147483667" r:id="rId28"/>
    <p:sldLayoutId id="2147483701" r:id="rId29"/>
    <p:sldLayoutId id="2147483669" r:id="rId30"/>
    <p:sldLayoutId id="2147483668" r:id="rId3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95000"/>
        </a:lnSpc>
        <a:spcBef>
          <a:spcPts val="750"/>
        </a:spcBef>
        <a:buFont typeface="Arial" panose="020B0604020202020204" pitchFamily="34" charset="0"/>
        <a:buChar char="▪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137160" algn="l" defTabSz="685800" rtl="0" eaLnBrk="1" latinLnBrk="0" hangingPunct="1">
        <a:lnSpc>
          <a:spcPct val="95000"/>
        </a:lnSpc>
        <a:spcBef>
          <a:spcPts val="375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" indent="-137160" algn="l" defTabSz="685800" rtl="0" eaLnBrk="1" latinLnBrk="0" hangingPunct="1">
        <a:lnSpc>
          <a:spcPct val="95000"/>
        </a:lnSpc>
        <a:spcBef>
          <a:spcPts val="375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137160" algn="l" defTabSz="685800" rtl="0" eaLnBrk="1" latinLnBrk="0" hangingPunct="1">
        <a:lnSpc>
          <a:spcPct val="95000"/>
        </a:lnSpc>
        <a:spcBef>
          <a:spcPts val="375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-137160" algn="l" defTabSz="685800" rtl="0" eaLnBrk="1" latinLnBrk="0" hangingPunct="1">
        <a:lnSpc>
          <a:spcPct val="95000"/>
        </a:lnSpc>
        <a:spcBef>
          <a:spcPts val="375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822960" indent="-137160" algn="l" defTabSz="685800" rtl="0" eaLnBrk="1" latinLnBrk="0" hangingPunct="1">
        <a:lnSpc>
          <a:spcPct val="95000"/>
        </a:lnSpc>
        <a:spcBef>
          <a:spcPts val="375"/>
        </a:spcBef>
        <a:buFont typeface="Arial" panose="020B0604020202020204" pitchFamily="34" charset="0"/>
        <a:buChar char="–"/>
        <a:defRPr sz="1275" kern="1200">
          <a:solidFill>
            <a:schemeClr val="tx1"/>
          </a:solidFill>
          <a:latin typeface="+mn-lt"/>
          <a:ea typeface="+mn-ea"/>
          <a:cs typeface="+mn-cs"/>
        </a:defRPr>
      </a:lvl6pPr>
      <a:lvl7pPr marL="960120" indent="-137160" algn="l" defTabSz="685800" rtl="0" eaLnBrk="1" latinLnBrk="0" hangingPunct="1">
        <a:lnSpc>
          <a:spcPct val="95000"/>
        </a:lnSpc>
        <a:spcBef>
          <a:spcPts val="375"/>
        </a:spcBef>
        <a:buFont typeface="Arial" panose="020B0604020202020204" pitchFamily="34" charset="0"/>
        <a:buChar char="–"/>
        <a:defRPr sz="1275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" indent="-137160" algn="l" defTabSz="685800" rtl="0" eaLnBrk="1" latinLnBrk="0" hangingPunct="1">
        <a:lnSpc>
          <a:spcPct val="95000"/>
        </a:lnSpc>
        <a:spcBef>
          <a:spcPts val="375"/>
        </a:spcBef>
        <a:buFont typeface="Arial" panose="020B0604020202020204" pitchFamily="34" charset="0"/>
        <a:buChar char="–"/>
        <a:defRPr sz="1275" kern="1200">
          <a:solidFill>
            <a:schemeClr val="tx1"/>
          </a:solidFill>
          <a:latin typeface="+mn-lt"/>
          <a:ea typeface="+mn-ea"/>
          <a:cs typeface="+mn-cs"/>
        </a:defRPr>
      </a:lvl8pPr>
      <a:lvl9pPr marL="1234440" indent="-137160" algn="l" defTabSz="685800" rtl="0" eaLnBrk="1" latinLnBrk="0" hangingPunct="1">
        <a:lnSpc>
          <a:spcPct val="95000"/>
        </a:lnSpc>
        <a:spcBef>
          <a:spcPts val="375"/>
        </a:spcBef>
        <a:buFont typeface="Arial" panose="020B0604020202020204" pitchFamily="34" charset="0"/>
        <a:buChar char="–"/>
        <a:defRPr sz="12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9" userDrawn="1">
          <p15:clr>
            <a:srgbClr val="F26B43"/>
          </p15:clr>
        </p15:guide>
        <p15:guide id="2" pos="345" userDrawn="1">
          <p15:clr>
            <a:srgbClr val="F26B43"/>
          </p15:clr>
        </p15:guide>
        <p15:guide id="3" pos="7335" userDrawn="1">
          <p15:clr>
            <a:srgbClr val="F26B43"/>
          </p15:clr>
        </p15:guide>
        <p15:guide id="4" orient="horz" pos="4061" userDrawn="1">
          <p15:clr>
            <a:srgbClr val="F26B43"/>
          </p15:clr>
        </p15:guide>
        <p15:guide id="6" pos="1019" userDrawn="1">
          <p15:clr>
            <a:srgbClr val="A4A3A4"/>
          </p15:clr>
        </p15:guide>
        <p15:guide id="7" pos="1248" userDrawn="1">
          <p15:clr>
            <a:srgbClr val="A4A3A4"/>
          </p15:clr>
        </p15:guide>
        <p15:guide id="8" pos="2148" userDrawn="1">
          <p15:clr>
            <a:srgbClr val="A4A3A4"/>
          </p15:clr>
        </p15:guide>
        <p15:guide id="9" pos="3052" userDrawn="1">
          <p15:clr>
            <a:srgbClr val="A4A3A4"/>
          </p15:clr>
        </p15:guide>
        <p15:guide id="10" pos="3955" userDrawn="1">
          <p15:clr>
            <a:srgbClr val="A4A3A4"/>
          </p15:clr>
        </p15:guide>
        <p15:guide id="11" pos="3724" userDrawn="1">
          <p15:clr>
            <a:srgbClr val="A4A3A4"/>
          </p15:clr>
        </p15:guide>
        <p15:guide id="12" pos="4859" userDrawn="1">
          <p15:clr>
            <a:srgbClr val="A4A3A4"/>
          </p15:clr>
        </p15:guide>
        <p15:guide id="13" pos="5784" userDrawn="1">
          <p15:clr>
            <a:srgbClr val="A4A3A4"/>
          </p15:clr>
        </p15:guide>
        <p15:guide id="14" pos="6660" userDrawn="1">
          <p15:clr>
            <a:srgbClr val="A4A3A4"/>
          </p15:clr>
        </p15:guide>
        <p15:guide id="15" pos="1920" userDrawn="1">
          <p15:clr>
            <a:srgbClr val="A4A3A4"/>
          </p15:clr>
        </p15:guide>
        <p15:guide id="16" pos="2823" userDrawn="1">
          <p15:clr>
            <a:srgbClr val="A4A3A4"/>
          </p15:clr>
        </p15:guide>
        <p15:guide id="17" pos="4627" userDrawn="1">
          <p15:clr>
            <a:srgbClr val="A4A3A4"/>
          </p15:clr>
        </p15:guide>
        <p15:guide id="18" pos="5531" userDrawn="1">
          <p15:clr>
            <a:srgbClr val="A4A3A4"/>
          </p15:clr>
        </p15:guide>
        <p15:guide id="19" pos="6435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5.png"/><Relationship Id="rId4" Type="http://schemas.openxmlformats.org/officeDocument/2006/relationships/customXml" Target="../ink/ink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ubtitle 28">
            <a:extLst>
              <a:ext uri="{FF2B5EF4-FFF2-40B4-BE49-F238E27FC236}">
                <a16:creationId xmlns:a16="http://schemas.microsoft.com/office/drawing/2014/main" xmlns="" id="{6FD2FB2B-0DC8-F8AD-AE0B-291A20DAEC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 Overview of the Electrical Wiring Interconnect System (EWIS) and EWIS Data Analysis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xmlns="" id="{A5BEFE92-CF60-D76B-8266-D9BA2D91D6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3 October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5C065F7-590F-8ACE-0AD1-E1F8A45FC6B7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/>
        <p:txBody>
          <a:bodyPr/>
          <a:lstStyle/>
          <a:p>
            <a:fld id="{64E5BE4B-2FBF-4174-9E62-85FAD1CB43A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xmlns="" id="{F5058744-D184-BDA2-4227-0C8547B19D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U.S. ARMY COMBAT CAPABILITIES DEVELOPMENT COMMAND</a:t>
            </a:r>
            <a:br>
              <a:rPr lang="en-US" dirty="0"/>
            </a:br>
            <a:r>
              <a:rPr lang="en-US" dirty="0">
                <a:solidFill>
                  <a:schemeClr val="tx2"/>
                </a:solidFill>
              </a:rPr>
              <a:t>AVIATION &amp; MISSILE CENTER</a:t>
            </a:r>
            <a:endParaRPr lang="en-US" dirty="0"/>
          </a:p>
        </p:txBody>
      </p:sp>
      <p:sp>
        <p:nvSpPr>
          <p:cNvPr id="25" name="Footer">
            <a:extLst>
              <a:ext uri="{FF2B5EF4-FFF2-40B4-BE49-F238E27FC236}">
                <a16:creationId xmlns:a16="http://schemas.microsoft.com/office/drawing/2014/main" xmlns="" id="{57E95B30-CE39-4931-4708-8384BE224DEB}"/>
              </a:ext>
            </a:extLst>
          </p:cNvPr>
          <p:cNvSpPr txBox="1"/>
          <p:nvPr/>
        </p:nvSpPr>
        <p:spPr>
          <a:xfrm>
            <a:off x="738962" y="5828156"/>
            <a:ext cx="4023996" cy="628842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>
              <a:buSzPct val="100000"/>
            </a:pPr>
            <a:endParaRPr lang="en-US" sz="800" b="1" cap="all" dirty="0">
              <a:solidFill>
                <a:schemeClr val="tx2"/>
              </a:solidFill>
            </a:endParaRPr>
          </a:p>
          <a:p>
            <a:pPr>
              <a:buSzPct val="100000"/>
            </a:pPr>
            <a:r>
              <a:rPr lang="en-US" sz="800" b="1" cap="all" dirty="0">
                <a:solidFill>
                  <a:schemeClr val="tx2"/>
                </a:solidFill>
              </a:rPr>
              <a:t>Candice Patterson – Chief, Cargo/Utility Section</a:t>
            </a:r>
          </a:p>
          <a:p>
            <a:pPr>
              <a:buSzPct val="100000"/>
            </a:pPr>
            <a:r>
              <a:rPr lang="en-US" sz="800" b="1" cap="all" dirty="0">
                <a:solidFill>
                  <a:schemeClr val="tx2"/>
                </a:solidFill>
              </a:rPr>
              <a:t>Richard Knox – Chief, Attack section</a:t>
            </a:r>
          </a:p>
          <a:p>
            <a:pPr>
              <a:buSzPct val="100000"/>
            </a:pPr>
            <a:r>
              <a:rPr lang="en-US" sz="800" b="1" cap="all" dirty="0">
                <a:solidFill>
                  <a:schemeClr val="tx2"/>
                </a:solidFill>
              </a:rPr>
              <a:t>Tom Harrington – UH-60 Senior analyst ctr/mta </a:t>
            </a:r>
            <a:r>
              <a:rPr lang="en-US" sz="800" b="1" cap="all" dirty="0" err="1">
                <a:solidFill>
                  <a:schemeClr val="tx2"/>
                </a:solidFill>
              </a:rPr>
              <a:t>inc</a:t>
            </a:r>
            <a:endParaRPr lang="en-US" sz="800" b="1" cap="all" dirty="0">
              <a:solidFill>
                <a:schemeClr val="tx2"/>
              </a:solidFill>
            </a:endParaRPr>
          </a:p>
          <a:p>
            <a:pPr>
              <a:buSzPct val="100000"/>
            </a:pPr>
            <a:r>
              <a:rPr lang="en-US" sz="800" b="1" cap="all" dirty="0">
                <a:solidFill>
                  <a:schemeClr val="tx2"/>
                </a:solidFill>
              </a:rPr>
              <a:t>RAm Engineering and System Assessment Division</a:t>
            </a:r>
          </a:p>
          <a:p>
            <a:pPr>
              <a:buSzPct val="100000"/>
            </a:pPr>
            <a:r>
              <a:rPr lang="en-US" sz="800" b="1" cap="all" dirty="0">
                <a:solidFill>
                  <a:schemeClr val="tx2"/>
                </a:solidFill>
              </a:rPr>
              <a:t>Systems Readiness Directorate </a:t>
            </a:r>
          </a:p>
        </p:txBody>
      </p:sp>
    </p:spTree>
    <p:extLst>
      <p:ext uri="{BB962C8B-B14F-4D97-AF65-F5344CB8AC3E}">
        <p14:creationId xmlns:p14="http://schemas.microsoft.com/office/powerpoint/2010/main" val="1644017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CA0BC9-7A06-3E3A-79D0-B0FC91F72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0476" y="952639"/>
            <a:ext cx="7231045" cy="382339"/>
          </a:xfrm>
        </p:spPr>
        <p:txBody>
          <a:bodyPr/>
          <a:lstStyle/>
          <a:p>
            <a:r>
              <a:rPr lang="en-US" dirty="0"/>
              <a:t>So how do we score ewis faults?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F5E481C-E93A-02EC-DCA2-424380AEDF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E5BE4B-2FBF-4174-9E62-85FAD1CB43A6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A2676DE-F111-4224-B867-571DEDA210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2870" y="1621188"/>
            <a:ext cx="6426260" cy="4284173"/>
          </a:xfrm>
          <a:prstGeom prst="rect">
            <a:avLst/>
          </a:prstGeom>
          <a:effectLst>
            <a:softEdge rad="254000"/>
          </a:effectLst>
        </p:spPr>
      </p:pic>
    </p:spTree>
    <p:extLst>
      <p:ext uri="{BB962C8B-B14F-4D97-AF65-F5344CB8AC3E}">
        <p14:creationId xmlns:p14="http://schemas.microsoft.com/office/powerpoint/2010/main" val="3389442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CA0BC9-7A06-3E3A-79D0-B0FC91F72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550" y="462229"/>
            <a:ext cx="6562076" cy="914400"/>
          </a:xfrm>
        </p:spPr>
        <p:txBody>
          <a:bodyPr/>
          <a:lstStyle/>
          <a:p>
            <a:r>
              <a:rPr lang="en-US" dirty="0"/>
              <a:t>Challenges of ewis data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266715-F618-52AA-C0AD-880F88071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550" y="1376629"/>
            <a:ext cx="5537145" cy="5024175"/>
          </a:xfrm>
        </p:spPr>
        <p:txBody>
          <a:bodyPr/>
          <a:lstStyle/>
          <a:p>
            <a:r>
              <a:rPr lang="en-US" dirty="0"/>
              <a:t>EWIS is a system hidden within systems</a:t>
            </a:r>
          </a:p>
          <a:p>
            <a:pPr lvl="1"/>
            <a:r>
              <a:rPr lang="en-US" dirty="0"/>
              <a:t>Data analysis efforts effectively ‘hid’ EWIS faults by scoring them to the parent system</a:t>
            </a:r>
          </a:p>
          <a:p>
            <a:pPr lvl="2"/>
            <a:r>
              <a:rPr lang="en-US" dirty="0"/>
              <a:t>IE, Intercom System wiring issues would be scored to the Intercom System</a:t>
            </a:r>
          </a:p>
          <a:p>
            <a:pPr lvl="1"/>
            <a:r>
              <a:rPr lang="en-US" dirty="0"/>
              <a:t>This ultimately led to ‘Bad Actor’ systems with EWIS faults scored as failures against these systems because there was no other WUC to charge these faults against</a:t>
            </a:r>
          </a:p>
          <a:p>
            <a:pPr lvl="1"/>
            <a:r>
              <a:rPr lang="en-US" dirty="0"/>
              <a:t>Data fidelity from maintenance records</a:t>
            </a:r>
          </a:p>
          <a:p>
            <a:endParaRPr lang="en-US" dirty="0"/>
          </a:p>
          <a:p>
            <a:r>
              <a:rPr lang="en-US" dirty="0"/>
              <a:t>Other DoD services have selected FG/WUC for EWIS</a:t>
            </a:r>
          </a:p>
          <a:p>
            <a:pPr lvl="1"/>
            <a:r>
              <a:rPr lang="en-US" dirty="0"/>
              <a:t>US Airforce selected WUC 35 or WUC 42 as required by airframe</a:t>
            </a:r>
          </a:p>
          <a:p>
            <a:pPr lvl="1"/>
            <a:r>
              <a:rPr lang="en-US" dirty="0"/>
              <a:t>US Navy and US Marine Corps selected WUC 42.</a:t>
            </a:r>
          </a:p>
          <a:p>
            <a:pPr lvl="1"/>
            <a:r>
              <a:rPr lang="en-US" dirty="0"/>
              <a:t>This implementation completed in 2019</a:t>
            </a:r>
          </a:p>
          <a:p>
            <a:pPr lvl="1"/>
            <a:endParaRPr lang="en-US" dirty="0"/>
          </a:p>
          <a:p>
            <a:r>
              <a:rPr lang="en-US" dirty="0"/>
              <a:t>US Army unable to implement WUC 35 or 42 across all aircraft platforms</a:t>
            </a:r>
          </a:p>
          <a:p>
            <a:endParaRPr lang="en-US" dirty="0"/>
          </a:p>
          <a:p>
            <a:r>
              <a:rPr lang="en-US" dirty="0"/>
              <a:t>In January 2024 WUC 59 selected as the US Army EWIS WUC for all US Army Aviation platforms.</a:t>
            </a:r>
          </a:p>
          <a:p>
            <a:pPr lvl="1"/>
            <a:r>
              <a:rPr lang="en-US" dirty="0"/>
              <a:t>Leaves the platforms the same at the functional group WUC level</a:t>
            </a:r>
          </a:p>
          <a:p>
            <a:pPr lvl="1"/>
            <a:r>
              <a:rPr lang="en-US" dirty="0"/>
              <a:t>Allows for comparative data analysis between aircraft platforms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F5E481C-E93A-02EC-DCA2-424380AEDF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E5BE4B-2FBF-4174-9E62-85FAD1CB43A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764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CA0BC9-7A06-3E3A-79D0-B0FC91F72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a EWIS wuc allow?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266715-F618-52AA-C0AD-880F88071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325881"/>
            <a:ext cx="5125162" cy="4572000"/>
          </a:xfrm>
        </p:spPr>
        <p:txBody>
          <a:bodyPr/>
          <a:lstStyle/>
          <a:p>
            <a:r>
              <a:rPr lang="en-US" dirty="0"/>
              <a:t>Common functional group structure across Army aircraft</a:t>
            </a:r>
          </a:p>
          <a:p>
            <a:endParaRPr lang="en-US" dirty="0"/>
          </a:p>
          <a:p>
            <a:r>
              <a:rPr lang="en-US" dirty="0"/>
              <a:t>All aircraft are built and maintained to the same EWIS standard.</a:t>
            </a:r>
          </a:p>
          <a:p>
            <a:pPr lvl="1"/>
            <a:r>
              <a:rPr lang="en-US" dirty="0"/>
              <a:t>Avionics and aircraft electrical repairers are assigned to repair all models of Army aircraft</a:t>
            </a:r>
          </a:p>
          <a:p>
            <a:pPr lvl="1"/>
            <a:endParaRPr lang="en-US" dirty="0"/>
          </a:p>
          <a:p>
            <a:r>
              <a:rPr lang="en-US" sz="1600" b="1" i="1" dirty="0"/>
              <a:t>Data Analysis: We don’t know what we don’t know</a:t>
            </a:r>
          </a:p>
          <a:p>
            <a:pPr lvl="1"/>
            <a:r>
              <a:rPr lang="en-US" dirty="0"/>
              <a:t>Allows for tracking maintenance trends across aircraft models related to EWIS faults</a:t>
            </a:r>
          </a:p>
          <a:p>
            <a:pPr lvl="2"/>
            <a:r>
              <a:rPr lang="en-US" dirty="0"/>
              <a:t>EWIS ‘Bad Actors’ to be identified</a:t>
            </a:r>
          </a:p>
          <a:p>
            <a:pPr lvl="3"/>
            <a:r>
              <a:rPr lang="en-US" dirty="0"/>
              <a:t>Accurate MTBF for EWIS failures</a:t>
            </a:r>
          </a:p>
          <a:p>
            <a:pPr lvl="3"/>
            <a:r>
              <a:rPr lang="en-US" dirty="0"/>
              <a:t>Implement EWIS failure mitigations</a:t>
            </a:r>
          </a:p>
          <a:p>
            <a:endParaRPr lang="en-US" dirty="0"/>
          </a:p>
          <a:p>
            <a:r>
              <a:rPr lang="en-US" dirty="0"/>
              <a:t>MIL-HDBK-525 EWIS Integrity Program core process tasks implemented</a:t>
            </a:r>
          </a:p>
          <a:p>
            <a:pPr lvl="3"/>
            <a:endParaRPr lang="en-US" dirty="0"/>
          </a:p>
          <a:p>
            <a:pPr marL="137160" lvl="1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F5E481C-E93A-02EC-DCA2-424380AEDF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E5BE4B-2FBF-4174-9E62-85FAD1CB43A6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 descr="A helicopter flying in the sky&#10;&#10;Description automatically generated">
            <a:extLst>
              <a:ext uri="{FF2B5EF4-FFF2-40B4-BE49-F238E27FC236}">
                <a16:creationId xmlns:a16="http://schemas.microsoft.com/office/drawing/2014/main" xmlns="" id="{88D8864C-312E-A233-78FB-D30069CC4C3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8200" y="853083"/>
            <a:ext cx="2640337" cy="176022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Picture 6" descr="A helicopter in the air&#10;&#10;Description automatically generated with medium confidence">
            <a:extLst>
              <a:ext uri="{FF2B5EF4-FFF2-40B4-BE49-F238E27FC236}">
                <a16:creationId xmlns:a16="http://schemas.microsoft.com/office/drawing/2014/main" xmlns="" id="{A9E4ED7A-CBDB-B451-D5E8-BA2FBCFCBC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0085" y="2667868"/>
            <a:ext cx="2714624" cy="180974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Picture 7" descr="A helicopter flying over a desert&#10;&#10;Description automatically generated with medium confidence">
            <a:extLst>
              <a:ext uri="{FF2B5EF4-FFF2-40B4-BE49-F238E27FC236}">
                <a16:creationId xmlns:a16="http://schemas.microsoft.com/office/drawing/2014/main" xmlns="" id="{49B06B1B-05EF-3215-CA92-7184F68363C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8200" y="4331863"/>
            <a:ext cx="2714624" cy="192449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531647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CA0BC9-7A06-3E3A-79D0-B0FC91F72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EWIS improvement efforts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266715-F618-52AA-C0AD-880F88071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134682"/>
            <a:ext cx="5943600" cy="5240717"/>
          </a:xfrm>
        </p:spPr>
        <p:txBody>
          <a:bodyPr/>
          <a:lstStyle/>
          <a:p>
            <a:r>
              <a:rPr lang="en-US" sz="1400" dirty="0"/>
              <a:t>Joint Services Wiring Action Group (JSWAG)/Joint Services Fiber Optics Working Group(JFOWG)</a:t>
            </a:r>
          </a:p>
          <a:p>
            <a:pPr lvl="1"/>
            <a:r>
              <a:rPr lang="en-US" dirty="0"/>
              <a:t>Established in 1984 as Naval Aerospace Vehicle Wiring Action Group</a:t>
            </a:r>
          </a:p>
          <a:p>
            <a:pPr lvl="1"/>
            <a:r>
              <a:rPr lang="en-US" dirty="0"/>
              <a:t>Became JSWAG in 2005, continuing to expand in participation with representatives from each branch of the Armed services</a:t>
            </a:r>
          </a:p>
          <a:p>
            <a:pPr lvl="1"/>
            <a:r>
              <a:rPr lang="en-US" dirty="0"/>
              <a:t>JFOWG established 2005</a:t>
            </a:r>
          </a:p>
          <a:p>
            <a:pPr lvl="1"/>
            <a:r>
              <a:rPr lang="en-US" dirty="0"/>
              <a:t>Made up of representatives from all Armed Services</a:t>
            </a:r>
          </a:p>
          <a:p>
            <a:pPr lvl="1"/>
            <a:r>
              <a:rPr lang="en-US" dirty="0"/>
              <a:t>2024 JSWAG associated meeting will be held during the DoD Maintenance Symposium in Salt Lake City, Utah</a:t>
            </a:r>
          </a:p>
          <a:p>
            <a:pPr lvl="1"/>
            <a:r>
              <a:rPr lang="en-US" dirty="0"/>
              <a:t>“</a:t>
            </a:r>
            <a:r>
              <a:rPr lang="en-US" i="1" dirty="0"/>
              <a:t>The joint service forum provides advancement in safety, reliability, maintainability and readiness of all DoD aircraft by improving their Electrical Wire Interconnect Systems (EWIS)”</a:t>
            </a:r>
          </a:p>
          <a:p>
            <a:pPr marL="137160" lvl="1" indent="0">
              <a:buNone/>
            </a:pPr>
            <a:endParaRPr lang="en-US" i="1" dirty="0"/>
          </a:p>
          <a:p>
            <a:pPr lvl="1"/>
            <a:endParaRPr lang="en-US" i="1" dirty="0"/>
          </a:p>
          <a:p>
            <a:r>
              <a:rPr lang="en-US" sz="1400" dirty="0"/>
              <a:t>Automatic Detection and Determination of the Electrical Wiring Interconnected System  (ADDEWIS)</a:t>
            </a:r>
          </a:p>
          <a:p>
            <a:pPr lvl="1"/>
            <a:r>
              <a:rPr lang="en-US" dirty="0"/>
              <a:t>Automatic Wire Test Set (AWTS) that tests the physical uniformity of the aircraft wiring</a:t>
            </a:r>
          </a:p>
          <a:p>
            <a:pPr lvl="1"/>
            <a:r>
              <a:rPr lang="en-US" dirty="0"/>
              <a:t>Detection of wiring anomalies prior to loss of function</a:t>
            </a:r>
          </a:p>
          <a:p>
            <a:pPr lvl="1"/>
            <a:r>
              <a:rPr lang="en-US" dirty="0"/>
              <a:t>Provides accurate condition assessment of EWIS </a:t>
            </a:r>
          </a:p>
          <a:p>
            <a:pPr lvl="1"/>
            <a:r>
              <a:rPr lang="en-US" dirty="0"/>
              <a:t>Validates circuit breaker condition</a:t>
            </a:r>
          </a:p>
          <a:p>
            <a:pPr lvl="1"/>
            <a:r>
              <a:rPr lang="en-US" dirty="0"/>
              <a:t>Reduces LRU replacements</a:t>
            </a:r>
          </a:p>
          <a:p>
            <a:pPr lvl="1"/>
            <a:r>
              <a:rPr lang="en-US" dirty="0"/>
              <a:t>Tracks aircraft wiring health over time</a:t>
            </a:r>
          </a:p>
          <a:p>
            <a:pPr lvl="1"/>
            <a:r>
              <a:rPr lang="en-US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Limited fielding in 2023 </a:t>
            </a:r>
            <a:endParaRPr lang="en-US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274320" lvl="2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F5E481C-E93A-02EC-DCA2-424380AEDF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E5BE4B-2FBF-4174-9E62-85FAD1CB43A6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62B42FBB-6021-4585-E438-AF7C65FC6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942" y="994785"/>
            <a:ext cx="2417887" cy="251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text, indoor, yellow, sitting&#10;&#10;Description automatically generated">
            <a:extLst>
              <a:ext uri="{FF2B5EF4-FFF2-40B4-BE49-F238E27FC236}">
                <a16:creationId xmlns:a16="http://schemas.microsoft.com/office/drawing/2014/main" xmlns="" id="{2C3E6D1D-F087-38DB-9F43-0D6C430EDD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9682" y="3879325"/>
            <a:ext cx="2438405" cy="226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091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37D426-AABA-2D17-FF2D-1D4A34C74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4683" y="665637"/>
            <a:ext cx="2502635" cy="494372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06FFA4F-F3BA-B524-373D-A8969C3831B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4E5BE4B-2FBF-4174-9E62-85FAD1CB43A6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8D0E48F-0CD2-0101-5B3F-A497AEA143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4325" y="1245158"/>
            <a:ext cx="7303348" cy="4868898"/>
          </a:xfrm>
          <a:prstGeom prst="rect">
            <a:avLst/>
          </a:prstGeom>
          <a:effectLst>
            <a:softEdge rad="254000"/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xmlns="" id="{40579238-7F80-6F30-6C18-A8768EA27D70}"/>
                  </a:ext>
                </a:extLst>
              </p14:cNvPr>
              <p14:cNvContentPartPr/>
              <p14:nvPr/>
            </p14:nvContentPartPr>
            <p14:xfrm>
              <a:off x="4809327" y="4050804"/>
              <a:ext cx="1785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0579238-7F80-6F30-6C18-A8768EA27D7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73254" y="4014804"/>
                <a:ext cx="250345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03955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781BACC-05F2-0478-74BB-77A0C575C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5BE4B-2FBF-4174-9E62-85FAD1CB43A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xmlns="" id="{AE293700-E4DF-BF11-C556-0FE24811AFE6}"/>
              </a:ext>
            </a:extLst>
          </p:cNvPr>
          <p:cNvSpPr txBox="1">
            <a:spLocks/>
          </p:cNvSpPr>
          <p:nvPr/>
        </p:nvSpPr>
        <p:spPr bwMode="auto">
          <a:xfrm>
            <a:off x="1856913" y="1130238"/>
            <a:ext cx="8478175" cy="437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230188" indent="-2301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233363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2225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endParaRPr lang="en-US" dirty="0">
              <a:solidFill>
                <a:schemeClr val="tx2"/>
              </a:solidFill>
            </a:endParaRPr>
          </a:p>
          <a:p>
            <a:pPr marL="0" indent="0" algn="ctr">
              <a:buNone/>
              <a:defRPr/>
            </a:pPr>
            <a:r>
              <a:rPr lang="en-US" sz="2400" dirty="0">
                <a:solidFill>
                  <a:schemeClr val="tx2"/>
                </a:solidFill>
              </a:rPr>
              <a:t>Points of Contact</a:t>
            </a:r>
          </a:p>
          <a:p>
            <a:pPr marL="0" indent="0" algn="ctr">
              <a:buNone/>
              <a:defRPr/>
            </a:pPr>
            <a:r>
              <a:rPr lang="en-US" sz="1600" dirty="0">
                <a:solidFill>
                  <a:schemeClr val="tx2"/>
                </a:solidFill>
              </a:rPr>
              <a:t/>
            </a:r>
            <a:br>
              <a:rPr lang="en-US" sz="1600" dirty="0">
                <a:solidFill>
                  <a:schemeClr val="tx2"/>
                </a:solidFill>
              </a:rPr>
            </a:br>
            <a:endParaRPr lang="en-US" sz="1600" dirty="0">
              <a:solidFill>
                <a:schemeClr val="tx2"/>
              </a:solidFill>
            </a:endParaRPr>
          </a:p>
          <a:p>
            <a:pPr marL="0" indent="0" algn="ctr">
              <a:buNone/>
              <a:defRPr/>
            </a:pPr>
            <a:r>
              <a:rPr lang="en-US" sz="1600" dirty="0"/>
              <a:t>Utility/Cargo RAM Team Branch Chief </a:t>
            </a:r>
          </a:p>
          <a:p>
            <a:pPr marL="0" indent="0" algn="ctr">
              <a:buNone/>
              <a:defRPr/>
            </a:pPr>
            <a:r>
              <a:rPr lang="en-US" sz="1600" b="0" dirty="0"/>
              <a:t>Candice Patterson</a:t>
            </a:r>
            <a:br>
              <a:rPr lang="en-US" sz="1600" b="0" dirty="0"/>
            </a:br>
            <a:r>
              <a:rPr lang="en-US" sz="1600" b="0" dirty="0"/>
              <a:t/>
            </a:r>
            <a:br>
              <a:rPr lang="en-US" sz="1600" b="0" dirty="0"/>
            </a:br>
            <a:endParaRPr lang="en-US" sz="1700" dirty="0"/>
          </a:p>
          <a:p>
            <a:pPr marL="0" indent="0" algn="ctr">
              <a:buNone/>
              <a:defRPr/>
            </a:pPr>
            <a:r>
              <a:rPr lang="en-US" sz="1600" dirty="0"/>
              <a:t>Apache RAM Team Branch Chief</a:t>
            </a:r>
            <a:br>
              <a:rPr lang="en-US" sz="1600" dirty="0"/>
            </a:br>
            <a:r>
              <a:rPr lang="en-US" sz="1600" b="0" dirty="0"/>
              <a:t>Richard Knox</a:t>
            </a:r>
          </a:p>
          <a:p>
            <a:pPr marL="0" indent="0" algn="ctr">
              <a:buNone/>
              <a:defRPr/>
            </a:pPr>
            <a:endParaRPr lang="en-US" sz="1600" b="0" dirty="0"/>
          </a:p>
          <a:p>
            <a:pPr marL="0" indent="0" algn="ctr">
              <a:buNone/>
              <a:defRPr/>
            </a:pPr>
            <a:r>
              <a:rPr lang="en-US" sz="1600" dirty="0"/>
              <a:t>Utility/Cargo Team Senior Analysts</a:t>
            </a:r>
          </a:p>
          <a:p>
            <a:pPr marL="0" indent="0" algn="ctr">
              <a:buNone/>
              <a:defRPr/>
            </a:pPr>
            <a:r>
              <a:rPr lang="en-US" sz="1600" b="0" dirty="0"/>
              <a:t>Tom Harrington</a:t>
            </a:r>
          </a:p>
          <a:p>
            <a:pPr marL="0" indent="0" algn="ctr">
              <a:buNone/>
              <a:defRPr/>
            </a:pPr>
            <a:r>
              <a:rPr lang="en-US" sz="1600" b="0" dirty="0"/>
              <a:t>Ben Smallwood</a:t>
            </a:r>
          </a:p>
        </p:txBody>
      </p:sp>
    </p:spTree>
    <p:extLst>
      <p:ext uri="{BB962C8B-B14F-4D97-AF65-F5344CB8AC3E}">
        <p14:creationId xmlns:p14="http://schemas.microsoft.com/office/powerpoint/2010/main" val="3838958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7738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CA0BC9-7A06-3E3A-79D0-B0FC91F72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266715-F618-52AA-C0AD-880F88071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407158"/>
            <a:ext cx="3346604" cy="4572000"/>
          </a:xfrm>
        </p:spPr>
        <p:txBody>
          <a:bodyPr/>
          <a:lstStyle/>
          <a:p>
            <a:r>
              <a:rPr lang="en-US" sz="1400" dirty="0"/>
              <a:t>What is EWIS</a:t>
            </a:r>
          </a:p>
          <a:p>
            <a:r>
              <a:rPr lang="en-US" sz="1400" dirty="0"/>
              <a:t>EWIS History</a:t>
            </a:r>
          </a:p>
          <a:p>
            <a:r>
              <a:rPr lang="en-US" sz="1400" dirty="0"/>
              <a:t>EWIS Standards</a:t>
            </a:r>
          </a:p>
          <a:p>
            <a:r>
              <a:rPr lang="en-US" sz="1400" dirty="0"/>
              <a:t>Implementation of EWIS Integrity Program</a:t>
            </a:r>
          </a:p>
          <a:p>
            <a:r>
              <a:rPr lang="en-US" sz="1400" dirty="0"/>
              <a:t>RAM Engineering</a:t>
            </a:r>
          </a:p>
          <a:p>
            <a:r>
              <a:rPr lang="en-US" sz="1400" dirty="0"/>
              <a:t>Work Unit Codes</a:t>
            </a:r>
          </a:p>
          <a:p>
            <a:r>
              <a:rPr lang="en-US" sz="1400" dirty="0"/>
              <a:t>Challenges of EWIS Data Analysis</a:t>
            </a:r>
          </a:p>
          <a:p>
            <a:r>
              <a:rPr lang="en-US" sz="1400" dirty="0"/>
              <a:t>EWIS Improvement Efforts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F5E481C-E93A-02EC-DCA2-424380AEDF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E5BE4B-2FBF-4174-9E62-85FAD1CB43A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092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CA0BC9-7A06-3E3A-79D0-B0FC91F72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EWIS?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266715-F618-52AA-C0AD-880F88071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6480" y="1325881"/>
            <a:ext cx="7940040" cy="4572000"/>
          </a:xfrm>
        </p:spPr>
        <p:txBody>
          <a:bodyPr/>
          <a:lstStyle/>
          <a:p>
            <a:r>
              <a:rPr lang="en-US" sz="2000" i="1" dirty="0"/>
              <a:t>“Electrical Wiring Interconnect System: EWIS, also known as aircraft wiring, is defined as any wire, fiber optic link, wiring or fiber device, or a combination of these items (including terminations) installed in any area of the aircraft for the purpose of transmitting electrical energy, signals, or data between - two or more electrical end points.” </a:t>
            </a:r>
          </a:p>
          <a:p>
            <a:endParaRPr lang="en-US" sz="2000" i="1" dirty="0"/>
          </a:p>
          <a:p>
            <a:pPr lvl="8" algn="r"/>
            <a:r>
              <a:rPr lang="en-US" sz="2075" dirty="0"/>
              <a:t>TM 1-1520-323-24-1</a:t>
            </a:r>
          </a:p>
          <a:p>
            <a:pPr marL="1097280" lvl="8" indent="0" algn="r">
              <a:buNone/>
            </a:pPr>
            <a:r>
              <a:rPr lang="en-US" sz="2075" i="1" dirty="0"/>
              <a:t>CHG 2 12Sept2023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F5E481C-E93A-02EC-DCA2-424380AEDF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E5BE4B-2FBF-4174-9E62-85FAD1CB43A6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8D21A9B-9BFC-EDDC-EE6B-C2495D1750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5480" y="2906183"/>
            <a:ext cx="5315820" cy="3540337"/>
          </a:xfrm>
          <a:prstGeom prst="rect">
            <a:avLst/>
          </a:prstGeom>
          <a:effectLst>
            <a:softEdge rad="254000"/>
          </a:effectLst>
        </p:spPr>
      </p:pic>
    </p:spTree>
    <p:extLst>
      <p:ext uri="{BB962C8B-B14F-4D97-AF65-F5344CB8AC3E}">
        <p14:creationId xmlns:p14="http://schemas.microsoft.com/office/powerpoint/2010/main" val="1907754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CA0BC9-7A06-3E3A-79D0-B0FC91F72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EWIS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266715-F618-52AA-C0AD-880F88071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066295"/>
            <a:ext cx="8022349" cy="5182441"/>
          </a:xfrm>
        </p:spPr>
        <p:txBody>
          <a:bodyPr/>
          <a:lstStyle/>
          <a:p>
            <a:r>
              <a:rPr lang="en-US" dirty="0"/>
              <a:t>FAA initiated programs to address EWIS integrity concerns in 1999 in response to high-profile aircraft accidents.</a:t>
            </a:r>
          </a:p>
          <a:p>
            <a:pPr lvl="2"/>
            <a:endParaRPr lang="en-US" dirty="0"/>
          </a:p>
          <a:p>
            <a:pPr lvl="2"/>
            <a:r>
              <a:rPr lang="en-US" b="1" dirty="0"/>
              <a:t>TWA Flight 800</a:t>
            </a:r>
          </a:p>
          <a:p>
            <a:pPr lvl="3"/>
            <a:r>
              <a:rPr lang="en-US" dirty="0"/>
              <a:t>July 17, 1996</a:t>
            </a:r>
          </a:p>
          <a:p>
            <a:pPr lvl="3"/>
            <a:r>
              <a:rPr lang="en-US" dirty="0"/>
              <a:t>Boeing 747-100 exploded 12 minutes after takeoff.</a:t>
            </a:r>
          </a:p>
          <a:p>
            <a:pPr lvl="3"/>
            <a:r>
              <a:rPr lang="en-US" dirty="0"/>
              <a:t>Probable cause from NTSB report explosion of fuel vapors in center fuel tank likely caused by a short circuit.  </a:t>
            </a:r>
          </a:p>
          <a:p>
            <a:pPr marL="411480" lvl="3" indent="0">
              <a:buNone/>
            </a:pPr>
            <a:endParaRPr lang="en-US" dirty="0"/>
          </a:p>
          <a:p>
            <a:pPr lvl="2"/>
            <a:r>
              <a:rPr lang="en-US" b="1" dirty="0"/>
              <a:t>Swiss Air Flight 111</a:t>
            </a:r>
          </a:p>
          <a:p>
            <a:pPr lvl="3"/>
            <a:r>
              <a:rPr lang="en-US" dirty="0"/>
              <a:t>September 2, 1998</a:t>
            </a:r>
          </a:p>
          <a:p>
            <a:pPr lvl="3"/>
            <a:r>
              <a:rPr lang="en-US" dirty="0"/>
              <a:t>McDonnell Douglas MD-11</a:t>
            </a:r>
          </a:p>
          <a:p>
            <a:pPr lvl="3"/>
            <a:r>
              <a:rPr lang="en-US" dirty="0"/>
              <a:t>Crashed due to in-flight fire, arcing in the wiring system for the in-flight entertainment system was found to be a contributing factor.</a:t>
            </a:r>
          </a:p>
          <a:p>
            <a:pPr lvl="1"/>
            <a:endParaRPr lang="en-US" dirty="0"/>
          </a:p>
          <a:p>
            <a:r>
              <a:rPr lang="en-US" dirty="0"/>
              <a:t>Aging Transport Systems Rulemaking Advisory Committee ATSRAC tasked to characterize commercial EWIS integrity and recommend actions for improvement.</a:t>
            </a:r>
          </a:p>
          <a:p>
            <a:pPr lvl="1"/>
            <a:r>
              <a:rPr lang="en-US" dirty="0"/>
              <a:t>Found evidence of aging wiring, material degradation, and inadequate installation and maintenance practices</a:t>
            </a:r>
          </a:p>
          <a:p>
            <a:pPr lvl="1"/>
            <a:endParaRPr lang="en-US" dirty="0"/>
          </a:p>
          <a:p>
            <a:r>
              <a:rPr lang="en-US" dirty="0"/>
              <a:t>Enhanced Airworthiness for Airplane Systems (EAPAS), FAA AC25-27A, was developed to communicate strategies for improve aircraft safety.</a:t>
            </a:r>
          </a:p>
          <a:p>
            <a:pPr lvl="1"/>
            <a:r>
              <a:rPr lang="en-US" dirty="0"/>
              <a:t>Integrity of the EWIS system is emphasized in EAPAS.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F5E481C-E93A-02EC-DCA2-424380AEDF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E5BE4B-2FBF-4174-9E62-85FAD1CB43A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431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CA0BC9-7A06-3E3A-79D0-B0FC91F72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Ewis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266715-F618-52AA-C0AD-880F88071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962631"/>
            <a:ext cx="8471265" cy="5483888"/>
          </a:xfrm>
        </p:spPr>
        <p:txBody>
          <a:bodyPr/>
          <a:lstStyle/>
          <a:p>
            <a:r>
              <a:rPr lang="en-US" b="1" i="1" dirty="0"/>
              <a:t>Common standard for installing, inspecting, and maintaining aircraft wiring throughout industry.</a:t>
            </a:r>
          </a:p>
          <a:p>
            <a:pPr marL="0" indent="0">
              <a:buNone/>
            </a:pPr>
            <a:endParaRPr lang="en-US" b="1" i="1" dirty="0"/>
          </a:p>
          <a:p>
            <a:r>
              <a:rPr lang="en-US" dirty="0"/>
              <a:t>MIL-STD-1798D Mechanical Equipment and Subsystems Integrity Program</a:t>
            </a:r>
          </a:p>
          <a:p>
            <a:pPr lvl="1"/>
            <a:r>
              <a:rPr lang="en-US" dirty="0"/>
              <a:t>Standard established in 1988</a:t>
            </a:r>
          </a:p>
          <a:p>
            <a:pPr lvl="1"/>
            <a:r>
              <a:rPr lang="en-US" dirty="0"/>
              <a:t>Adapted from the highly successful Aircraft Structural Integrity Program (ASIP) first employed in the 1950’s</a:t>
            </a:r>
          </a:p>
          <a:p>
            <a:pPr lvl="1"/>
            <a:r>
              <a:rPr lang="en-US" dirty="0"/>
              <a:t>Program reinstated in 2008 and has been continually updated.  </a:t>
            </a:r>
          </a:p>
          <a:p>
            <a:pPr lvl="1"/>
            <a:r>
              <a:rPr lang="en-US" dirty="0"/>
              <a:t>Encompasses all aircraft mechanical systems and subsystems.</a:t>
            </a:r>
          </a:p>
          <a:p>
            <a:pPr lvl="2"/>
            <a:r>
              <a:rPr lang="en-US" b="1" i="1" dirty="0"/>
              <a:t>EWIS considered to be an aircraft system.</a:t>
            </a:r>
            <a:r>
              <a:rPr lang="en-US" dirty="0"/>
              <a:t> </a:t>
            </a:r>
          </a:p>
          <a:p>
            <a:pPr lvl="2"/>
            <a:endParaRPr lang="en-US" dirty="0"/>
          </a:p>
          <a:p>
            <a:r>
              <a:rPr lang="en-US" dirty="0"/>
              <a:t>MIL-HDB-525 Electrical Wiring Interconnect System (EWIS) Integrity Program</a:t>
            </a:r>
          </a:p>
          <a:p>
            <a:pPr lvl="1"/>
            <a:r>
              <a:rPr lang="en-US" dirty="0"/>
              <a:t>Introduced in 2013</a:t>
            </a:r>
          </a:p>
          <a:p>
            <a:pPr lvl="1"/>
            <a:r>
              <a:rPr lang="en-US" dirty="0"/>
              <a:t>Based on lessons learned from FAA Advisory Circulars (AC’s)</a:t>
            </a:r>
          </a:p>
          <a:p>
            <a:pPr lvl="1"/>
            <a:r>
              <a:rPr lang="en-US" dirty="0"/>
              <a:t>Provides framework to establish a successful EWIS integrity program using principles and processes developed by the FAA</a:t>
            </a:r>
          </a:p>
          <a:p>
            <a:pPr lvl="1"/>
            <a:r>
              <a:rPr lang="en-US" dirty="0"/>
              <a:t>Establishes seven core process tasks to implement EWIS integrity program.</a:t>
            </a:r>
          </a:p>
          <a:p>
            <a:pPr lvl="1"/>
            <a:endParaRPr lang="en-US" dirty="0"/>
          </a:p>
          <a:p>
            <a:r>
              <a:rPr lang="en-US" dirty="0"/>
              <a:t>SAE AS50881 Wiring, Aerospace Vehicle</a:t>
            </a:r>
          </a:p>
          <a:p>
            <a:pPr lvl="1"/>
            <a:r>
              <a:rPr lang="en-US" dirty="0"/>
              <a:t>Established as an industry replacement for MIL-W-5088.</a:t>
            </a:r>
          </a:p>
          <a:p>
            <a:pPr lvl="1"/>
            <a:r>
              <a:rPr lang="en-US" dirty="0"/>
              <a:t>Covers all aspects of the EWIS system.</a:t>
            </a:r>
          </a:p>
          <a:p>
            <a:pPr lvl="1"/>
            <a:endParaRPr lang="en-US" dirty="0"/>
          </a:p>
          <a:p>
            <a:r>
              <a:rPr lang="en-US" dirty="0"/>
              <a:t>TM 1-1500-323-24-1 Aircraft Electric and Electronic Wiring</a:t>
            </a:r>
          </a:p>
          <a:p>
            <a:pPr lvl="1"/>
            <a:r>
              <a:rPr lang="en-US" dirty="0"/>
              <a:t>Joint services manual with Navy and Air Force</a:t>
            </a:r>
          </a:p>
          <a:p>
            <a:pPr lvl="2"/>
            <a:r>
              <a:rPr lang="en-US" dirty="0"/>
              <a:t>NAVAIR 01-1A-505-1</a:t>
            </a:r>
          </a:p>
          <a:p>
            <a:pPr lvl="2"/>
            <a:r>
              <a:rPr lang="en-US" dirty="0"/>
              <a:t>TO 1-1A-14</a:t>
            </a:r>
          </a:p>
          <a:p>
            <a:pPr marL="0" indent="0">
              <a:buNone/>
            </a:pPr>
            <a:endParaRPr lang="en-US" b="1" i="1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F5E481C-E93A-02EC-DCA2-424380AEDF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E5BE4B-2FBF-4174-9E62-85FAD1CB43A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418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CA0BC9-7A06-3E3A-79D0-B0FC91F72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of ewis integrity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266715-F618-52AA-C0AD-880F88071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497799"/>
            <a:ext cx="5096352" cy="4572000"/>
          </a:xfrm>
        </p:spPr>
        <p:txBody>
          <a:bodyPr/>
          <a:lstStyle/>
          <a:p>
            <a:r>
              <a:rPr lang="en-US" dirty="0"/>
              <a:t>How do we perform data analysis on components?</a:t>
            </a:r>
          </a:p>
          <a:p>
            <a:pPr lvl="1"/>
            <a:r>
              <a:rPr lang="en-US" dirty="0"/>
              <a:t>MIL-STD-1798D</a:t>
            </a:r>
          </a:p>
          <a:p>
            <a:pPr lvl="2"/>
            <a:r>
              <a:rPr lang="en-US" dirty="0"/>
              <a:t>Establishes tracking components by Work Unit Code (WUC) and using component WUC to;</a:t>
            </a:r>
          </a:p>
          <a:p>
            <a:pPr lvl="3"/>
            <a:r>
              <a:rPr lang="en-US" dirty="0"/>
              <a:t>Determine Mean Time Between Faults (MTBF)</a:t>
            </a:r>
          </a:p>
          <a:p>
            <a:pPr lvl="3"/>
            <a:r>
              <a:rPr lang="en-US" dirty="0"/>
              <a:t>Monitor failure trends</a:t>
            </a:r>
          </a:p>
          <a:p>
            <a:pPr lvl="3"/>
            <a:r>
              <a:rPr lang="en-US" dirty="0"/>
              <a:t>Identify ‘Bad Actors’</a:t>
            </a:r>
          </a:p>
          <a:p>
            <a:pPr lvl="3"/>
            <a:r>
              <a:rPr lang="en-US" dirty="0"/>
              <a:t>Monitor system aborts.</a:t>
            </a:r>
          </a:p>
          <a:p>
            <a:pPr lvl="3"/>
            <a:endParaRPr lang="en-US" dirty="0"/>
          </a:p>
          <a:p>
            <a:pPr marL="411480" lvl="3" indent="0">
              <a:buNone/>
            </a:pPr>
            <a:endParaRPr lang="en-US" dirty="0"/>
          </a:p>
          <a:p>
            <a:r>
              <a:rPr lang="en-US" dirty="0"/>
              <a:t>How do we implement EWIS Program?</a:t>
            </a:r>
          </a:p>
          <a:p>
            <a:pPr lvl="1"/>
            <a:r>
              <a:rPr lang="en-US" dirty="0"/>
              <a:t>MIL-HDBK-525 Defines Implementation through Core Process Tasks</a:t>
            </a:r>
          </a:p>
          <a:p>
            <a:pPr lvl="2"/>
            <a:r>
              <a:rPr lang="en-US" dirty="0"/>
              <a:t>Task 1 – Overall EWIS Documentation</a:t>
            </a:r>
          </a:p>
          <a:p>
            <a:pPr lvl="2"/>
            <a:r>
              <a:rPr lang="en-US" b="1" i="1" u="sng" dirty="0"/>
              <a:t>Task 2 – Data Analysis</a:t>
            </a:r>
          </a:p>
          <a:p>
            <a:pPr lvl="2"/>
            <a:r>
              <a:rPr lang="en-US" dirty="0"/>
              <a:t>Task 3 – Physical Aircraft Inspection</a:t>
            </a:r>
          </a:p>
          <a:p>
            <a:pPr lvl="2"/>
            <a:r>
              <a:rPr lang="en-US" dirty="0"/>
              <a:t>Task 4 – Component Assessment</a:t>
            </a:r>
          </a:p>
          <a:p>
            <a:pPr lvl="2"/>
            <a:r>
              <a:rPr lang="en-US" dirty="0"/>
              <a:t>Task 5 – Risk Assessment</a:t>
            </a:r>
          </a:p>
          <a:p>
            <a:pPr lvl="2"/>
            <a:r>
              <a:rPr lang="en-US" dirty="0"/>
              <a:t>Task 6 – Action Plan</a:t>
            </a:r>
          </a:p>
          <a:p>
            <a:pPr lvl="2"/>
            <a:r>
              <a:rPr lang="en-US" dirty="0"/>
              <a:t>Task 7 – Iterative EWIS Assessment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F5E481C-E93A-02EC-DCA2-424380AEDF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E5BE4B-2FBF-4174-9E62-85FAD1CB43A6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C3CE008-3C7A-0CDF-096C-40BBA32D3F7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5951" y="1325881"/>
            <a:ext cx="3401230" cy="2267486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756C1EB-F38A-376A-4A73-2079922C19E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1171" y="3940705"/>
            <a:ext cx="3466010" cy="2310673"/>
          </a:xfrm>
          <a:prstGeom prst="rect">
            <a:avLst/>
          </a:prstGeom>
          <a:effectLst>
            <a:softEdge rad="152400"/>
          </a:effectLst>
        </p:spPr>
      </p:pic>
    </p:spTree>
    <p:extLst>
      <p:ext uri="{BB962C8B-B14F-4D97-AF65-F5344CB8AC3E}">
        <p14:creationId xmlns:p14="http://schemas.microsoft.com/office/powerpoint/2010/main" val="3159162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CA0BC9-7A06-3E3A-79D0-B0FC91F72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480" y="411481"/>
            <a:ext cx="6672984" cy="914400"/>
          </a:xfrm>
        </p:spPr>
        <p:txBody>
          <a:bodyPr/>
          <a:lstStyle/>
          <a:p>
            <a:r>
              <a:rPr lang="en-US" dirty="0"/>
              <a:t>RAM Engineering &amp; system assessment division: What we do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F5E481C-E93A-02EC-DCA2-424380AEDF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E5BE4B-2FBF-4174-9E62-85FAD1CB43A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ext Box 43">
            <a:extLst>
              <a:ext uri="{FF2B5EF4-FFF2-40B4-BE49-F238E27FC236}">
                <a16:creationId xmlns:a16="http://schemas.microsoft.com/office/drawing/2014/main" xmlns="" id="{C5FB1BC6-D42E-285D-5423-D021708C2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5479" y="1152003"/>
            <a:ext cx="2824162" cy="3159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sz="1400" b="1" dirty="0">
                <a:solidFill>
                  <a:schemeClr val="accent2"/>
                </a:solidFill>
              </a:rPr>
              <a:t>Aviation Systems</a:t>
            </a:r>
          </a:p>
        </p:txBody>
      </p:sp>
      <p:sp>
        <p:nvSpPr>
          <p:cNvPr id="9" name="Text Box 50">
            <a:extLst>
              <a:ext uri="{FF2B5EF4-FFF2-40B4-BE49-F238E27FC236}">
                <a16:creationId xmlns:a16="http://schemas.microsoft.com/office/drawing/2014/main" xmlns="" id="{16CDC4C7-87F3-3E93-8D63-CD3B299D3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1386" y="1150415"/>
            <a:ext cx="2824162" cy="3175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sz="1400" b="1" dirty="0">
                <a:solidFill>
                  <a:schemeClr val="accent2"/>
                </a:solidFill>
              </a:rPr>
              <a:t>Missile Systems</a:t>
            </a:r>
          </a:p>
        </p:txBody>
      </p:sp>
      <p:sp>
        <p:nvSpPr>
          <p:cNvPr id="11" name="Text Box 51">
            <a:extLst>
              <a:ext uri="{FF2B5EF4-FFF2-40B4-BE49-F238E27FC236}">
                <a16:creationId xmlns:a16="http://schemas.microsoft.com/office/drawing/2014/main" xmlns="" id="{60F6D4BE-0B9E-EF44-A8CB-6C04D0050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9357" y="1150415"/>
            <a:ext cx="2759075" cy="3175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sz="1400" b="1" dirty="0">
                <a:solidFill>
                  <a:schemeClr val="accent2"/>
                </a:solidFill>
              </a:rPr>
              <a:t>RAM Technology</a:t>
            </a:r>
          </a:p>
        </p:txBody>
      </p:sp>
      <p:sp>
        <p:nvSpPr>
          <p:cNvPr id="12" name="TextBox 22">
            <a:extLst>
              <a:ext uri="{FF2B5EF4-FFF2-40B4-BE49-F238E27FC236}">
                <a16:creationId xmlns:a16="http://schemas.microsoft.com/office/drawing/2014/main" xmlns="" id="{DAFF2F82-C304-930A-982A-3FF886833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5480" y="1485595"/>
            <a:ext cx="2880993" cy="3277820"/>
          </a:xfrm>
          <a:prstGeom prst="rect">
            <a:avLst/>
          </a:prstGeom>
          <a:gradFill rotWithShape="1">
            <a:gsLst>
              <a:gs pos="0">
                <a:srgbClr val="EAE8DE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1125" indent="-111125" eaLnBrk="0" hangingPunct="0">
              <a:spcAft>
                <a:spcPts val="200"/>
              </a:spcAft>
              <a:buFont typeface="Wingdings 2" pitchFamily="18" charset="2"/>
              <a:buChar char=""/>
            </a:pPr>
            <a:r>
              <a:rPr lang="en-US" sz="1200" dirty="0"/>
              <a:t>Supports All PEO Aviation PMOs</a:t>
            </a:r>
          </a:p>
          <a:p>
            <a:pPr marL="111125" indent="-111125" eaLnBrk="0" hangingPunct="0">
              <a:spcAft>
                <a:spcPts val="100"/>
              </a:spcAft>
              <a:buFont typeface="Wingdings 2" pitchFamily="18" charset="2"/>
              <a:buChar char=""/>
            </a:pPr>
            <a:r>
              <a:rPr lang="en-US" sz="1200" dirty="0"/>
              <a:t>Aviation RAM Support</a:t>
            </a:r>
          </a:p>
          <a:p>
            <a:pPr marL="346075" lvl="1" indent="-111125">
              <a:spcAft>
                <a:spcPts val="100"/>
              </a:spcAft>
              <a:buFont typeface="Arial" pitchFamily="34" charset="0"/>
              <a:buChar char="–"/>
            </a:pPr>
            <a:r>
              <a:rPr lang="en-US" sz="1200" dirty="0"/>
              <a:t>Analyses / Assessments</a:t>
            </a:r>
          </a:p>
          <a:p>
            <a:pPr marL="346075" lvl="1" indent="-111125">
              <a:spcAft>
                <a:spcPts val="100"/>
              </a:spcAft>
              <a:buFont typeface="Arial" pitchFamily="34" charset="0"/>
              <a:buChar char="–"/>
            </a:pPr>
            <a:r>
              <a:rPr lang="en-US" sz="1200" dirty="0"/>
              <a:t>Models</a:t>
            </a:r>
          </a:p>
          <a:p>
            <a:pPr marL="346075" lvl="1" indent="-111125">
              <a:spcAft>
                <a:spcPts val="200"/>
              </a:spcAft>
              <a:buFont typeface="Arial" pitchFamily="34" charset="0"/>
              <a:buChar char="–"/>
            </a:pPr>
            <a:r>
              <a:rPr lang="en-US" sz="1200" dirty="0"/>
              <a:t>Design for Reliability &amp; Maintainability (R&amp;M)</a:t>
            </a:r>
          </a:p>
          <a:p>
            <a:pPr marL="111125" indent="-111125" eaLnBrk="0" hangingPunct="0">
              <a:spcAft>
                <a:spcPts val="100"/>
              </a:spcAft>
              <a:buFont typeface="Wingdings 2" pitchFamily="18" charset="2"/>
              <a:buChar char=""/>
            </a:pPr>
            <a:r>
              <a:rPr lang="en-US" sz="1200" dirty="0"/>
              <a:t>Aviation System Assessment Program (ASAP) Analyses / Assessments</a:t>
            </a:r>
          </a:p>
          <a:p>
            <a:pPr marL="111125" indent="-111125" eaLnBrk="0" hangingPunct="0">
              <a:spcAft>
                <a:spcPts val="200"/>
              </a:spcAft>
              <a:buFont typeface="Wingdings 2" pitchFamily="18" charset="2"/>
              <a:buChar char=""/>
            </a:pPr>
            <a:r>
              <a:rPr lang="en-US" sz="1200" dirty="0"/>
              <a:t>Reliability Centered Maintenance (RCM)</a:t>
            </a:r>
          </a:p>
          <a:p>
            <a:pPr marL="111125" indent="-111125" eaLnBrk="0" hangingPunct="0">
              <a:spcAft>
                <a:spcPts val="200"/>
              </a:spcAft>
              <a:buFont typeface="Wingdings 2" pitchFamily="18" charset="2"/>
              <a:buChar char=""/>
            </a:pPr>
            <a:r>
              <a:rPr lang="en-US" sz="1200" dirty="0"/>
              <a:t>Reliability Improvement Projects (RIP)</a:t>
            </a:r>
          </a:p>
          <a:p>
            <a:pPr marL="111125" indent="-111125" eaLnBrk="0" hangingPunct="0">
              <a:spcAft>
                <a:spcPts val="200"/>
              </a:spcAft>
              <a:buFont typeface="Wingdings 2" pitchFamily="18" charset="2"/>
              <a:buChar char=""/>
            </a:pPr>
            <a:r>
              <a:rPr lang="en-US" sz="1200" dirty="0"/>
              <a:t>Foreign Military Sales (FMS) RAM Analyses</a:t>
            </a:r>
          </a:p>
          <a:p>
            <a:pPr marL="111125" indent="-111125" eaLnBrk="0" hangingPunct="0">
              <a:spcAft>
                <a:spcPts val="200"/>
              </a:spcAft>
              <a:buFont typeface="Wingdings 2" pitchFamily="18" charset="2"/>
              <a:buChar char=""/>
            </a:pPr>
            <a:endParaRPr lang="en-US" sz="1200" dirty="0">
              <a:solidFill>
                <a:srgbClr val="000000"/>
              </a:solidFill>
            </a:endParaRPr>
          </a:p>
          <a:p>
            <a:pPr marL="111125" indent="-111125" eaLnBrk="0" hangingPunct="0">
              <a:spcAft>
                <a:spcPts val="200"/>
              </a:spcAft>
              <a:buFont typeface="Wingdings 2" pitchFamily="18" charset="2"/>
              <a:buChar char=""/>
            </a:pPr>
            <a:endParaRPr lang="en-US" sz="1200" dirty="0">
              <a:solidFill>
                <a:srgbClr val="00B0F0"/>
              </a:solidFill>
            </a:endParaRPr>
          </a:p>
          <a:p>
            <a:pPr marL="111125" indent="-111125" eaLnBrk="0" hangingPunct="0">
              <a:spcAft>
                <a:spcPts val="200"/>
              </a:spcAft>
              <a:buFont typeface="Wingdings 2" pitchFamily="18" charset="2"/>
              <a:buChar char=""/>
            </a:pPr>
            <a:endParaRPr lang="en-US" sz="1200" dirty="0">
              <a:solidFill>
                <a:srgbClr val="00B0F0"/>
              </a:solidFill>
            </a:endParaRPr>
          </a:p>
        </p:txBody>
      </p:sp>
      <p:sp>
        <p:nvSpPr>
          <p:cNvPr id="13" name="TextBox 21">
            <a:extLst>
              <a:ext uri="{FF2B5EF4-FFF2-40B4-BE49-F238E27FC236}">
                <a16:creationId xmlns:a16="http://schemas.microsoft.com/office/drawing/2014/main" xmlns="" id="{92DAB4B2-7B45-0BB2-534D-75F9ED0F84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6473" y="1479358"/>
            <a:ext cx="2759075" cy="3105978"/>
          </a:xfrm>
          <a:prstGeom prst="rect">
            <a:avLst/>
          </a:prstGeom>
          <a:gradFill rotWithShape="1">
            <a:gsLst>
              <a:gs pos="0">
                <a:srgbClr val="EAE8DE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1125" indent="-111125">
              <a:spcAft>
                <a:spcPts val="200"/>
              </a:spcAft>
              <a:buFont typeface="Wingdings 2" pitchFamily="18" charset="2"/>
              <a:buChar char=""/>
            </a:pPr>
            <a:r>
              <a:rPr lang="en-US" sz="1200" dirty="0"/>
              <a:t>All PEO M&amp;S PMOs and MDA</a:t>
            </a:r>
          </a:p>
          <a:p>
            <a:pPr marL="111125" indent="-111125">
              <a:spcAft>
                <a:spcPts val="100"/>
              </a:spcAft>
              <a:buFont typeface="Wingdings 2" pitchFamily="18" charset="2"/>
              <a:buChar char=""/>
            </a:pPr>
            <a:r>
              <a:rPr lang="en-US" sz="1200" dirty="0"/>
              <a:t>Materiel Release RAM Certification</a:t>
            </a:r>
          </a:p>
          <a:p>
            <a:pPr marL="111125" indent="-111125">
              <a:spcAft>
                <a:spcPts val="100"/>
              </a:spcAft>
              <a:buFont typeface="Wingdings 2" pitchFamily="18" charset="2"/>
              <a:buChar char=""/>
            </a:pPr>
            <a:r>
              <a:rPr lang="en-US" sz="1200" dirty="0"/>
              <a:t>Missile and Ground Support Equipment RAM Support</a:t>
            </a:r>
          </a:p>
          <a:p>
            <a:pPr marL="111125" indent="-111125">
              <a:spcAft>
                <a:spcPts val="100"/>
              </a:spcAft>
              <a:buFont typeface="Wingdings 2" pitchFamily="18" charset="2"/>
              <a:buChar char=""/>
            </a:pPr>
            <a:r>
              <a:rPr lang="en-US" sz="1200" dirty="0"/>
              <a:t>Stockpile Reliability Programs (Army &amp; FMS)</a:t>
            </a:r>
          </a:p>
          <a:p>
            <a:pPr marL="111125" indent="-111125">
              <a:spcAft>
                <a:spcPts val="200"/>
              </a:spcAft>
              <a:buFont typeface="Wingdings 2" pitchFamily="18" charset="2"/>
              <a:buChar char=""/>
            </a:pPr>
            <a:r>
              <a:rPr lang="en-US" sz="1200" dirty="0"/>
              <a:t>Sustainability Support for Missile Operations</a:t>
            </a:r>
          </a:p>
          <a:p>
            <a:pPr marL="111125" indent="-111125">
              <a:spcAft>
                <a:spcPts val="200"/>
              </a:spcAft>
              <a:buFont typeface="Wingdings 2" pitchFamily="18" charset="2"/>
              <a:buChar char=""/>
            </a:pPr>
            <a:r>
              <a:rPr lang="en-US" sz="1200" dirty="0"/>
              <a:t>Missile Health Monitoring</a:t>
            </a:r>
          </a:p>
          <a:p>
            <a:pPr marL="111125" indent="-111125">
              <a:spcAft>
                <a:spcPts val="200"/>
              </a:spcAft>
              <a:buFont typeface="Wingdings 2" pitchFamily="18" charset="2"/>
              <a:buChar char=""/>
            </a:pPr>
            <a:r>
              <a:rPr lang="en-US" sz="1200" dirty="0"/>
              <a:t>Supportability Analysis</a:t>
            </a:r>
          </a:p>
          <a:p>
            <a:pPr marL="111125" indent="-111125">
              <a:spcAft>
                <a:spcPts val="200"/>
              </a:spcAft>
              <a:buFont typeface="Wingdings 2" pitchFamily="18" charset="2"/>
              <a:buChar char=""/>
            </a:pPr>
            <a:r>
              <a:rPr lang="en-US" sz="1200" dirty="0"/>
              <a:t>Logistics Assessments</a:t>
            </a:r>
          </a:p>
          <a:p>
            <a:pPr marL="111125" indent="-111125">
              <a:spcAft>
                <a:spcPts val="200"/>
              </a:spcAft>
              <a:buFont typeface="Wingdings 2" pitchFamily="18" charset="2"/>
              <a:buChar char=""/>
            </a:pPr>
            <a:endParaRPr lang="en-US" sz="1200" dirty="0">
              <a:solidFill>
                <a:srgbClr val="00B050"/>
              </a:solidFill>
            </a:endParaRPr>
          </a:p>
          <a:p>
            <a:pPr marL="111125" indent="-111125">
              <a:spcAft>
                <a:spcPts val="200"/>
              </a:spcAft>
              <a:buFont typeface="Wingdings 2" pitchFamily="18" charset="2"/>
              <a:buChar char=""/>
            </a:pPr>
            <a:endParaRPr lang="en-US" sz="1200" dirty="0">
              <a:solidFill>
                <a:srgbClr val="000000"/>
              </a:solidFill>
            </a:endParaRPr>
          </a:p>
          <a:p>
            <a:pPr marL="111125" indent="-111125">
              <a:spcAft>
                <a:spcPts val="200"/>
              </a:spcAft>
              <a:buFont typeface="Wingdings 2" pitchFamily="18" charset="2"/>
              <a:buChar char=""/>
            </a:pPr>
            <a:endParaRPr lang="en-US" sz="1200" dirty="0"/>
          </a:p>
          <a:p>
            <a:pPr marL="111125" indent="-111125">
              <a:spcAft>
                <a:spcPts val="200"/>
              </a:spcAft>
              <a:buFont typeface="Wingdings 2" pitchFamily="18" charset="2"/>
              <a:buChar char=""/>
            </a:pPr>
            <a:endParaRPr lang="en-US" sz="1200" dirty="0"/>
          </a:p>
        </p:txBody>
      </p:sp>
      <p:sp>
        <p:nvSpPr>
          <p:cNvPr id="14" name="TextBox 20">
            <a:extLst>
              <a:ext uri="{FF2B5EF4-FFF2-40B4-BE49-F238E27FC236}">
                <a16:creationId xmlns:a16="http://schemas.microsoft.com/office/drawing/2014/main" xmlns="" id="{FAA5B0BE-515E-45A6-CFDE-528578837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9356" y="1479359"/>
            <a:ext cx="2744962" cy="2054409"/>
          </a:xfrm>
          <a:prstGeom prst="rect">
            <a:avLst/>
          </a:prstGeom>
          <a:gradFill rotWithShape="1">
            <a:gsLst>
              <a:gs pos="0">
                <a:srgbClr val="EAE8DE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1125" indent="-111125">
              <a:spcAft>
                <a:spcPts val="200"/>
              </a:spcAft>
              <a:buFont typeface="Wingdings 2" pitchFamily="18" charset="2"/>
              <a:buChar char=""/>
            </a:pPr>
            <a:r>
              <a:rPr lang="en-US" sz="1200" dirty="0"/>
              <a:t>AvMC Energy Lab (AEL) and</a:t>
            </a:r>
          </a:p>
          <a:p>
            <a:pPr marL="111125" indent="-111125">
              <a:spcAft>
                <a:spcPts val="100"/>
              </a:spcAft>
              <a:buFont typeface="Wingdings 2" pitchFamily="18" charset="2"/>
              <a:buChar char=""/>
            </a:pPr>
            <a:r>
              <a:rPr lang="en-US" sz="1200" dirty="0"/>
              <a:t>Reliability, Availability, Maintainability Analysis</a:t>
            </a:r>
          </a:p>
          <a:p>
            <a:pPr marL="111125" indent="-111125">
              <a:spcAft>
                <a:spcPts val="200"/>
              </a:spcAft>
              <a:buFont typeface="Wingdings 2" pitchFamily="18" charset="2"/>
              <a:buChar char=""/>
            </a:pPr>
            <a:r>
              <a:rPr lang="en-US" sz="1200" dirty="0"/>
              <a:t>Failure Reporting and Corrective Action System (FRACAS)</a:t>
            </a:r>
          </a:p>
          <a:p>
            <a:pPr marL="111125" indent="-111125">
              <a:spcAft>
                <a:spcPts val="200"/>
              </a:spcAft>
              <a:buFont typeface="Wingdings 2" pitchFamily="18" charset="2"/>
              <a:buChar char=""/>
            </a:pPr>
            <a:r>
              <a:rPr lang="en-US" sz="1200" dirty="0"/>
              <a:t>Science &amp;Technology (S&amp;T) Development &amp; Support</a:t>
            </a:r>
          </a:p>
          <a:p>
            <a:pPr marL="111125" indent="-111125">
              <a:spcAft>
                <a:spcPts val="200"/>
              </a:spcAft>
              <a:buFont typeface="Wingdings 2" pitchFamily="18" charset="2"/>
              <a:buChar char=""/>
            </a:pPr>
            <a:r>
              <a:rPr lang="en-US" sz="1200" dirty="0"/>
              <a:t>Data Driven Analytics/Machine Learning/Artificial Intelligence</a:t>
            </a:r>
          </a:p>
          <a:p>
            <a:pPr marL="111125" indent="-111125">
              <a:spcAft>
                <a:spcPts val="200"/>
              </a:spcAft>
              <a:buFont typeface="Wingdings 2" pitchFamily="18" charset="2"/>
              <a:buChar char=""/>
            </a:pPr>
            <a:r>
              <a:rPr lang="en-US" sz="1200" dirty="0"/>
              <a:t>Policies and Procedures  </a:t>
            </a:r>
          </a:p>
        </p:txBody>
      </p:sp>
      <p:grpSp>
        <p:nvGrpSpPr>
          <p:cNvPr id="15" name="Group 23">
            <a:extLst>
              <a:ext uri="{FF2B5EF4-FFF2-40B4-BE49-F238E27FC236}">
                <a16:creationId xmlns:a16="http://schemas.microsoft.com/office/drawing/2014/main" xmlns="" id="{59FD8E15-0579-6ED6-0666-01449B547942}"/>
              </a:ext>
            </a:extLst>
          </p:cNvPr>
          <p:cNvGrpSpPr>
            <a:grpSpLocks/>
          </p:cNvGrpSpPr>
          <p:nvPr/>
        </p:nvGrpSpPr>
        <p:grpSpPr bwMode="auto">
          <a:xfrm>
            <a:off x="1667669" y="5980590"/>
            <a:ext cx="8856662" cy="665526"/>
            <a:chOff x="316" y="3109"/>
            <a:chExt cx="5157" cy="347"/>
          </a:xfrm>
          <a:solidFill>
            <a:schemeClr val="accent6"/>
          </a:solidFill>
        </p:grpSpPr>
        <p:sp>
          <p:nvSpPr>
            <p:cNvPr id="16" name="Rectangle 50">
              <a:extLst>
                <a:ext uri="{FF2B5EF4-FFF2-40B4-BE49-F238E27FC236}">
                  <a16:creationId xmlns:a16="http://schemas.microsoft.com/office/drawing/2014/main" xmlns="" id="{98AC10E7-453B-D37A-2906-BDFCB03813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" y="3109"/>
              <a:ext cx="2589" cy="347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45720" tIns="0" rIns="45720" bIns="0" anchor="ctr" anchorCtr="1"/>
            <a:lstStyle/>
            <a:p>
              <a:pPr algn="ctr"/>
              <a:r>
                <a:rPr lang="en-US" sz="1400" b="1" dirty="0">
                  <a:solidFill>
                    <a:schemeClr val="accent2"/>
                  </a:solidFill>
                </a:rPr>
                <a:t>Improved Reliability, Availability, and Maintainability</a:t>
              </a:r>
            </a:p>
          </p:txBody>
        </p:sp>
        <p:sp>
          <p:nvSpPr>
            <p:cNvPr id="17" name="Rectangle 50">
              <a:extLst>
                <a:ext uri="{FF2B5EF4-FFF2-40B4-BE49-F238E27FC236}">
                  <a16:creationId xmlns:a16="http://schemas.microsoft.com/office/drawing/2014/main" xmlns="" id="{DC4EB907-85F8-F20B-87AA-BC57F9DCF0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5" y="3109"/>
              <a:ext cx="2568" cy="347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45720" tIns="0" rIns="45720" bIns="0" anchor="ctr" anchorCtr="1"/>
            <a:lstStyle/>
            <a:p>
              <a:pPr algn="ctr"/>
              <a:r>
                <a:rPr lang="en-US" sz="1400" b="1" dirty="0">
                  <a:solidFill>
                    <a:schemeClr val="accent2"/>
                  </a:solidFill>
                </a:rPr>
                <a:t>Ensuring System Readiness</a:t>
              </a:r>
            </a:p>
          </p:txBody>
        </p:sp>
      </p:grpSp>
      <p:pic>
        <p:nvPicPr>
          <p:cNvPr id="18" name="Picture 13" descr="Image2">
            <a:extLst>
              <a:ext uri="{FF2B5EF4-FFF2-40B4-BE49-F238E27FC236}">
                <a16:creationId xmlns:a16="http://schemas.microsoft.com/office/drawing/2014/main" xmlns="" id="{0FB424FA-BEBD-980E-B5AE-99C693A4AB20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702" y="4140789"/>
            <a:ext cx="2412813" cy="1828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mlrs1">
            <a:extLst>
              <a:ext uri="{FF2B5EF4-FFF2-40B4-BE49-F238E27FC236}">
                <a16:creationId xmlns:a16="http://schemas.microsoft.com/office/drawing/2014/main" xmlns="" id="{8761987F-2BA6-33C0-5E99-408DEE644244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627" y="4140788"/>
            <a:ext cx="2412813" cy="1828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P1010629">
            <a:extLst>
              <a:ext uri="{FF2B5EF4-FFF2-40B4-BE49-F238E27FC236}">
                <a16:creationId xmlns:a16="http://schemas.microsoft.com/office/drawing/2014/main" xmlns="" id="{22E45CA9-6F98-1CE4-321B-B6119DA9B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621" y="4134445"/>
            <a:ext cx="25019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6384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513545C-65B4-8BC0-5A76-50F5B2FCD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096" y="1325882"/>
            <a:ext cx="8921809" cy="15869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CA0BC9-7A06-3E3A-79D0-B0FC91F72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Aviation system assessment program (ASAP)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266715-F618-52AA-C0AD-880F88071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5480" y="3071564"/>
            <a:ext cx="8253956" cy="3399092"/>
          </a:xfrm>
        </p:spPr>
        <p:txBody>
          <a:bodyPr/>
          <a:lstStyle/>
          <a:p>
            <a:pPr marL="0" indent="0">
              <a:buNone/>
            </a:pPr>
            <a:r>
              <a:rPr lang="en-US" u="sng" cap="all" dirty="0"/>
              <a:t>What is asap?</a:t>
            </a:r>
          </a:p>
          <a:p>
            <a:r>
              <a:rPr lang="en-US" dirty="0"/>
              <a:t>The Aviation System Assessment Program (ASAP) is a U.S. Government organically developed software tool used by the Reliability, Availability, and Maintainability (RAM) Aviation Branches to quickly analyze and display a host of reliability/maintainability metrics.</a:t>
            </a:r>
          </a:p>
          <a:p>
            <a:r>
              <a:rPr lang="en-US" dirty="0"/>
              <a:t>The U.S. Army ASAP tool contains scored data for rotary wing platforms and was developed over 20 years with millions of records scored.</a:t>
            </a:r>
          </a:p>
          <a:p>
            <a:r>
              <a:rPr lang="en-US" dirty="0"/>
              <a:t>Permissions/Access are vetted by the customer/platform PMO.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r>
              <a:rPr lang="en-US" u="sng" cap="all" dirty="0"/>
              <a:t>WHAT does RAM ASAP Do?</a:t>
            </a:r>
          </a:p>
          <a:p>
            <a:r>
              <a:rPr lang="en-US" dirty="0"/>
              <a:t>RAM ASAP is the recognized source for U.S. Army Aviation systems data, analysis, and interpretation throughout their life cycle.</a:t>
            </a:r>
          </a:p>
          <a:p>
            <a:r>
              <a:rPr lang="en-US" dirty="0"/>
              <a:t>The ASAP RAM team scores a sample of each army aircraft platform's maintenance records (DA FORM 2408-13-1) and uploads data for analysis and presentation via the ASAP Tool.  </a:t>
            </a:r>
          </a:p>
          <a:p>
            <a:endParaRPr lang="en-US" u="sng" cap="al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F5E481C-E93A-02EC-DCA2-424380AEDF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E5BE4B-2FBF-4174-9E62-85FAD1CB43A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750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CA0BC9-7A06-3E3A-79D0-B0FC91F72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unit codes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266715-F618-52AA-C0AD-880F88071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39" y="1019254"/>
            <a:ext cx="3551523" cy="4672173"/>
          </a:xfrm>
        </p:spPr>
        <p:txBody>
          <a:bodyPr/>
          <a:lstStyle/>
          <a:p>
            <a:r>
              <a:rPr lang="en-US" dirty="0"/>
              <a:t>WUC’s grouped by function at the two-digit level.</a:t>
            </a:r>
          </a:p>
          <a:p>
            <a:r>
              <a:rPr lang="en-US" dirty="0"/>
              <a:t>All Army aircraft have the same functional group codes</a:t>
            </a:r>
          </a:p>
          <a:p>
            <a:r>
              <a:rPr lang="en-US" dirty="0"/>
              <a:t>WUC’s are used as ‘buckets’ for sorting data for Army Reliability and Maintainability Metrics</a:t>
            </a:r>
          </a:p>
          <a:p>
            <a:pPr lvl="1"/>
            <a:r>
              <a:rPr lang="en-US" dirty="0"/>
              <a:t>ASAP top drivers sorted by WUC</a:t>
            </a:r>
          </a:p>
          <a:p>
            <a:r>
              <a:rPr lang="en-US" dirty="0"/>
              <a:t>All Army rotary wing aircraft have same basic WUC structure for similar systems.</a:t>
            </a:r>
          </a:p>
          <a:p>
            <a:pPr lvl="1"/>
            <a:r>
              <a:rPr lang="en-US" dirty="0"/>
              <a:t>IE 07A is same for H-60, CH-47, and AH-64 as primary hydraulic system.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F5E481C-E93A-02EC-DCA2-424380AEDF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E5BE4B-2FBF-4174-9E62-85FAD1CB43A6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1E0EF1A6-4B7A-84BA-211A-508B3A2A79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208892"/>
              </p:ext>
            </p:extLst>
          </p:nvPr>
        </p:nvGraphicFramePr>
        <p:xfrm>
          <a:off x="6409046" y="868682"/>
          <a:ext cx="4032299" cy="552417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06550">
                  <a:extLst>
                    <a:ext uri="{9D8B030D-6E8A-4147-A177-3AD203B41FA5}">
                      <a16:colId xmlns:a16="http://schemas.microsoft.com/office/drawing/2014/main" xmlns="" val="3814618229"/>
                    </a:ext>
                  </a:extLst>
                </a:gridCol>
                <a:gridCol w="3725749">
                  <a:extLst>
                    <a:ext uri="{9D8B030D-6E8A-4147-A177-3AD203B41FA5}">
                      <a16:colId xmlns:a16="http://schemas.microsoft.com/office/drawing/2014/main" xmlns="" val="2842573610"/>
                    </a:ext>
                  </a:extLst>
                </a:gridCol>
              </a:tblGrid>
              <a:tr h="21338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FUNCTIONAL GROUP CODE</a:t>
                      </a:r>
                      <a:endParaRPr lang="en-US" sz="14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34" marR="7434" marT="7434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01141443"/>
                  </a:ext>
                </a:extLst>
              </a:tr>
              <a:tr h="1544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02</a:t>
                      </a:r>
                      <a:endParaRPr lang="en-US" sz="10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34" marR="7434" marT="74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AIRFRAME</a:t>
                      </a:r>
                      <a:endParaRPr lang="en-US" sz="10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34" marR="7434" marT="7434" marB="0" anchor="ctr"/>
                </a:tc>
                <a:extLst>
                  <a:ext uri="{0D108BD9-81ED-4DB2-BD59-A6C34878D82A}">
                    <a16:rowId xmlns:a16="http://schemas.microsoft.com/office/drawing/2014/main" xmlns="" val="3257921725"/>
                  </a:ext>
                </a:extLst>
              </a:tr>
              <a:tr h="1544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03</a:t>
                      </a:r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34" marR="7434" marT="74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LANDING GEAR</a:t>
                      </a:r>
                      <a:endParaRPr lang="en-US" sz="10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34" marR="7434" marT="7434" marB="0" anchor="ctr"/>
                </a:tc>
                <a:extLst>
                  <a:ext uri="{0D108BD9-81ED-4DB2-BD59-A6C34878D82A}">
                    <a16:rowId xmlns:a16="http://schemas.microsoft.com/office/drawing/2014/main" xmlns="" val="199870216"/>
                  </a:ext>
                </a:extLst>
              </a:tr>
              <a:tr h="1544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04</a:t>
                      </a:r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34" marR="7434" marT="74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POWER PLANT</a:t>
                      </a:r>
                      <a:endParaRPr lang="en-US" sz="10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34" marR="7434" marT="7434" marB="0" anchor="ctr"/>
                </a:tc>
                <a:extLst>
                  <a:ext uri="{0D108BD9-81ED-4DB2-BD59-A6C34878D82A}">
                    <a16:rowId xmlns:a16="http://schemas.microsoft.com/office/drawing/2014/main" xmlns="" val="2175919955"/>
                  </a:ext>
                </a:extLst>
              </a:tr>
              <a:tr h="1544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05</a:t>
                      </a:r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34" marR="7434" marT="74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ROTOR SYSTEM</a:t>
                      </a:r>
                      <a:endParaRPr lang="en-US" sz="10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34" marR="7434" marT="7434" marB="0" anchor="ctr"/>
                </a:tc>
                <a:extLst>
                  <a:ext uri="{0D108BD9-81ED-4DB2-BD59-A6C34878D82A}">
                    <a16:rowId xmlns:a16="http://schemas.microsoft.com/office/drawing/2014/main" xmlns="" val="2162785274"/>
                  </a:ext>
                </a:extLst>
              </a:tr>
              <a:tr h="1544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06</a:t>
                      </a:r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34" marR="7434" marT="74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DRIVE TRAIN</a:t>
                      </a:r>
                      <a:endParaRPr lang="en-US" sz="10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34" marR="7434" marT="7434" marB="0" anchor="ctr"/>
                </a:tc>
                <a:extLst>
                  <a:ext uri="{0D108BD9-81ED-4DB2-BD59-A6C34878D82A}">
                    <a16:rowId xmlns:a16="http://schemas.microsoft.com/office/drawing/2014/main" xmlns="" val="1955367504"/>
                  </a:ext>
                </a:extLst>
              </a:tr>
              <a:tr h="1544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07</a:t>
                      </a:r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34" marR="7434" marT="74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HYDRAULICS / PNEUDRAULICS</a:t>
                      </a:r>
                      <a:endParaRPr lang="en-US" sz="10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34" marR="7434" marT="7434" marB="0" anchor="ctr"/>
                </a:tc>
                <a:extLst>
                  <a:ext uri="{0D108BD9-81ED-4DB2-BD59-A6C34878D82A}">
                    <a16:rowId xmlns:a16="http://schemas.microsoft.com/office/drawing/2014/main" xmlns="" val="2622393818"/>
                  </a:ext>
                </a:extLst>
              </a:tr>
              <a:tr h="1544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08</a:t>
                      </a:r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34" marR="7434" marT="74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INSTRUMENTS SYSTEMS</a:t>
                      </a:r>
                      <a:endParaRPr lang="en-US" sz="10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34" marR="7434" marT="7434" marB="0" anchor="ctr"/>
                </a:tc>
                <a:extLst>
                  <a:ext uri="{0D108BD9-81ED-4DB2-BD59-A6C34878D82A}">
                    <a16:rowId xmlns:a16="http://schemas.microsoft.com/office/drawing/2014/main" xmlns="" val="871531446"/>
                  </a:ext>
                </a:extLst>
              </a:tr>
              <a:tr h="1544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09</a:t>
                      </a:r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34" marR="7434" marT="74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ELECTRICAL SYSTEMS</a:t>
                      </a:r>
                      <a:endParaRPr lang="en-US" sz="10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34" marR="7434" marT="7434" marB="0" anchor="ctr"/>
                </a:tc>
                <a:extLst>
                  <a:ext uri="{0D108BD9-81ED-4DB2-BD59-A6C34878D82A}">
                    <a16:rowId xmlns:a16="http://schemas.microsoft.com/office/drawing/2014/main" xmlns="" val="2198050073"/>
                  </a:ext>
                </a:extLst>
              </a:tr>
              <a:tr h="1544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10</a:t>
                      </a:r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34" marR="7434" marT="74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FUEL SYSTEMS</a:t>
                      </a:r>
                      <a:endParaRPr lang="en-US" sz="10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34" marR="7434" marT="7434" marB="0" anchor="ctr"/>
                </a:tc>
                <a:extLst>
                  <a:ext uri="{0D108BD9-81ED-4DB2-BD59-A6C34878D82A}">
                    <a16:rowId xmlns:a16="http://schemas.microsoft.com/office/drawing/2014/main" xmlns="" val="3822379778"/>
                  </a:ext>
                </a:extLst>
              </a:tr>
              <a:tr h="1544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11</a:t>
                      </a:r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34" marR="7434" marT="74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FLT CONTROLS (MECH)</a:t>
                      </a:r>
                      <a:endParaRPr lang="en-US" sz="10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34" marR="7434" marT="7434" marB="0" anchor="ctr"/>
                </a:tc>
                <a:extLst>
                  <a:ext uri="{0D108BD9-81ED-4DB2-BD59-A6C34878D82A}">
                    <a16:rowId xmlns:a16="http://schemas.microsoft.com/office/drawing/2014/main" xmlns="" val="2377330419"/>
                  </a:ext>
                </a:extLst>
              </a:tr>
              <a:tr h="1544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12</a:t>
                      </a:r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34" marR="7434" marT="74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UTILITIES SYSTEMS</a:t>
                      </a:r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34" marR="7434" marT="7434" marB="0" anchor="ctr"/>
                </a:tc>
                <a:extLst>
                  <a:ext uri="{0D108BD9-81ED-4DB2-BD59-A6C34878D82A}">
                    <a16:rowId xmlns:a16="http://schemas.microsoft.com/office/drawing/2014/main" xmlns="" val="597898793"/>
                  </a:ext>
                </a:extLst>
              </a:tr>
              <a:tr h="1979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13</a:t>
                      </a:r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34" marR="7434" marT="74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ENVIRONMENTAL CONTROLS</a:t>
                      </a:r>
                      <a:endParaRPr lang="en-US" sz="10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34" marR="7434" marT="7434" marB="0" anchor="ctr"/>
                </a:tc>
                <a:extLst>
                  <a:ext uri="{0D108BD9-81ED-4DB2-BD59-A6C34878D82A}">
                    <a16:rowId xmlns:a16="http://schemas.microsoft.com/office/drawing/2014/main" xmlns="" val="846655972"/>
                  </a:ext>
                </a:extLst>
              </a:tr>
              <a:tr h="1544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14</a:t>
                      </a:r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34" marR="7434" marT="74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HOISTS &amp; WINCHES</a:t>
                      </a:r>
                      <a:endParaRPr lang="en-US" sz="10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34" marR="7434" marT="7434" marB="0" anchor="ctr"/>
                </a:tc>
                <a:extLst>
                  <a:ext uri="{0D108BD9-81ED-4DB2-BD59-A6C34878D82A}">
                    <a16:rowId xmlns:a16="http://schemas.microsoft.com/office/drawing/2014/main" xmlns="" val="1845818637"/>
                  </a:ext>
                </a:extLst>
              </a:tr>
              <a:tr h="1544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15</a:t>
                      </a:r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34" marR="7434" marT="74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APU (AUXILLARY POWER PLANT)</a:t>
                      </a:r>
                      <a:endParaRPr lang="en-US" sz="10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34" marR="7434" marT="7434" marB="0" anchor="ctr"/>
                </a:tc>
                <a:extLst>
                  <a:ext uri="{0D108BD9-81ED-4DB2-BD59-A6C34878D82A}">
                    <a16:rowId xmlns:a16="http://schemas.microsoft.com/office/drawing/2014/main" xmlns="" val="1208514271"/>
                  </a:ext>
                </a:extLst>
              </a:tr>
              <a:tr h="1544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16</a:t>
                      </a:r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34" marR="7434" marT="74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MISSION EQUIPMENT</a:t>
                      </a:r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34" marR="7434" marT="7434" marB="0" anchor="ctr"/>
                </a:tc>
                <a:extLst>
                  <a:ext uri="{0D108BD9-81ED-4DB2-BD59-A6C34878D82A}">
                    <a16:rowId xmlns:a16="http://schemas.microsoft.com/office/drawing/2014/main" xmlns="" val="3661460996"/>
                  </a:ext>
                </a:extLst>
              </a:tr>
              <a:tr h="1544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17</a:t>
                      </a:r>
                      <a:endParaRPr lang="en-US" sz="10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34" marR="7434" marT="74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EMERGENCY EQUIPMENT</a:t>
                      </a:r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34" marR="7434" marT="7434" marB="0" anchor="ctr"/>
                </a:tc>
                <a:extLst>
                  <a:ext uri="{0D108BD9-81ED-4DB2-BD59-A6C34878D82A}">
                    <a16:rowId xmlns:a16="http://schemas.microsoft.com/office/drawing/2014/main" xmlns="" val="3140533107"/>
                  </a:ext>
                </a:extLst>
              </a:tr>
              <a:tr h="1544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19</a:t>
                      </a:r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34" marR="7434" marT="74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AVIONICS (COMM/NAV/IFF)</a:t>
                      </a:r>
                      <a:endParaRPr lang="en-US" sz="10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34" marR="7434" marT="7434" marB="0" anchor="ctr"/>
                </a:tc>
                <a:extLst>
                  <a:ext uri="{0D108BD9-81ED-4DB2-BD59-A6C34878D82A}">
                    <a16:rowId xmlns:a16="http://schemas.microsoft.com/office/drawing/2014/main" xmlns="" val="2399237250"/>
                  </a:ext>
                </a:extLst>
              </a:tr>
              <a:tr h="1544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30</a:t>
                      </a:r>
                      <a:endParaRPr lang="en-US" sz="10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34" marR="7434" marT="74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ARMAMENT SUB SYSTEM</a:t>
                      </a:r>
                      <a:endParaRPr lang="en-US" sz="10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34" marR="7434" marT="7434" marB="0" anchor="ctr"/>
                </a:tc>
                <a:extLst>
                  <a:ext uri="{0D108BD9-81ED-4DB2-BD59-A6C34878D82A}">
                    <a16:rowId xmlns:a16="http://schemas.microsoft.com/office/drawing/2014/main" xmlns="" val="3425810902"/>
                  </a:ext>
                </a:extLst>
              </a:tr>
              <a:tr h="1544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31</a:t>
                      </a:r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34" marR="7434" marT="74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FIRE CONTROL SUB SYSTEM</a:t>
                      </a:r>
                      <a:endParaRPr lang="en-US" sz="10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34" marR="7434" marT="7434" marB="0" anchor="ctr"/>
                </a:tc>
                <a:extLst>
                  <a:ext uri="{0D108BD9-81ED-4DB2-BD59-A6C34878D82A}">
                    <a16:rowId xmlns:a16="http://schemas.microsoft.com/office/drawing/2014/main" xmlns="" val="1121926212"/>
                  </a:ext>
                </a:extLst>
              </a:tr>
              <a:tr h="1544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32</a:t>
                      </a:r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34" marR="7434" marT="74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HELLFIRE</a:t>
                      </a:r>
                      <a:endParaRPr lang="en-US" sz="10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34" marR="7434" marT="7434" marB="0" anchor="ctr"/>
                </a:tc>
                <a:extLst>
                  <a:ext uri="{0D108BD9-81ED-4DB2-BD59-A6C34878D82A}">
                    <a16:rowId xmlns:a16="http://schemas.microsoft.com/office/drawing/2014/main" xmlns="" val="3770626399"/>
                  </a:ext>
                </a:extLst>
              </a:tr>
              <a:tr h="2722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33</a:t>
                      </a:r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34" marR="7434" marT="74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TARGET ACQUISION &amp; DESIGNATION SYSTEM (TADS)</a:t>
                      </a:r>
                      <a:endParaRPr lang="en-US" sz="10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34" marR="7434" marT="7434" marB="0" anchor="ctr"/>
                </a:tc>
                <a:extLst>
                  <a:ext uri="{0D108BD9-81ED-4DB2-BD59-A6C34878D82A}">
                    <a16:rowId xmlns:a16="http://schemas.microsoft.com/office/drawing/2014/main" xmlns="" val="1105033113"/>
                  </a:ext>
                </a:extLst>
              </a:tr>
              <a:tr h="1544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34</a:t>
                      </a:r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34" marR="7434" marT="74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NIGHT VISION SIGHT (PNVS)</a:t>
                      </a:r>
                      <a:endParaRPr lang="en-US" sz="10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34" marR="7434" marT="7434" marB="0" anchor="ctr"/>
                </a:tc>
                <a:extLst>
                  <a:ext uri="{0D108BD9-81ED-4DB2-BD59-A6C34878D82A}">
                    <a16:rowId xmlns:a16="http://schemas.microsoft.com/office/drawing/2014/main" xmlns="" val="3910987224"/>
                  </a:ext>
                </a:extLst>
              </a:tr>
              <a:tr h="1544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35</a:t>
                      </a:r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34" marR="7434" marT="74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AREA WEAPONS SYSTEM</a:t>
                      </a:r>
                      <a:endParaRPr lang="en-US" sz="10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34" marR="7434" marT="7434" marB="0" anchor="ctr"/>
                </a:tc>
                <a:extLst>
                  <a:ext uri="{0D108BD9-81ED-4DB2-BD59-A6C34878D82A}">
                    <a16:rowId xmlns:a16="http://schemas.microsoft.com/office/drawing/2014/main" xmlns="" val="821954832"/>
                  </a:ext>
                </a:extLst>
              </a:tr>
              <a:tr h="1544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36</a:t>
                      </a:r>
                      <a:endParaRPr lang="en-US" sz="10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34" marR="7434" marT="74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MILES INSTALLATION (OTHER WEAPONS)</a:t>
                      </a:r>
                      <a:endParaRPr lang="en-US" sz="10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34" marR="7434" marT="7434" marB="0" anchor="ctr"/>
                </a:tc>
                <a:extLst>
                  <a:ext uri="{0D108BD9-81ED-4DB2-BD59-A6C34878D82A}">
                    <a16:rowId xmlns:a16="http://schemas.microsoft.com/office/drawing/2014/main" xmlns="" val="521584095"/>
                  </a:ext>
                </a:extLst>
              </a:tr>
              <a:tr h="1979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37</a:t>
                      </a:r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34" marR="7434" marT="74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FIRE CONTROL / RADAR (FCR/RFI)</a:t>
                      </a:r>
                      <a:endParaRPr lang="en-US" sz="10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34" marR="7434" marT="7434" marB="0" anchor="ctr"/>
                </a:tc>
                <a:extLst>
                  <a:ext uri="{0D108BD9-81ED-4DB2-BD59-A6C34878D82A}">
                    <a16:rowId xmlns:a16="http://schemas.microsoft.com/office/drawing/2014/main" xmlns="" val="2886591915"/>
                  </a:ext>
                </a:extLst>
              </a:tr>
              <a:tr h="1544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38</a:t>
                      </a:r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34" marR="7434" marT="74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SYMBOL GEN (DISP PROC)</a:t>
                      </a:r>
                      <a:endParaRPr lang="en-US" sz="10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34" marR="7434" marT="7434" marB="0" anchor="ctr"/>
                </a:tc>
                <a:extLst>
                  <a:ext uri="{0D108BD9-81ED-4DB2-BD59-A6C34878D82A}">
                    <a16:rowId xmlns:a16="http://schemas.microsoft.com/office/drawing/2014/main" xmlns="" val="2254461966"/>
                  </a:ext>
                </a:extLst>
              </a:tr>
              <a:tr h="1544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39</a:t>
                      </a:r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34" marR="7434" marT="74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IHADSS</a:t>
                      </a:r>
                      <a:endParaRPr lang="en-US" sz="10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34" marR="7434" marT="7434" marB="0" anchor="ctr"/>
                </a:tc>
                <a:extLst>
                  <a:ext uri="{0D108BD9-81ED-4DB2-BD59-A6C34878D82A}">
                    <a16:rowId xmlns:a16="http://schemas.microsoft.com/office/drawing/2014/main" xmlns="" val="4164413299"/>
                  </a:ext>
                </a:extLst>
              </a:tr>
              <a:tr h="1544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52</a:t>
                      </a:r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34" marR="7434" marT="74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AUTO PILOT (DAFCS)</a:t>
                      </a:r>
                      <a:endParaRPr lang="en-US" sz="10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34" marR="7434" marT="7434" marB="0" anchor="ctr"/>
                </a:tc>
                <a:extLst>
                  <a:ext uri="{0D108BD9-81ED-4DB2-BD59-A6C34878D82A}">
                    <a16:rowId xmlns:a16="http://schemas.microsoft.com/office/drawing/2014/main" xmlns="" val="2260687852"/>
                  </a:ext>
                </a:extLst>
              </a:tr>
              <a:tr h="1544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76</a:t>
                      </a:r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34" marR="7434" marT="74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ELECTRONIC COUNTER MEASURES (ECM)</a:t>
                      </a:r>
                      <a:endParaRPr lang="en-US" sz="10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34" marR="7434" marT="7434" marB="0" anchor="ctr"/>
                </a:tc>
                <a:extLst>
                  <a:ext uri="{0D108BD9-81ED-4DB2-BD59-A6C34878D82A}">
                    <a16:rowId xmlns:a16="http://schemas.microsoft.com/office/drawing/2014/main" xmlns="" val="589717051"/>
                  </a:ext>
                </a:extLst>
              </a:tr>
              <a:tr h="1544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80</a:t>
                      </a:r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34" marR="7434" marT="74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SPECIAL TOOLS (ACTUATOR BLOCKS)</a:t>
                      </a:r>
                      <a:endParaRPr lang="en-US" sz="10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34" marR="7434" marT="7434" marB="0" anchor="ctr"/>
                </a:tc>
                <a:extLst>
                  <a:ext uri="{0D108BD9-81ED-4DB2-BD59-A6C34878D82A}">
                    <a16:rowId xmlns:a16="http://schemas.microsoft.com/office/drawing/2014/main" xmlns="" val="820516970"/>
                  </a:ext>
                </a:extLst>
              </a:tr>
              <a:tr h="1544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82</a:t>
                      </a:r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34" marR="7434" marT="74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FLYAWAY ITEMS</a:t>
                      </a:r>
                      <a:endParaRPr lang="en-US" sz="10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34" marR="7434" marT="7434" marB="0" anchor="ctr"/>
                </a:tc>
                <a:extLst>
                  <a:ext uri="{0D108BD9-81ED-4DB2-BD59-A6C34878D82A}">
                    <a16:rowId xmlns:a16="http://schemas.microsoft.com/office/drawing/2014/main" xmlns="" val="3602970076"/>
                  </a:ext>
                </a:extLst>
              </a:tr>
              <a:tr h="1544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83</a:t>
                      </a:r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34" marR="7434" marT="74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GRD SUPPORT ITEMS</a:t>
                      </a:r>
                      <a:endParaRPr lang="en-US" sz="10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34" marR="7434" marT="7434" marB="0" anchor="ctr"/>
                </a:tc>
                <a:extLst>
                  <a:ext uri="{0D108BD9-81ED-4DB2-BD59-A6C34878D82A}">
                    <a16:rowId xmlns:a16="http://schemas.microsoft.com/office/drawing/2014/main" xmlns="" val="545841584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A95C877-CCFA-576F-0AE4-98A794A284A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39" y="3731947"/>
            <a:ext cx="5100321" cy="2361503"/>
          </a:xfrm>
          <a:prstGeom prst="rect">
            <a:avLst/>
          </a:prstGeom>
          <a:effectLst>
            <a:softEdge rad="215900"/>
          </a:effec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3F02DCC9-0B7A-4E57-5D29-175CFF352CD9}"/>
              </a:ext>
            </a:extLst>
          </p:cNvPr>
          <p:cNvCxnSpPr>
            <a:cxnSpLocks/>
          </p:cNvCxnSpPr>
          <p:nvPr/>
        </p:nvCxnSpPr>
        <p:spPr>
          <a:xfrm>
            <a:off x="4554594" y="1244601"/>
            <a:ext cx="1661411" cy="342146"/>
          </a:xfrm>
          <a:prstGeom prst="straightConnector1">
            <a:avLst/>
          </a:prstGeom>
          <a:ln w="50800" cap="flat">
            <a:solidFill>
              <a:schemeClr val="tx1"/>
            </a:solidFill>
            <a:miter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rgbClr val="FFFFFF"/>
          </a:fontRef>
        </p:style>
      </p:cxnSp>
    </p:spTree>
    <p:extLst>
      <p:ext uri="{BB962C8B-B14F-4D97-AF65-F5344CB8AC3E}">
        <p14:creationId xmlns:p14="http://schemas.microsoft.com/office/powerpoint/2010/main" val="1004881112"/>
      </p:ext>
    </p:extLst>
  </p:cSld>
  <p:clrMapOvr>
    <a:masterClrMapping/>
  </p:clrMapOvr>
</p:sld>
</file>

<file path=ppt/theme/theme1.xml><?xml version="1.0" encoding="utf-8"?>
<a:theme xmlns:a="http://schemas.openxmlformats.org/drawingml/2006/main" name="US Army 2023 AFC DEVCOM Logo">
  <a:themeElements>
    <a:clrScheme name="US Army Color Palette">
      <a:dk1>
        <a:srgbClr val="000000"/>
      </a:dk1>
      <a:lt1>
        <a:srgbClr val="FFFFFF"/>
      </a:lt1>
      <a:dk2>
        <a:srgbClr val="221F20"/>
      </a:dk2>
      <a:lt2>
        <a:srgbClr val="FFCC01"/>
      </a:lt2>
      <a:accent1>
        <a:srgbClr val="221F20"/>
      </a:accent1>
      <a:accent2>
        <a:srgbClr val="FFCC01"/>
      </a:accent2>
      <a:accent3>
        <a:srgbClr val="727365"/>
      </a:accent3>
      <a:accent4>
        <a:srgbClr val="D5D5D7"/>
      </a:accent4>
      <a:accent5>
        <a:srgbClr val="565557"/>
      </a:accent5>
      <a:accent6>
        <a:srgbClr val="BFB8A6"/>
      </a:accent6>
      <a:hlink>
        <a:srgbClr val="565557"/>
      </a:hlink>
      <a:folHlink>
        <a:srgbClr val="305B6E"/>
      </a:folHlink>
    </a:clrScheme>
    <a:fontScheme name="US Army 2023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US Army 2023 Effects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  <a:miter/>
        </a:ln>
      </a:spPr>
      <a:bodyPr/>
      <a:lstStyle>
        <a:defPPr algn="ctr">
          <a:lnSpc>
            <a:spcPct val="95000"/>
          </a:lnSpc>
          <a:defRPr sz="1700"/>
        </a:defPPr>
      </a:lstStyle>
      <a:style>
        <a:lnRef idx="0">
          <a:schemeClr val="accent1"/>
        </a:lnRef>
        <a:fillRef idx="1">
          <a:schemeClr val="accent1"/>
        </a:fillRef>
        <a:effectRef idx="0">
          <a:srgbClr val="000000"/>
        </a:effectRef>
        <a:fontRef idx="minor">
          <a:srgbClr val="FFFFFF"/>
        </a:fontRef>
      </a:style>
    </a:spDef>
    <a:lnDef>
      <a:spPr>
        <a:ln w="12700" cap="flat">
          <a:miter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rgbClr val="000000"/>
        </a:effectRef>
        <a:fontRef idx="minor">
          <a:srgbClr val="FFFFFF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82880" indent="-182880">
          <a:lnSpc>
            <a:spcPct val="95000"/>
          </a:lnSpc>
          <a:spcBef>
            <a:spcPts val="1000"/>
          </a:spcBef>
          <a:buSzPct val="100000"/>
          <a:buFont typeface="Arial"/>
          <a:buChar char="▪"/>
          <a:defRPr sz="1700"/>
        </a:defPPr>
      </a:lstStyle>
    </a:txDef>
  </a:objectDefaults>
  <a:extraClrSchemeLst/>
  <a:custClrLst>
    <a:custClr name="Army Black">
      <a:srgbClr val="221F20"/>
    </a:custClr>
    <a:custClr name="Army Gold">
      <a:srgbClr val="FFCC01"/>
    </a:custClr>
    <a:custClr name="White">
      <a:srgbClr val="FFFFFF"/>
    </a:custClr>
    <a:custClr name="Army Green">
      <a:srgbClr val="2F372F"/>
    </a:custClr>
    <a:custClr name="Tan">
      <a:srgbClr val="F1E4C7"/>
    </a:custClr>
    <a:custClr name="Field 01">
      <a:srgbClr val="727365"/>
    </a:custClr>
    <a:custClr name="Field 02">
      <a:srgbClr val="BFB8A6"/>
    </a:custClr>
    <a:custClr name="Gray 01">
      <a:srgbClr val="565557"/>
    </a:custClr>
    <a:custClr name="Gray 02">
      <a:srgbClr val="D5D5D7"/>
    </a:custClr>
    <a:custClr name="Highlight Orange">
      <a:srgbClr val="F16521"/>
    </a:custClr>
    <a:custClr name="Highlight Green">
      <a:srgbClr val="2DAA27"/>
    </a:custClr>
    <a:custClr name="Highlight Red">
      <a:srgbClr val="CF0000"/>
    </a:custClr>
  </a:custClrLst>
  <a:extLst>
    <a:ext uri="{05A4C25C-085E-4340-85A3-A5531E510DB2}">
      <thm15:themeFamily xmlns:thm15="http://schemas.microsoft.com/office/thememl/2012/main" name="AvMC Slide Template 13Mar2023  -  Read-Only" id="{BFCF0589-32CE-4BBE-ACCF-42A4B0B6C36F}" vid="{1B9680D2-83F1-4CF2-AB08-E115FEA1130C}"/>
    </a:ext>
  </a:extLst>
</a:theme>
</file>

<file path=ppt/theme/theme2.xml><?xml version="1.0" encoding="utf-8"?>
<a:theme xmlns:a="http://schemas.openxmlformats.org/drawingml/2006/main" name="US Army 2023">
  <a:themeElements>
    <a:clrScheme name="US Army 2023 Colors">
      <a:dk1>
        <a:srgbClr val="221F20"/>
      </a:dk1>
      <a:lt1>
        <a:srgbClr val="FFFFFF"/>
      </a:lt1>
      <a:dk2>
        <a:srgbClr val="221F20"/>
      </a:dk2>
      <a:lt2>
        <a:srgbClr val="FFCC01"/>
      </a:lt2>
      <a:accent1>
        <a:srgbClr val="221F20"/>
      </a:accent1>
      <a:accent2>
        <a:srgbClr val="FFCC01"/>
      </a:accent2>
      <a:accent3>
        <a:srgbClr val="727365"/>
      </a:accent3>
      <a:accent4>
        <a:srgbClr val="D5D5D7"/>
      </a:accent4>
      <a:accent5>
        <a:srgbClr val="565557"/>
      </a:accent5>
      <a:accent6>
        <a:srgbClr val="BFB8A6"/>
      </a:accent6>
      <a:hlink>
        <a:srgbClr val="565557"/>
      </a:hlink>
      <a:folHlink>
        <a:srgbClr val="565557"/>
      </a:folHlink>
    </a:clrScheme>
    <a:fontScheme name="US Army 2023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US Army 2023 Effects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  <a:miter/>
        </a:ln>
      </a:spPr>
      <a:bodyPr/>
      <a:lstStyle>
        <a:defPPr algn="ctr">
          <a:lnSpc>
            <a:spcPct val="95000"/>
          </a:lnSpc>
          <a:defRPr sz="1700"/>
        </a:defPPr>
      </a:lstStyle>
      <a:style>
        <a:lnRef idx="0">
          <a:schemeClr val="accent1"/>
        </a:lnRef>
        <a:fillRef idx="1">
          <a:schemeClr val="accent1"/>
        </a:fillRef>
        <a:effectRef idx="0">
          <a:srgbClr val="000000"/>
        </a:effectRef>
        <a:fontRef idx="minor">
          <a:srgbClr val="FFFFFF"/>
        </a:fontRef>
      </a:style>
    </a:spDef>
    <a:lnDef>
      <a:spPr>
        <a:ln w="12700" cap="flat">
          <a:miter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rgbClr val="000000"/>
        </a:effectRef>
        <a:fontRef idx="minor">
          <a:srgbClr val="FFFFFF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82880" indent="-182880">
          <a:lnSpc>
            <a:spcPct val="95000"/>
          </a:lnSpc>
          <a:spcBef>
            <a:spcPts val="1000"/>
          </a:spcBef>
          <a:buSzPct val="100000"/>
          <a:buFont typeface="Arial"/>
          <a:buChar char="▪"/>
          <a:defRPr sz="1700"/>
        </a:defPPr>
      </a:lstStyle>
    </a:txDef>
  </a:objectDefaults>
  <a:extraClrSchemeLst/>
  <a:custClrLst>
    <a:custClr name="Army Black">
      <a:srgbClr val="221F20"/>
    </a:custClr>
    <a:custClr name="Army Gold">
      <a:srgbClr val="FFCC01"/>
    </a:custClr>
    <a:custClr name="White">
      <a:srgbClr val="FFFFFF"/>
    </a:custClr>
    <a:custClr name="Army Green">
      <a:srgbClr val="2F372F"/>
    </a:custClr>
    <a:custClr name="Tan">
      <a:srgbClr val="F1E4C7"/>
    </a:custClr>
    <a:custClr name="Field 01">
      <a:srgbClr val="727365"/>
    </a:custClr>
    <a:custClr name="Field 02">
      <a:srgbClr val="BFB8A6"/>
    </a:custClr>
    <a:custClr name="Gray 01">
      <a:srgbClr val="565557"/>
    </a:custClr>
    <a:custClr name="Gray 02">
      <a:srgbClr val="D5D5D7"/>
    </a:custClr>
    <a:custClr name="Highlight Orange">
      <a:srgbClr val="F16521"/>
    </a:custClr>
    <a:custClr name="Highlight Green">
      <a:srgbClr val="2DAA27"/>
    </a:custClr>
    <a:custClr name="Highlight Red">
      <a:srgbClr val="CF0000"/>
    </a:custClr>
  </a:custClrLst>
</a:theme>
</file>

<file path=ppt/theme/theme3.xml><?xml version="1.0" encoding="utf-8"?>
<a:theme xmlns:a="http://schemas.openxmlformats.org/drawingml/2006/main" name="US Army 2023">
  <a:themeElements>
    <a:clrScheme name="US Army 2023 Colors">
      <a:dk1>
        <a:srgbClr val="221F20"/>
      </a:dk1>
      <a:lt1>
        <a:srgbClr val="FFFFFF"/>
      </a:lt1>
      <a:dk2>
        <a:srgbClr val="221F20"/>
      </a:dk2>
      <a:lt2>
        <a:srgbClr val="FFCC01"/>
      </a:lt2>
      <a:accent1>
        <a:srgbClr val="221F20"/>
      </a:accent1>
      <a:accent2>
        <a:srgbClr val="FFCC01"/>
      </a:accent2>
      <a:accent3>
        <a:srgbClr val="727365"/>
      </a:accent3>
      <a:accent4>
        <a:srgbClr val="D5D5D7"/>
      </a:accent4>
      <a:accent5>
        <a:srgbClr val="565557"/>
      </a:accent5>
      <a:accent6>
        <a:srgbClr val="BFB8A6"/>
      </a:accent6>
      <a:hlink>
        <a:srgbClr val="565557"/>
      </a:hlink>
      <a:folHlink>
        <a:srgbClr val="565557"/>
      </a:folHlink>
    </a:clrScheme>
    <a:fontScheme name="US Army 2023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US Army 2023 Effects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  <a:miter/>
        </a:ln>
      </a:spPr>
      <a:bodyPr/>
      <a:lstStyle>
        <a:defPPr algn="ctr">
          <a:lnSpc>
            <a:spcPct val="95000"/>
          </a:lnSpc>
          <a:defRPr sz="1700"/>
        </a:defPPr>
      </a:lstStyle>
      <a:style>
        <a:lnRef idx="0">
          <a:schemeClr val="accent1"/>
        </a:lnRef>
        <a:fillRef idx="1">
          <a:schemeClr val="accent1"/>
        </a:fillRef>
        <a:effectRef idx="0">
          <a:srgbClr val="000000"/>
        </a:effectRef>
        <a:fontRef idx="minor">
          <a:srgbClr val="FFFFFF"/>
        </a:fontRef>
      </a:style>
    </a:spDef>
    <a:lnDef>
      <a:spPr>
        <a:ln w="12700" cap="flat">
          <a:miter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rgbClr val="000000"/>
        </a:effectRef>
        <a:fontRef idx="minor">
          <a:srgbClr val="FFFFFF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82880" indent="-182880">
          <a:lnSpc>
            <a:spcPct val="95000"/>
          </a:lnSpc>
          <a:spcBef>
            <a:spcPts val="1000"/>
          </a:spcBef>
          <a:buSzPct val="100000"/>
          <a:buFont typeface="Arial"/>
          <a:buChar char="▪"/>
          <a:defRPr sz="1700"/>
        </a:defPPr>
      </a:lstStyle>
    </a:txDef>
  </a:objectDefaults>
  <a:extraClrSchemeLst/>
  <a:custClrLst>
    <a:custClr name="Army Black">
      <a:srgbClr val="221F20"/>
    </a:custClr>
    <a:custClr name="Army Gold">
      <a:srgbClr val="FFCC01"/>
    </a:custClr>
    <a:custClr name="White">
      <a:srgbClr val="FFFFFF"/>
    </a:custClr>
    <a:custClr name="Army Green">
      <a:srgbClr val="2F372F"/>
    </a:custClr>
    <a:custClr name="Tan">
      <a:srgbClr val="F1E4C7"/>
    </a:custClr>
    <a:custClr name="Field 01">
      <a:srgbClr val="727365"/>
    </a:custClr>
    <a:custClr name="Field 02">
      <a:srgbClr val="BFB8A6"/>
    </a:custClr>
    <a:custClr name="Gray 01">
      <a:srgbClr val="565557"/>
    </a:custClr>
    <a:custClr name="Gray 02">
      <a:srgbClr val="D5D5D7"/>
    </a:custClr>
    <a:custClr name="Highlight Orange">
      <a:srgbClr val="F16521"/>
    </a:custClr>
    <a:custClr name="Highlight Green">
      <a:srgbClr val="2DAA27"/>
    </a:custClr>
    <a:custClr name="Highlight Red">
      <a:srgbClr val="CF0000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8C060DC519C5438F279013B0EC9B02" ma:contentTypeVersion="13" ma:contentTypeDescription="Create a new document." ma:contentTypeScope="" ma:versionID="7de802b5b591a26f221ee53ee26d9440">
  <xsd:schema xmlns:xsd="http://www.w3.org/2001/XMLSchema" xmlns:xs="http://www.w3.org/2001/XMLSchema" xmlns:p="http://schemas.microsoft.com/office/2006/metadata/properties" xmlns:ns3="04adc925-6b5d-4628-b7e0-5b86efa98958" xmlns:ns4="bc96db8f-62c4-44cc-8b28-7ef117495d18" targetNamespace="http://schemas.microsoft.com/office/2006/metadata/properties" ma:root="true" ma:fieldsID="22ca15f85451b2cacf1345161eeb9698" ns3:_="" ns4:_="">
    <xsd:import namespace="04adc925-6b5d-4628-b7e0-5b86efa98958"/>
    <xsd:import namespace="bc96db8f-62c4-44cc-8b28-7ef117495d1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earchProperties" minOccurs="0"/>
                <xsd:element ref="ns3:MediaServiceDateTaken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adc925-6b5d-4628-b7e0-5b86efa989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7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96db8f-62c4-44cc-8b28-7ef117495d1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4adc925-6b5d-4628-b7e0-5b86efa98958" xsi:nil="true"/>
  </documentManagement>
</p:properties>
</file>

<file path=customXml/itemProps1.xml><?xml version="1.0" encoding="utf-8"?>
<ds:datastoreItem xmlns:ds="http://schemas.openxmlformats.org/officeDocument/2006/customXml" ds:itemID="{D1931698-9131-4B2B-A9A4-EB5DAFB5FA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3ECA34-9A8C-49D6-8677-A482515C9B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adc925-6b5d-4628-b7e0-5b86efa98958"/>
    <ds:schemaRef ds:uri="bc96db8f-62c4-44cc-8b28-7ef117495d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BE0621D-0AF8-4126-B97E-33A0857966A7}">
  <ds:schemaRefs>
    <ds:schemaRef ds:uri="http://purl.org/dc/terms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2006/metadata/properties"/>
    <ds:schemaRef ds:uri="04adc925-6b5d-4628-b7e0-5b86efa98958"/>
    <ds:schemaRef ds:uri="http://www.w3.org/XML/1998/namespace"/>
    <ds:schemaRef ds:uri="http://schemas.microsoft.com/office/infopath/2007/PartnerControls"/>
    <ds:schemaRef ds:uri="bc96db8f-62c4-44cc-8b28-7ef117495d18"/>
  </ds:schemaRefs>
</ds:datastoreItem>
</file>

<file path=docMetadata/LabelInfo.xml><?xml version="1.0" encoding="utf-8"?>
<clbl:labelList xmlns:clbl="http://schemas.microsoft.com/office/2020/mipLabelMetadata">
  <clbl:label id="{554eecc5-e26c-4620-b240-5a8bb326c33d}" enabled="1" method="Privileged" siteId="{fae6d70f-954b-4811-92b6-0530d6f84c43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7876</TotalTime>
  <Words>1575</Words>
  <Application>Microsoft Office PowerPoint</Application>
  <PresentationFormat>Widescreen</PresentationFormat>
  <Paragraphs>282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Aptos</vt:lpstr>
      <vt:lpstr>Arial</vt:lpstr>
      <vt:lpstr>Arial Bold</vt:lpstr>
      <vt:lpstr>Roboto</vt:lpstr>
      <vt:lpstr>Tahoma</vt:lpstr>
      <vt:lpstr>Times New Roman</vt:lpstr>
      <vt:lpstr>Wingdings 2</vt:lpstr>
      <vt:lpstr>US Army 2023 AFC DEVCOM Logo</vt:lpstr>
      <vt:lpstr>U.S. ARMY COMBAT CAPABILITIES DEVELOPMENT COMMAND AVIATION &amp; MISSILE CENTER</vt:lpstr>
      <vt:lpstr>agenda</vt:lpstr>
      <vt:lpstr>What is EWIS?</vt:lpstr>
      <vt:lpstr>EWIS history</vt:lpstr>
      <vt:lpstr>Ewis standards</vt:lpstr>
      <vt:lpstr>Implementation of ewis integrity program</vt:lpstr>
      <vt:lpstr>RAM Engineering &amp; system assessment division: What we do</vt:lpstr>
      <vt:lpstr>Aviation system assessment program (ASAP)</vt:lpstr>
      <vt:lpstr>Work unit codes</vt:lpstr>
      <vt:lpstr>So how do we score ewis faults?</vt:lpstr>
      <vt:lpstr>Challenges of ewis data analysis</vt:lpstr>
      <vt:lpstr>What does a EWIS wuc allow?</vt:lpstr>
      <vt:lpstr>EWIS improvement efforts</vt:lpstr>
      <vt:lpstr>Questions?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AvMC Slide Template 05May2023</dc:title>
  <dc:subject/>
  <dc:creator>Cassie</dc:creator>
  <cp:keywords>public release; AvMC Branding; powerpoint; Template</cp:keywords>
  <dc:description/>
  <cp:lastModifiedBy>sarahc@farmerstel.com</cp:lastModifiedBy>
  <cp:revision>70</cp:revision>
  <dcterms:created xsi:type="dcterms:W3CDTF">2023-04-26T14:24:59Z</dcterms:created>
  <dcterms:modified xsi:type="dcterms:W3CDTF">2025-10-31T19:36:09Z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0x010100398C060DC519C5438F279013B0EC9B02</vt:lpwstr>
  </property>
  <property fmtid="{D5CDD505-2E9C-101B-9397-08002B2CF9AE}" pid="3" name="Group">
    <vt:lpwstr>PowerPoint</vt:lpwstr>
  </property>
  <property fmtid="{D5CDD505-2E9C-101B-9397-08002B2CF9AE}" pid="4" name="Order">
    <vt:r8>124400</vt:r8>
  </property>
  <property fmtid="{D5CDD505-2E9C-101B-9397-08002B2CF9AE}" pid="5" name="WorkflowChangePath">
    <vt:lpwstr>fa62ed53-5d34-4242-83f6-2fedcb8fc24a,5;fa62ed53-5d34-4242-83f6-2fedcb8fc24a,7;fa62ed53-5d34-4242-83f6-2fedcb8fc24a,11;fa62ed53-5d34-4242-83f6-2fedcb8fc24a,13;fa62ed53-5d34-4242-83f6-2fedcb8fc24a,15;dfd8c1a5-7e80-402e-bbd4-d70f76979df3,23;dfd8c1a5-7e80-402</vt:lpwstr>
  </property>
  <property fmtid="{D5CDD505-2E9C-101B-9397-08002B2CF9AE}" pid="6" name="vti_imgdate">
    <vt:lpwstr/>
  </property>
  <property fmtid="{D5CDD505-2E9C-101B-9397-08002B2CF9AE}" pid="7" name="_NewReviewCycle">
    <vt:lpwstr/>
  </property>
  <property fmtid="{D5CDD505-2E9C-101B-9397-08002B2CF9AE}" pid="8" name="MediaServiceImageTags">
    <vt:lpwstr/>
  </property>
  <property fmtid="{D5CDD505-2E9C-101B-9397-08002B2CF9AE}" pid="9" name="_dlc_DocIdItemGuid">
    <vt:lpwstr>dff43d45-2515-4b6d-a574-6bef7a67cf0e</vt:lpwstr>
  </property>
  <property fmtid="{D5CDD505-2E9C-101B-9397-08002B2CF9AE}" pid="10" name="TaxKeyword">
    <vt:lpwstr>439;#public release|2799e8bb-c018-414a-8c4d-ec843ea487a8;#648;#AvMC Branding|5d582e82-75ad-4d1e-83cc-2a172f1af989;#206;#Template|301ddd99-ffdf-4fa6-a16d-64813e8baa9f;#429;#powerpoint|12cab601-c173-478f-99db-d1c129f32791</vt:lpwstr>
  </property>
  <property fmtid="{D5CDD505-2E9C-101B-9397-08002B2CF9AE}" pid="11" name="Managed">
    <vt:lpwstr>105;#Public Affairs|e2af3e63-dcb5-49f1-b0c2-7a1cb2e42433</vt:lpwstr>
  </property>
</Properties>
</file>