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0"/>
  </p:notesMasterIdLst>
  <p:sldIdLst>
    <p:sldId id="281" r:id="rId4"/>
    <p:sldId id="311" r:id="rId5"/>
    <p:sldId id="315" r:id="rId6"/>
    <p:sldId id="256" r:id="rId7"/>
    <p:sldId id="297" r:id="rId8"/>
    <p:sldId id="296" r:id="rId9"/>
    <p:sldId id="308" r:id="rId10"/>
    <p:sldId id="282" r:id="rId11"/>
    <p:sldId id="301" r:id="rId12"/>
    <p:sldId id="305" r:id="rId13"/>
    <p:sldId id="313" r:id="rId14"/>
    <p:sldId id="306" r:id="rId15"/>
    <p:sldId id="283" r:id="rId16"/>
    <p:sldId id="298" r:id="rId17"/>
    <p:sldId id="299" r:id="rId18"/>
    <p:sldId id="303" r:id="rId19"/>
    <p:sldId id="309" r:id="rId20"/>
    <p:sldId id="300" r:id="rId21"/>
    <p:sldId id="295" r:id="rId22"/>
    <p:sldId id="294" r:id="rId23"/>
    <p:sldId id="260" r:id="rId24"/>
    <p:sldId id="304" r:id="rId25"/>
    <p:sldId id="314" r:id="rId26"/>
    <p:sldId id="310" r:id="rId27"/>
    <p:sldId id="292" r:id="rId28"/>
    <p:sldId id="3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3588F-853A-4E53-BF90-166918DF48D9}" v="14" dt="2025-10-10T17:47:52.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rightca\Desktop\Data\PondPump-18Jun_AdditiveTe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rightca\Desktop\Data\PondPump-16Jun_Baseli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rightca\Desktop\Data\2025_19Jun%20FirePump%20Testing\FirePump_16Jun_Basline_Stud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rightca\Desktop\Data\2025_19Jun%20FirePump%20Testing\FirePump_18Jun_Additive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Pond Pump 18Jun Additive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794087517351337E-2"/>
          <c:y val="0.11118832522585129"/>
          <c:w val="0.79418187622621084"/>
          <c:h val="0.72111064296254135"/>
        </c:manualLayout>
      </c:layout>
      <c:scatterChart>
        <c:scatterStyle val="lineMarker"/>
        <c:varyColors val="0"/>
        <c:ser>
          <c:idx val="0"/>
          <c:order val="0"/>
          <c:tx>
            <c:strRef>
              <c:f>Pond_18Jun!$D$1</c:f>
              <c:strCache>
                <c:ptCount val="1"/>
                <c:pt idx="0">
                  <c:v>ppm CO</c:v>
                </c:pt>
              </c:strCache>
            </c:strRef>
          </c:tx>
          <c:spPr>
            <a:ln w="25400" cap="rnd">
              <a:noFill/>
              <a:round/>
            </a:ln>
            <a:effectLst/>
          </c:spPr>
          <c:marker>
            <c:symbol val="circle"/>
            <c:size val="3"/>
            <c:spPr>
              <a:solidFill>
                <a:schemeClr val="accent1"/>
              </a:solidFill>
              <a:ln w="9525">
                <a:solidFill>
                  <a:schemeClr val="accent1"/>
                </a:solidFill>
              </a:ln>
              <a:effectLst/>
            </c:spPr>
          </c:marker>
          <c:xVal>
            <c:numRef>
              <c:f>Pond_18Jun!$B$2:$B$4634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numCache>
            </c:numRef>
          </c:xVal>
          <c:yVal>
            <c:numRef>
              <c:f>Pond_18Jun!$D$2:$D$4634</c:f>
              <c:numCache>
                <c:formatCode>0</c:formatCode>
                <c:ptCount val="4633"/>
                <c:pt idx="0">
                  <c:v>0</c:v>
                </c:pt>
                <c:pt idx="1">
                  <c:v>0</c:v>
                </c:pt>
                <c:pt idx="2">
                  <c:v>0</c:v>
                </c:pt>
                <c:pt idx="3">
                  <c:v>1</c:v>
                </c:pt>
                <c:pt idx="4">
                  <c:v>0</c:v>
                </c:pt>
                <c:pt idx="5">
                  <c:v>0</c:v>
                </c:pt>
                <c:pt idx="6">
                  <c:v>0</c:v>
                </c:pt>
                <c:pt idx="7">
                  <c:v>1</c:v>
                </c:pt>
                <c:pt idx="8">
                  <c:v>1</c:v>
                </c:pt>
                <c:pt idx="9">
                  <c:v>2</c:v>
                </c:pt>
                <c:pt idx="10">
                  <c:v>3</c:v>
                </c:pt>
                <c:pt idx="11">
                  <c:v>3</c:v>
                </c:pt>
                <c:pt idx="12">
                  <c:v>25</c:v>
                </c:pt>
                <c:pt idx="13">
                  <c:v>54</c:v>
                </c:pt>
                <c:pt idx="14">
                  <c:v>54</c:v>
                </c:pt>
                <c:pt idx="15">
                  <c:v>99</c:v>
                </c:pt>
                <c:pt idx="16">
                  <c:v>158</c:v>
                </c:pt>
                <c:pt idx="17">
                  <c:v>303</c:v>
                </c:pt>
                <c:pt idx="18">
                  <c:v>385</c:v>
                </c:pt>
                <c:pt idx="19">
                  <c:v>472</c:v>
                </c:pt>
                <c:pt idx="20">
                  <c:v>554</c:v>
                </c:pt>
                <c:pt idx="21">
                  <c:v>636</c:v>
                </c:pt>
                <c:pt idx="22">
                  <c:v>713</c:v>
                </c:pt>
                <c:pt idx="23">
                  <c:v>713</c:v>
                </c:pt>
                <c:pt idx="24">
                  <c:v>788</c:v>
                </c:pt>
                <c:pt idx="25">
                  <c:v>855</c:v>
                </c:pt>
                <c:pt idx="26">
                  <c:v>974</c:v>
                </c:pt>
                <c:pt idx="27">
                  <c:v>1025</c:v>
                </c:pt>
                <c:pt idx="28">
                  <c:v>1025</c:v>
                </c:pt>
                <c:pt idx="29">
                  <c:v>1111</c:v>
                </c:pt>
                <c:pt idx="30">
                  <c:v>1149</c:v>
                </c:pt>
                <c:pt idx="31">
                  <c:v>1180</c:v>
                </c:pt>
                <c:pt idx="32">
                  <c:v>1207</c:v>
                </c:pt>
                <c:pt idx="33">
                  <c:v>1229</c:v>
                </c:pt>
                <c:pt idx="34">
                  <c:v>1245</c:v>
                </c:pt>
                <c:pt idx="35">
                  <c:v>1245</c:v>
                </c:pt>
                <c:pt idx="36">
                  <c:v>1258</c:v>
                </c:pt>
                <c:pt idx="37">
                  <c:v>1273</c:v>
                </c:pt>
                <c:pt idx="38">
                  <c:v>1277</c:v>
                </c:pt>
                <c:pt idx="39">
                  <c:v>1277</c:v>
                </c:pt>
                <c:pt idx="40">
                  <c:v>1277</c:v>
                </c:pt>
                <c:pt idx="41">
                  <c:v>1277</c:v>
                </c:pt>
                <c:pt idx="42">
                  <c:v>1264</c:v>
                </c:pt>
                <c:pt idx="43">
                  <c:v>1253</c:v>
                </c:pt>
                <c:pt idx="44">
                  <c:v>1239</c:v>
                </c:pt>
                <c:pt idx="45">
                  <c:v>1239</c:v>
                </c:pt>
                <c:pt idx="46">
                  <c:v>1215</c:v>
                </c:pt>
                <c:pt idx="47">
                  <c:v>1202</c:v>
                </c:pt>
                <c:pt idx="48">
                  <c:v>1193</c:v>
                </c:pt>
                <c:pt idx="49">
                  <c:v>1193</c:v>
                </c:pt>
                <c:pt idx="50">
                  <c:v>1183</c:v>
                </c:pt>
                <c:pt idx="51">
                  <c:v>1169</c:v>
                </c:pt>
                <c:pt idx="52">
                  <c:v>1161</c:v>
                </c:pt>
                <c:pt idx="53">
                  <c:v>1157</c:v>
                </c:pt>
                <c:pt idx="54">
                  <c:v>1157</c:v>
                </c:pt>
                <c:pt idx="55">
                  <c:v>1141</c:v>
                </c:pt>
                <c:pt idx="56">
                  <c:v>1131</c:v>
                </c:pt>
                <c:pt idx="57">
                  <c:v>1119</c:v>
                </c:pt>
                <c:pt idx="58">
                  <c:v>1119</c:v>
                </c:pt>
                <c:pt idx="59">
                  <c:v>1104</c:v>
                </c:pt>
                <c:pt idx="60">
                  <c:v>1058</c:v>
                </c:pt>
                <c:pt idx="61">
                  <c:v>1018</c:v>
                </c:pt>
                <c:pt idx="62">
                  <c:v>1018</c:v>
                </c:pt>
                <c:pt idx="63">
                  <c:v>896</c:v>
                </c:pt>
                <c:pt idx="64">
                  <c:v>821</c:v>
                </c:pt>
                <c:pt idx="65">
                  <c:v>735</c:v>
                </c:pt>
                <c:pt idx="66">
                  <c:v>653</c:v>
                </c:pt>
                <c:pt idx="67">
                  <c:v>653</c:v>
                </c:pt>
                <c:pt idx="68">
                  <c:v>492</c:v>
                </c:pt>
                <c:pt idx="69">
                  <c:v>421</c:v>
                </c:pt>
                <c:pt idx="70">
                  <c:v>421</c:v>
                </c:pt>
                <c:pt idx="71">
                  <c:v>302</c:v>
                </c:pt>
                <c:pt idx="72">
                  <c:v>253</c:v>
                </c:pt>
                <c:pt idx="73">
                  <c:v>212</c:v>
                </c:pt>
                <c:pt idx="74">
                  <c:v>179</c:v>
                </c:pt>
                <c:pt idx="75">
                  <c:v>148</c:v>
                </c:pt>
                <c:pt idx="76">
                  <c:v>124</c:v>
                </c:pt>
                <c:pt idx="77">
                  <c:v>104</c:v>
                </c:pt>
                <c:pt idx="78">
                  <c:v>87</c:v>
                </c:pt>
                <c:pt idx="79">
                  <c:v>87</c:v>
                </c:pt>
                <c:pt idx="80">
                  <c:v>61</c:v>
                </c:pt>
                <c:pt idx="81">
                  <c:v>51</c:v>
                </c:pt>
                <c:pt idx="82">
                  <c:v>43</c:v>
                </c:pt>
                <c:pt idx="83">
                  <c:v>43</c:v>
                </c:pt>
                <c:pt idx="84">
                  <c:v>33</c:v>
                </c:pt>
                <c:pt idx="85">
                  <c:v>28</c:v>
                </c:pt>
                <c:pt idx="86">
                  <c:v>28</c:v>
                </c:pt>
                <c:pt idx="87">
                  <c:v>25</c:v>
                </c:pt>
                <c:pt idx="88">
                  <c:v>20</c:v>
                </c:pt>
                <c:pt idx="89">
                  <c:v>18</c:v>
                </c:pt>
                <c:pt idx="90">
                  <c:v>16</c:v>
                </c:pt>
                <c:pt idx="91">
                  <c:v>16</c:v>
                </c:pt>
                <c:pt idx="92">
                  <c:v>17</c:v>
                </c:pt>
                <c:pt idx="93">
                  <c:v>27</c:v>
                </c:pt>
                <c:pt idx="94">
                  <c:v>51</c:v>
                </c:pt>
                <c:pt idx="95">
                  <c:v>86</c:v>
                </c:pt>
                <c:pt idx="96">
                  <c:v>86</c:v>
                </c:pt>
                <c:pt idx="97">
                  <c:v>192</c:v>
                </c:pt>
                <c:pt idx="98">
                  <c:v>257</c:v>
                </c:pt>
                <c:pt idx="99">
                  <c:v>326</c:v>
                </c:pt>
                <c:pt idx="100">
                  <c:v>326</c:v>
                </c:pt>
                <c:pt idx="101">
                  <c:v>457</c:v>
                </c:pt>
                <c:pt idx="102">
                  <c:v>515</c:v>
                </c:pt>
                <c:pt idx="103">
                  <c:v>567</c:v>
                </c:pt>
                <c:pt idx="104">
                  <c:v>611</c:v>
                </c:pt>
                <c:pt idx="105">
                  <c:v>650</c:v>
                </c:pt>
                <c:pt idx="106">
                  <c:v>650</c:v>
                </c:pt>
                <c:pt idx="107">
                  <c:v>706</c:v>
                </c:pt>
                <c:pt idx="108">
                  <c:v>726</c:v>
                </c:pt>
                <c:pt idx="109">
                  <c:v>741</c:v>
                </c:pt>
                <c:pt idx="110">
                  <c:v>752</c:v>
                </c:pt>
                <c:pt idx="111">
                  <c:v>762</c:v>
                </c:pt>
                <c:pt idx="112">
                  <c:v>762</c:v>
                </c:pt>
                <c:pt idx="113">
                  <c:v>774</c:v>
                </c:pt>
                <c:pt idx="114">
                  <c:v>778</c:v>
                </c:pt>
                <c:pt idx="115">
                  <c:v>784</c:v>
                </c:pt>
                <c:pt idx="116">
                  <c:v>787</c:v>
                </c:pt>
                <c:pt idx="117">
                  <c:v>791</c:v>
                </c:pt>
                <c:pt idx="118">
                  <c:v>796</c:v>
                </c:pt>
                <c:pt idx="119">
                  <c:v>798</c:v>
                </c:pt>
                <c:pt idx="120">
                  <c:v>801</c:v>
                </c:pt>
                <c:pt idx="121">
                  <c:v>802</c:v>
                </c:pt>
                <c:pt idx="122">
                  <c:v>802</c:v>
                </c:pt>
                <c:pt idx="123">
                  <c:v>802</c:v>
                </c:pt>
                <c:pt idx="124">
                  <c:v>803</c:v>
                </c:pt>
                <c:pt idx="125">
                  <c:v>803</c:v>
                </c:pt>
                <c:pt idx="126">
                  <c:v>804</c:v>
                </c:pt>
                <c:pt idx="127">
                  <c:v>806</c:v>
                </c:pt>
                <c:pt idx="128">
                  <c:v>807</c:v>
                </c:pt>
                <c:pt idx="129">
                  <c:v>809</c:v>
                </c:pt>
                <c:pt idx="130">
                  <c:v>811</c:v>
                </c:pt>
                <c:pt idx="131">
                  <c:v>811</c:v>
                </c:pt>
                <c:pt idx="132">
                  <c:v>814</c:v>
                </c:pt>
                <c:pt idx="133">
                  <c:v>814</c:v>
                </c:pt>
                <c:pt idx="134">
                  <c:v>822</c:v>
                </c:pt>
                <c:pt idx="135">
                  <c:v>821</c:v>
                </c:pt>
                <c:pt idx="136">
                  <c:v>821</c:v>
                </c:pt>
                <c:pt idx="137">
                  <c:v>819</c:v>
                </c:pt>
                <c:pt idx="138">
                  <c:v>815</c:v>
                </c:pt>
                <c:pt idx="139">
                  <c:v>812</c:v>
                </c:pt>
                <c:pt idx="140">
                  <c:v>806</c:v>
                </c:pt>
                <c:pt idx="141">
                  <c:v>800</c:v>
                </c:pt>
                <c:pt idx="142">
                  <c:v>793</c:v>
                </c:pt>
                <c:pt idx="143">
                  <c:v>787</c:v>
                </c:pt>
                <c:pt idx="144">
                  <c:v>787</c:v>
                </c:pt>
                <c:pt idx="145">
                  <c:v>780</c:v>
                </c:pt>
                <c:pt idx="146">
                  <c:v>773</c:v>
                </c:pt>
                <c:pt idx="147">
                  <c:v>771</c:v>
                </c:pt>
                <c:pt idx="148">
                  <c:v>770</c:v>
                </c:pt>
                <c:pt idx="149">
                  <c:v>767</c:v>
                </c:pt>
                <c:pt idx="150">
                  <c:v>767</c:v>
                </c:pt>
                <c:pt idx="151">
                  <c:v>765</c:v>
                </c:pt>
                <c:pt idx="152">
                  <c:v>765</c:v>
                </c:pt>
                <c:pt idx="153">
                  <c:v>759</c:v>
                </c:pt>
                <c:pt idx="154">
                  <c:v>755</c:v>
                </c:pt>
                <c:pt idx="155">
                  <c:v>749</c:v>
                </c:pt>
                <c:pt idx="156">
                  <c:v>745</c:v>
                </c:pt>
                <c:pt idx="157">
                  <c:v>740</c:v>
                </c:pt>
                <c:pt idx="158">
                  <c:v>736</c:v>
                </c:pt>
                <c:pt idx="159">
                  <c:v>733</c:v>
                </c:pt>
                <c:pt idx="160">
                  <c:v>730</c:v>
                </c:pt>
                <c:pt idx="161">
                  <c:v>725</c:v>
                </c:pt>
                <c:pt idx="162">
                  <c:v>723</c:v>
                </c:pt>
                <c:pt idx="163">
                  <c:v>720</c:v>
                </c:pt>
                <c:pt idx="164">
                  <c:v>718</c:v>
                </c:pt>
                <c:pt idx="165">
                  <c:v>716</c:v>
                </c:pt>
                <c:pt idx="166">
                  <c:v>717</c:v>
                </c:pt>
                <c:pt idx="167">
                  <c:v>717</c:v>
                </c:pt>
                <c:pt idx="168">
                  <c:v>717</c:v>
                </c:pt>
                <c:pt idx="169">
                  <c:v>714</c:v>
                </c:pt>
                <c:pt idx="170">
                  <c:v>710</c:v>
                </c:pt>
                <c:pt idx="171">
                  <c:v>704</c:v>
                </c:pt>
                <c:pt idx="172">
                  <c:v>695</c:v>
                </c:pt>
                <c:pt idx="173">
                  <c:v>687</c:v>
                </c:pt>
                <c:pt idx="174">
                  <c:v>678</c:v>
                </c:pt>
                <c:pt idx="175">
                  <c:v>674</c:v>
                </c:pt>
                <c:pt idx="176">
                  <c:v>671</c:v>
                </c:pt>
                <c:pt idx="177">
                  <c:v>670</c:v>
                </c:pt>
                <c:pt idx="178">
                  <c:v>674</c:v>
                </c:pt>
                <c:pt idx="179">
                  <c:v>677</c:v>
                </c:pt>
                <c:pt idx="180">
                  <c:v>682</c:v>
                </c:pt>
                <c:pt idx="181">
                  <c:v>684</c:v>
                </c:pt>
                <c:pt idx="182">
                  <c:v>686</c:v>
                </c:pt>
                <c:pt idx="183">
                  <c:v>687</c:v>
                </c:pt>
                <c:pt idx="184">
                  <c:v>683</c:v>
                </c:pt>
                <c:pt idx="185">
                  <c:v>679</c:v>
                </c:pt>
                <c:pt idx="186">
                  <c:v>671</c:v>
                </c:pt>
                <c:pt idx="187">
                  <c:v>665</c:v>
                </c:pt>
                <c:pt idx="188">
                  <c:v>656</c:v>
                </c:pt>
                <c:pt idx="189">
                  <c:v>647</c:v>
                </c:pt>
                <c:pt idx="190">
                  <c:v>638</c:v>
                </c:pt>
                <c:pt idx="191">
                  <c:v>631</c:v>
                </c:pt>
                <c:pt idx="192">
                  <c:v>624</c:v>
                </c:pt>
                <c:pt idx="193">
                  <c:v>619</c:v>
                </c:pt>
                <c:pt idx="194">
                  <c:v>615</c:v>
                </c:pt>
                <c:pt idx="195">
                  <c:v>614</c:v>
                </c:pt>
                <c:pt idx="196">
                  <c:v>613</c:v>
                </c:pt>
                <c:pt idx="197">
                  <c:v>614</c:v>
                </c:pt>
                <c:pt idx="198">
                  <c:v>612</c:v>
                </c:pt>
                <c:pt idx="199">
                  <c:v>612</c:v>
                </c:pt>
                <c:pt idx="200">
                  <c:v>612</c:v>
                </c:pt>
                <c:pt idx="201">
                  <c:v>614</c:v>
                </c:pt>
                <c:pt idx="202">
                  <c:v>615</c:v>
                </c:pt>
                <c:pt idx="203">
                  <c:v>618</c:v>
                </c:pt>
                <c:pt idx="204">
                  <c:v>625</c:v>
                </c:pt>
                <c:pt idx="205">
                  <c:v>630</c:v>
                </c:pt>
                <c:pt idx="206">
                  <c:v>634</c:v>
                </c:pt>
                <c:pt idx="207">
                  <c:v>639</c:v>
                </c:pt>
                <c:pt idx="208">
                  <c:v>641</c:v>
                </c:pt>
                <c:pt idx="209">
                  <c:v>641</c:v>
                </c:pt>
                <c:pt idx="210">
                  <c:v>641</c:v>
                </c:pt>
                <c:pt idx="211">
                  <c:v>637</c:v>
                </c:pt>
                <c:pt idx="212">
                  <c:v>630</c:v>
                </c:pt>
                <c:pt idx="213">
                  <c:v>630</c:v>
                </c:pt>
                <c:pt idx="214">
                  <c:v>624</c:v>
                </c:pt>
                <c:pt idx="215">
                  <c:v>619</c:v>
                </c:pt>
                <c:pt idx="216">
                  <c:v>614</c:v>
                </c:pt>
                <c:pt idx="217">
                  <c:v>607</c:v>
                </c:pt>
                <c:pt idx="218">
                  <c:v>603</c:v>
                </c:pt>
                <c:pt idx="219">
                  <c:v>599</c:v>
                </c:pt>
                <c:pt idx="220">
                  <c:v>598</c:v>
                </c:pt>
                <c:pt idx="221">
                  <c:v>596</c:v>
                </c:pt>
                <c:pt idx="222">
                  <c:v>597</c:v>
                </c:pt>
                <c:pt idx="223">
                  <c:v>596</c:v>
                </c:pt>
                <c:pt idx="224">
                  <c:v>598</c:v>
                </c:pt>
                <c:pt idx="225">
                  <c:v>598</c:v>
                </c:pt>
                <c:pt idx="226">
                  <c:v>599</c:v>
                </c:pt>
                <c:pt idx="227">
                  <c:v>599</c:v>
                </c:pt>
                <c:pt idx="228">
                  <c:v>599</c:v>
                </c:pt>
                <c:pt idx="229">
                  <c:v>600</c:v>
                </c:pt>
                <c:pt idx="230">
                  <c:v>598</c:v>
                </c:pt>
                <c:pt idx="231">
                  <c:v>598</c:v>
                </c:pt>
                <c:pt idx="232">
                  <c:v>598</c:v>
                </c:pt>
                <c:pt idx="233">
                  <c:v>597</c:v>
                </c:pt>
                <c:pt idx="234">
                  <c:v>596</c:v>
                </c:pt>
                <c:pt idx="235">
                  <c:v>591</c:v>
                </c:pt>
                <c:pt idx="236">
                  <c:v>591</c:v>
                </c:pt>
                <c:pt idx="237">
                  <c:v>591</c:v>
                </c:pt>
                <c:pt idx="238">
                  <c:v>587</c:v>
                </c:pt>
                <c:pt idx="239">
                  <c:v>585</c:v>
                </c:pt>
                <c:pt idx="240">
                  <c:v>583</c:v>
                </c:pt>
                <c:pt idx="241">
                  <c:v>581</c:v>
                </c:pt>
                <c:pt idx="242">
                  <c:v>578</c:v>
                </c:pt>
                <c:pt idx="243">
                  <c:v>576</c:v>
                </c:pt>
                <c:pt idx="244">
                  <c:v>576</c:v>
                </c:pt>
                <c:pt idx="245">
                  <c:v>578</c:v>
                </c:pt>
                <c:pt idx="246">
                  <c:v>577</c:v>
                </c:pt>
                <c:pt idx="247">
                  <c:v>578</c:v>
                </c:pt>
                <c:pt idx="248">
                  <c:v>579</c:v>
                </c:pt>
                <c:pt idx="249">
                  <c:v>577</c:v>
                </c:pt>
                <c:pt idx="250">
                  <c:v>578</c:v>
                </c:pt>
                <c:pt idx="251">
                  <c:v>577</c:v>
                </c:pt>
                <c:pt idx="252">
                  <c:v>577</c:v>
                </c:pt>
                <c:pt idx="253">
                  <c:v>576</c:v>
                </c:pt>
                <c:pt idx="254">
                  <c:v>579</c:v>
                </c:pt>
                <c:pt idx="255">
                  <c:v>580</c:v>
                </c:pt>
                <c:pt idx="256">
                  <c:v>580</c:v>
                </c:pt>
                <c:pt idx="257">
                  <c:v>582</c:v>
                </c:pt>
                <c:pt idx="258">
                  <c:v>583</c:v>
                </c:pt>
                <c:pt idx="259">
                  <c:v>582</c:v>
                </c:pt>
                <c:pt idx="260">
                  <c:v>582</c:v>
                </c:pt>
                <c:pt idx="261">
                  <c:v>583</c:v>
                </c:pt>
                <c:pt idx="262">
                  <c:v>581</c:v>
                </c:pt>
                <c:pt idx="263">
                  <c:v>572</c:v>
                </c:pt>
                <c:pt idx="264">
                  <c:v>572</c:v>
                </c:pt>
                <c:pt idx="265">
                  <c:v>571</c:v>
                </c:pt>
                <c:pt idx="266">
                  <c:v>567</c:v>
                </c:pt>
                <c:pt idx="267">
                  <c:v>566</c:v>
                </c:pt>
                <c:pt idx="268">
                  <c:v>566</c:v>
                </c:pt>
                <c:pt idx="269">
                  <c:v>566</c:v>
                </c:pt>
                <c:pt idx="270">
                  <c:v>564</c:v>
                </c:pt>
                <c:pt idx="271">
                  <c:v>564</c:v>
                </c:pt>
                <c:pt idx="272">
                  <c:v>559</c:v>
                </c:pt>
                <c:pt idx="273">
                  <c:v>559</c:v>
                </c:pt>
                <c:pt idx="274">
                  <c:v>555</c:v>
                </c:pt>
                <c:pt idx="275">
                  <c:v>550</c:v>
                </c:pt>
                <c:pt idx="276">
                  <c:v>545</c:v>
                </c:pt>
                <c:pt idx="277">
                  <c:v>539</c:v>
                </c:pt>
                <c:pt idx="278">
                  <c:v>539</c:v>
                </c:pt>
                <c:pt idx="279">
                  <c:v>536</c:v>
                </c:pt>
                <c:pt idx="280">
                  <c:v>533</c:v>
                </c:pt>
                <c:pt idx="281">
                  <c:v>532</c:v>
                </c:pt>
                <c:pt idx="282">
                  <c:v>531</c:v>
                </c:pt>
                <c:pt idx="283">
                  <c:v>531</c:v>
                </c:pt>
                <c:pt idx="284">
                  <c:v>531</c:v>
                </c:pt>
                <c:pt idx="285">
                  <c:v>530</c:v>
                </c:pt>
                <c:pt idx="286">
                  <c:v>533</c:v>
                </c:pt>
                <c:pt idx="287">
                  <c:v>533</c:v>
                </c:pt>
                <c:pt idx="288">
                  <c:v>533</c:v>
                </c:pt>
                <c:pt idx="289">
                  <c:v>533</c:v>
                </c:pt>
                <c:pt idx="290">
                  <c:v>531</c:v>
                </c:pt>
                <c:pt idx="291">
                  <c:v>531</c:v>
                </c:pt>
                <c:pt idx="292">
                  <c:v>531</c:v>
                </c:pt>
                <c:pt idx="293">
                  <c:v>534</c:v>
                </c:pt>
                <c:pt idx="294">
                  <c:v>534</c:v>
                </c:pt>
                <c:pt idx="295">
                  <c:v>535</c:v>
                </c:pt>
                <c:pt idx="296">
                  <c:v>539</c:v>
                </c:pt>
                <c:pt idx="297">
                  <c:v>540</c:v>
                </c:pt>
                <c:pt idx="298">
                  <c:v>541</c:v>
                </c:pt>
                <c:pt idx="299">
                  <c:v>542</c:v>
                </c:pt>
                <c:pt idx="300">
                  <c:v>543</c:v>
                </c:pt>
                <c:pt idx="301">
                  <c:v>540</c:v>
                </c:pt>
                <c:pt idx="302">
                  <c:v>538</c:v>
                </c:pt>
                <c:pt idx="303">
                  <c:v>537</c:v>
                </c:pt>
                <c:pt idx="304">
                  <c:v>535</c:v>
                </c:pt>
                <c:pt idx="305">
                  <c:v>535</c:v>
                </c:pt>
                <c:pt idx="306">
                  <c:v>535</c:v>
                </c:pt>
                <c:pt idx="307">
                  <c:v>532</c:v>
                </c:pt>
                <c:pt idx="308">
                  <c:v>530</c:v>
                </c:pt>
                <c:pt idx="309">
                  <c:v>530</c:v>
                </c:pt>
                <c:pt idx="310">
                  <c:v>531</c:v>
                </c:pt>
                <c:pt idx="311">
                  <c:v>533</c:v>
                </c:pt>
                <c:pt idx="312">
                  <c:v>532</c:v>
                </c:pt>
                <c:pt idx="313">
                  <c:v>533</c:v>
                </c:pt>
                <c:pt idx="314">
                  <c:v>533</c:v>
                </c:pt>
                <c:pt idx="315">
                  <c:v>533</c:v>
                </c:pt>
                <c:pt idx="316">
                  <c:v>534</c:v>
                </c:pt>
                <c:pt idx="317">
                  <c:v>529</c:v>
                </c:pt>
                <c:pt idx="318">
                  <c:v>527</c:v>
                </c:pt>
                <c:pt idx="319">
                  <c:v>527</c:v>
                </c:pt>
                <c:pt idx="320">
                  <c:v>525</c:v>
                </c:pt>
                <c:pt idx="321">
                  <c:v>522</c:v>
                </c:pt>
                <c:pt idx="322">
                  <c:v>520</c:v>
                </c:pt>
                <c:pt idx="323">
                  <c:v>517</c:v>
                </c:pt>
                <c:pt idx="324">
                  <c:v>518</c:v>
                </c:pt>
                <c:pt idx="325">
                  <c:v>518</c:v>
                </c:pt>
                <c:pt idx="326">
                  <c:v>519</c:v>
                </c:pt>
                <c:pt idx="327">
                  <c:v>518</c:v>
                </c:pt>
                <c:pt idx="328">
                  <c:v>519</c:v>
                </c:pt>
                <c:pt idx="329">
                  <c:v>519</c:v>
                </c:pt>
                <c:pt idx="330">
                  <c:v>520</c:v>
                </c:pt>
                <c:pt idx="331">
                  <c:v>520</c:v>
                </c:pt>
                <c:pt idx="332">
                  <c:v>517</c:v>
                </c:pt>
                <c:pt idx="333">
                  <c:v>517</c:v>
                </c:pt>
                <c:pt idx="334">
                  <c:v>514</c:v>
                </c:pt>
                <c:pt idx="335">
                  <c:v>511</c:v>
                </c:pt>
                <c:pt idx="336">
                  <c:v>510</c:v>
                </c:pt>
                <c:pt idx="337">
                  <c:v>504</c:v>
                </c:pt>
                <c:pt idx="338">
                  <c:v>501</c:v>
                </c:pt>
                <c:pt idx="339">
                  <c:v>501</c:v>
                </c:pt>
                <c:pt idx="340">
                  <c:v>497</c:v>
                </c:pt>
                <c:pt idx="341">
                  <c:v>489</c:v>
                </c:pt>
                <c:pt idx="342">
                  <c:v>485</c:v>
                </c:pt>
                <c:pt idx="343">
                  <c:v>485</c:v>
                </c:pt>
                <c:pt idx="344">
                  <c:v>475</c:v>
                </c:pt>
                <c:pt idx="345">
                  <c:v>470</c:v>
                </c:pt>
                <c:pt idx="346">
                  <c:v>470</c:v>
                </c:pt>
                <c:pt idx="347">
                  <c:v>467</c:v>
                </c:pt>
                <c:pt idx="348">
                  <c:v>465</c:v>
                </c:pt>
                <c:pt idx="349">
                  <c:v>461</c:v>
                </c:pt>
                <c:pt idx="350">
                  <c:v>459</c:v>
                </c:pt>
                <c:pt idx="351">
                  <c:v>459</c:v>
                </c:pt>
                <c:pt idx="352">
                  <c:v>455</c:v>
                </c:pt>
                <c:pt idx="353">
                  <c:v>457</c:v>
                </c:pt>
                <c:pt idx="354">
                  <c:v>460</c:v>
                </c:pt>
                <c:pt idx="355">
                  <c:v>459</c:v>
                </c:pt>
                <c:pt idx="356">
                  <c:v>461</c:v>
                </c:pt>
                <c:pt idx="357">
                  <c:v>464</c:v>
                </c:pt>
                <c:pt idx="358">
                  <c:v>464</c:v>
                </c:pt>
                <c:pt idx="359">
                  <c:v>470</c:v>
                </c:pt>
                <c:pt idx="360">
                  <c:v>476</c:v>
                </c:pt>
                <c:pt idx="361">
                  <c:v>476</c:v>
                </c:pt>
                <c:pt idx="362">
                  <c:v>478</c:v>
                </c:pt>
                <c:pt idx="363">
                  <c:v>480</c:v>
                </c:pt>
                <c:pt idx="364">
                  <c:v>485</c:v>
                </c:pt>
                <c:pt idx="365">
                  <c:v>487</c:v>
                </c:pt>
                <c:pt idx="366">
                  <c:v>488</c:v>
                </c:pt>
                <c:pt idx="367">
                  <c:v>486</c:v>
                </c:pt>
                <c:pt idx="368">
                  <c:v>485</c:v>
                </c:pt>
                <c:pt idx="369">
                  <c:v>485</c:v>
                </c:pt>
                <c:pt idx="370">
                  <c:v>479</c:v>
                </c:pt>
                <c:pt idx="371">
                  <c:v>476</c:v>
                </c:pt>
                <c:pt idx="372">
                  <c:v>472</c:v>
                </c:pt>
                <c:pt idx="373">
                  <c:v>472</c:v>
                </c:pt>
                <c:pt idx="374">
                  <c:v>465</c:v>
                </c:pt>
                <c:pt idx="375">
                  <c:v>461</c:v>
                </c:pt>
                <c:pt idx="376">
                  <c:v>461</c:v>
                </c:pt>
                <c:pt idx="377">
                  <c:v>462</c:v>
                </c:pt>
                <c:pt idx="378">
                  <c:v>460</c:v>
                </c:pt>
                <c:pt idx="379">
                  <c:v>458</c:v>
                </c:pt>
                <c:pt idx="380">
                  <c:v>459</c:v>
                </c:pt>
                <c:pt idx="381">
                  <c:v>459</c:v>
                </c:pt>
                <c:pt idx="382">
                  <c:v>459</c:v>
                </c:pt>
                <c:pt idx="383">
                  <c:v>458</c:v>
                </c:pt>
                <c:pt idx="384">
                  <c:v>458</c:v>
                </c:pt>
                <c:pt idx="385">
                  <c:v>457</c:v>
                </c:pt>
                <c:pt idx="386">
                  <c:v>456</c:v>
                </c:pt>
                <c:pt idx="387">
                  <c:v>457</c:v>
                </c:pt>
                <c:pt idx="388">
                  <c:v>456</c:v>
                </c:pt>
                <c:pt idx="389">
                  <c:v>455</c:v>
                </c:pt>
                <c:pt idx="390">
                  <c:v>456</c:v>
                </c:pt>
                <c:pt idx="391">
                  <c:v>456</c:v>
                </c:pt>
                <c:pt idx="392">
                  <c:v>455</c:v>
                </c:pt>
                <c:pt idx="393">
                  <c:v>455</c:v>
                </c:pt>
                <c:pt idx="394">
                  <c:v>455</c:v>
                </c:pt>
                <c:pt idx="395">
                  <c:v>455</c:v>
                </c:pt>
                <c:pt idx="396">
                  <c:v>455</c:v>
                </c:pt>
                <c:pt idx="397">
                  <c:v>454</c:v>
                </c:pt>
                <c:pt idx="398">
                  <c:v>456</c:v>
                </c:pt>
                <c:pt idx="399">
                  <c:v>456</c:v>
                </c:pt>
                <c:pt idx="400">
                  <c:v>459</c:v>
                </c:pt>
                <c:pt idx="401">
                  <c:v>459</c:v>
                </c:pt>
                <c:pt idx="402">
                  <c:v>459</c:v>
                </c:pt>
                <c:pt idx="403">
                  <c:v>460</c:v>
                </c:pt>
                <c:pt idx="404">
                  <c:v>458</c:v>
                </c:pt>
                <c:pt idx="405">
                  <c:v>459</c:v>
                </c:pt>
                <c:pt idx="406">
                  <c:v>459</c:v>
                </c:pt>
                <c:pt idx="407">
                  <c:v>458</c:v>
                </c:pt>
                <c:pt idx="408">
                  <c:v>458</c:v>
                </c:pt>
                <c:pt idx="409">
                  <c:v>458</c:v>
                </c:pt>
                <c:pt idx="410">
                  <c:v>458</c:v>
                </c:pt>
                <c:pt idx="411">
                  <c:v>458</c:v>
                </c:pt>
                <c:pt idx="412">
                  <c:v>455</c:v>
                </c:pt>
                <c:pt idx="413">
                  <c:v>452</c:v>
                </c:pt>
                <c:pt idx="414">
                  <c:v>448</c:v>
                </c:pt>
                <c:pt idx="415">
                  <c:v>446</c:v>
                </c:pt>
                <c:pt idx="416">
                  <c:v>445</c:v>
                </c:pt>
                <c:pt idx="417">
                  <c:v>443</c:v>
                </c:pt>
                <c:pt idx="418">
                  <c:v>443</c:v>
                </c:pt>
                <c:pt idx="419">
                  <c:v>441</c:v>
                </c:pt>
                <c:pt idx="420">
                  <c:v>443</c:v>
                </c:pt>
                <c:pt idx="421">
                  <c:v>441</c:v>
                </c:pt>
                <c:pt idx="422">
                  <c:v>438</c:v>
                </c:pt>
                <c:pt idx="423">
                  <c:v>438</c:v>
                </c:pt>
                <c:pt idx="424">
                  <c:v>439</c:v>
                </c:pt>
                <c:pt idx="425">
                  <c:v>439</c:v>
                </c:pt>
                <c:pt idx="426">
                  <c:v>439</c:v>
                </c:pt>
                <c:pt idx="427">
                  <c:v>439</c:v>
                </c:pt>
                <c:pt idx="428">
                  <c:v>439</c:v>
                </c:pt>
                <c:pt idx="429">
                  <c:v>439</c:v>
                </c:pt>
                <c:pt idx="430">
                  <c:v>439</c:v>
                </c:pt>
                <c:pt idx="431">
                  <c:v>439</c:v>
                </c:pt>
                <c:pt idx="432">
                  <c:v>436</c:v>
                </c:pt>
                <c:pt idx="433">
                  <c:v>437</c:v>
                </c:pt>
                <c:pt idx="434">
                  <c:v>436</c:v>
                </c:pt>
                <c:pt idx="435">
                  <c:v>436</c:v>
                </c:pt>
                <c:pt idx="436">
                  <c:v>437</c:v>
                </c:pt>
                <c:pt idx="437">
                  <c:v>436</c:v>
                </c:pt>
                <c:pt idx="438">
                  <c:v>437</c:v>
                </c:pt>
                <c:pt idx="439">
                  <c:v>436</c:v>
                </c:pt>
                <c:pt idx="440">
                  <c:v>436</c:v>
                </c:pt>
                <c:pt idx="441">
                  <c:v>438</c:v>
                </c:pt>
                <c:pt idx="442">
                  <c:v>438</c:v>
                </c:pt>
                <c:pt idx="443">
                  <c:v>438</c:v>
                </c:pt>
                <c:pt idx="444">
                  <c:v>438</c:v>
                </c:pt>
                <c:pt idx="445">
                  <c:v>439</c:v>
                </c:pt>
                <c:pt idx="446">
                  <c:v>437</c:v>
                </c:pt>
                <c:pt idx="447">
                  <c:v>435</c:v>
                </c:pt>
                <c:pt idx="448">
                  <c:v>431</c:v>
                </c:pt>
                <c:pt idx="449">
                  <c:v>429</c:v>
                </c:pt>
                <c:pt idx="450">
                  <c:v>425</c:v>
                </c:pt>
                <c:pt idx="451">
                  <c:v>422</c:v>
                </c:pt>
                <c:pt idx="452">
                  <c:v>418</c:v>
                </c:pt>
                <c:pt idx="453">
                  <c:v>415</c:v>
                </c:pt>
                <c:pt idx="454">
                  <c:v>414</c:v>
                </c:pt>
                <c:pt idx="455">
                  <c:v>412</c:v>
                </c:pt>
                <c:pt idx="456">
                  <c:v>413</c:v>
                </c:pt>
                <c:pt idx="457">
                  <c:v>413</c:v>
                </c:pt>
                <c:pt idx="458">
                  <c:v>416</c:v>
                </c:pt>
                <c:pt idx="459">
                  <c:v>419</c:v>
                </c:pt>
                <c:pt idx="460">
                  <c:v>420</c:v>
                </c:pt>
                <c:pt idx="461">
                  <c:v>423</c:v>
                </c:pt>
                <c:pt idx="462">
                  <c:v>428</c:v>
                </c:pt>
                <c:pt idx="463">
                  <c:v>430</c:v>
                </c:pt>
                <c:pt idx="464">
                  <c:v>434</c:v>
                </c:pt>
                <c:pt idx="465">
                  <c:v>434</c:v>
                </c:pt>
                <c:pt idx="466">
                  <c:v>437</c:v>
                </c:pt>
                <c:pt idx="467">
                  <c:v>436</c:v>
                </c:pt>
                <c:pt idx="468">
                  <c:v>436</c:v>
                </c:pt>
                <c:pt idx="469">
                  <c:v>436</c:v>
                </c:pt>
                <c:pt idx="470">
                  <c:v>437</c:v>
                </c:pt>
                <c:pt idx="471">
                  <c:v>435</c:v>
                </c:pt>
                <c:pt idx="472">
                  <c:v>437</c:v>
                </c:pt>
                <c:pt idx="473">
                  <c:v>436</c:v>
                </c:pt>
                <c:pt idx="474">
                  <c:v>434</c:v>
                </c:pt>
                <c:pt idx="475">
                  <c:v>435</c:v>
                </c:pt>
                <c:pt idx="476">
                  <c:v>431</c:v>
                </c:pt>
                <c:pt idx="477">
                  <c:v>428</c:v>
                </c:pt>
                <c:pt idx="478">
                  <c:v>424</c:v>
                </c:pt>
                <c:pt idx="479">
                  <c:v>420</c:v>
                </c:pt>
                <c:pt idx="480">
                  <c:v>416</c:v>
                </c:pt>
                <c:pt idx="481">
                  <c:v>411</c:v>
                </c:pt>
                <c:pt idx="482">
                  <c:v>410</c:v>
                </c:pt>
                <c:pt idx="483">
                  <c:v>408</c:v>
                </c:pt>
                <c:pt idx="484">
                  <c:v>407</c:v>
                </c:pt>
                <c:pt idx="485">
                  <c:v>409</c:v>
                </c:pt>
                <c:pt idx="486">
                  <c:v>410</c:v>
                </c:pt>
                <c:pt idx="487">
                  <c:v>410</c:v>
                </c:pt>
                <c:pt idx="488">
                  <c:v>412</c:v>
                </c:pt>
                <c:pt idx="489">
                  <c:v>417</c:v>
                </c:pt>
                <c:pt idx="490">
                  <c:v>418</c:v>
                </c:pt>
                <c:pt idx="491">
                  <c:v>419</c:v>
                </c:pt>
                <c:pt idx="492">
                  <c:v>420</c:v>
                </c:pt>
                <c:pt idx="493">
                  <c:v>422</c:v>
                </c:pt>
                <c:pt idx="494">
                  <c:v>422</c:v>
                </c:pt>
                <c:pt idx="495">
                  <c:v>420</c:v>
                </c:pt>
                <c:pt idx="496">
                  <c:v>418</c:v>
                </c:pt>
                <c:pt idx="497">
                  <c:v>418</c:v>
                </c:pt>
                <c:pt idx="498">
                  <c:v>418</c:v>
                </c:pt>
                <c:pt idx="499">
                  <c:v>419</c:v>
                </c:pt>
                <c:pt idx="500">
                  <c:v>420</c:v>
                </c:pt>
                <c:pt idx="501">
                  <c:v>422</c:v>
                </c:pt>
                <c:pt idx="502">
                  <c:v>425</c:v>
                </c:pt>
                <c:pt idx="503">
                  <c:v>427</c:v>
                </c:pt>
                <c:pt idx="504">
                  <c:v>430</c:v>
                </c:pt>
                <c:pt idx="505">
                  <c:v>430</c:v>
                </c:pt>
                <c:pt idx="506">
                  <c:v>430</c:v>
                </c:pt>
                <c:pt idx="507">
                  <c:v>427</c:v>
                </c:pt>
                <c:pt idx="508">
                  <c:v>427</c:v>
                </c:pt>
                <c:pt idx="509">
                  <c:v>426</c:v>
                </c:pt>
                <c:pt idx="510">
                  <c:v>421</c:v>
                </c:pt>
                <c:pt idx="511">
                  <c:v>416</c:v>
                </c:pt>
                <c:pt idx="512">
                  <c:v>414</c:v>
                </c:pt>
                <c:pt idx="513">
                  <c:v>412</c:v>
                </c:pt>
                <c:pt idx="514">
                  <c:v>412</c:v>
                </c:pt>
                <c:pt idx="515">
                  <c:v>415</c:v>
                </c:pt>
                <c:pt idx="516">
                  <c:v>419</c:v>
                </c:pt>
                <c:pt idx="517">
                  <c:v>419</c:v>
                </c:pt>
                <c:pt idx="518">
                  <c:v>420</c:v>
                </c:pt>
                <c:pt idx="519">
                  <c:v>421</c:v>
                </c:pt>
                <c:pt idx="520">
                  <c:v>421</c:v>
                </c:pt>
                <c:pt idx="521">
                  <c:v>418</c:v>
                </c:pt>
                <c:pt idx="522">
                  <c:v>414</c:v>
                </c:pt>
                <c:pt idx="523">
                  <c:v>408</c:v>
                </c:pt>
                <c:pt idx="524">
                  <c:v>403</c:v>
                </c:pt>
                <c:pt idx="525">
                  <c:v>400</c:v>
                </c:pt>
                <c:pt idx="526">
                  <c:v>396</c:v>
                </c:pt>
                <c:pt idx="527">
                  <c:v>392</c:v>
                </c:pt>
                <c:pt idx="528">
                  <c:v>390</c:v>
                </c:pt>
                <c:pt idx="529">
                  <c:v>390</c:v>
                </c:pt>
                <c:pt idx="530">
                  <c:v>390</c:v>
                </c:pt>
                <c:pt idx="531">
                  <c:v>390</c:v>
                </c:pt>
                <c:pt idx="532">
                  <c:v>394</c:v>
                </c:pt>
                <c:pt idx="533">
                  <c:v>398</c:v>
                </c:pt>
                <c:pt idx="534">
                  <c:v>402</c:v>
                </c:pt>
                <c:pt idx="535">
                  <c:v>405</c:v>
                </c:pt>
                <c:pt idx="536">
                  <c:v>406</c:v>
                </c:pt>
                <c:pt idx="537">
                  <c:v>406</c:v>
                </c:pt>
                <c:pt idx="538">
                  <c:v>407</c:v>
                </c:pt>
                <c:pt idx="539">
                  <c:v>409</c:v>
                </c:pt>
                <c:pt idx="540">
                  <c:v>409</c:v>
                </c:pt>
                <c:pt idx="541">
                  <c:v>409</c:v>
                </c:pt>
                <c:pt idx="542">
                  <c:v>411</c:v>
                </c:pt>
                <c:pt idx="543">
                  <c:v>410</c:v>
                </c:pt>
                <c:pt idx="544">
                  <c:v>410</c:v>
                </c:pt>
                <c:pt idx="545">
                  <c:v>410</c:v>
                </c:pt>
                <c:pt idx="546">
                  <c:v>409</c:v>
                </c:pt>
                <c:pt idx="547">
                  <c:v>406</c:v>
                </c:pt>
                <c:pt idx="548">
                  <c:v>404</c:v>
                </c:pt>
                <c:pt idx="549">
                  <c:v>403</c:v>
                </c:pt>
                <c:pt idx="550">
                  <c:v>401</c:v>
                </c:pt>
                <c:pt idx="551">
                  <c:v>399</c:v>
                </c:pt>
                <c:pt idx="552">
                  <c:v>397</c:v>
                </c:pt>
                <c:pt idx="553">
                  <c:v>395</c:v>
                </c:pt>
                <c:pt idx="554">
                  <c:v>394</c:v>
                </c:pt>
                <c:pt idx="555">
                  <c:v>389</c:v>
                </c:pt>
                <c:pt idx="556">
                  <c:v>390</c:v>
                </c:pt>
                <c:pt idx="557">
                  <c:v>388</c:v>
                </c:pt>
                <c:pt idx="558">
                  <c:v>388</c:v>
                </c:pt>
                <c:pt idx="559">
                  <c:v>385</c:v>
                </c:pt>
                <c:pt idx="560">
                  <c:v>385</c:v>
                </c:pt>
                <c:pt idx="561">
                  <c:v>385</c:v>
                </c:pt>
                <c:pt idx="562">
                  <c:v>387</c:v>
                </c:pt>
                <c:pt idx="563">
                  <c:v>386</c:v>
                </c:pt>
                <c:pt idx="564">
                  <c:v>387</c:v>
                </c:pt>
                <c:pt idx="565">
                  <c:v>389</c:v>
                </c:pt>
                <c:pt idx="566">
                  <c:v>390</c:v>
                </c:pt>
                <c:pt idx="567">
                  <c:v>393</c:v>
                </c:pt>
                <c:pt idx="568">
                  <c:v>396</c:v>
                </c:pt>
                <c:pt idx="569">
                  <c:v>396</c:v>
                </c:pt>
                <c:pt idx="570">
                  <c:v>401</c:v>
                </c:pt>
                <c:pt idx="571">
                  <c:v>404</c:v>
                </c:pt>
                <c:pt idx="572">
                  <c:v>406</c:v>
                </c:pt>
                <c:pt idx="573">
                  <c:v>407</c:v>
                </c:pt>
                <c:pt idx="574">
                  <c:v>407</c:v>
                </c:pt>
                <c:pt idx="575">
                  <c:v>407</c:v>
                </c:pt>
                <c:pt idx="576">
                  <c:v>407</c:v>
                </c:pt>
                <c:pt idx="577">
                  <c:v>405</c:v>
                </c:pt>
                <c:pt idx="578">
                  <c:v>404</c:v>
                </c:pt>
                <c:pt idx="579">
                  <c:v>402</c:v>
                </c:pt>
                <c:pt idx="580">
                  <c:v>398</c:v>
                </c:pt>
                <c:pt idx="581">
                  <c:v>397</c:v>
                </c:pt>
                <c:pt idx="582">
                  <c:v>393</c:v>
                </c:pt>
                <c:pt idx="583">
                  <c:v>390</c:v>
                </c:pt>
                <c:pt idx="584">
                  <c:v>390</c:v>
                </c:pt>
                <c:pt idx="585">
                  <c:v>391</c:v>
                </c:pt>
                <c:pt idx="586">
                  <c:v>390</c:v>
                </c:pt>
                <c:pt idx="587">
                  <c:v>391</c:v>
                </c:pt>
                <c:pt idx="588">
                  <c:v>392</c:v>
                </c:pt>
                <c:pt idx="589">
                  <c:v>392</c:v>
                </c:pt>
                <c:pt idx="590">
                  <c:v>390</c:v>
                </c:pt>
                <c:pt idx="591">
                  <c:v>390</c:v>
                </c:pt>
                <c:pt idx="592">
                  <c:v>390</c:v>
                </c:pt>
                <c:pt idx="593">
                  <c:v>390</c:v>
                </c:pt>
                <c:pt idx="594">
                  <c:v>390</c:v>
                </c:pt>
                <c:pt idx="595">
                  <c:v>393</c:v>
                </c:pt>
                <c:pt idx="596">
                  <c:v>395</c:v>
                </c:pt>
                <c:pt idx="597">
                  <c:v>395</c:v>
                </c:pt>
                <c:pt idx="598">
                  <c:v>396</c:v>
                </c:pt>
                <c:pt idx="599">
                  <c:v>398</c:v>
                </c:pt>
                <c:pt idx="600">
                  <c:v>403</c:v>
                </c:pt>
                <c:pt idx="601">
                  <c:v>400</c:v>
                </c:pt>
                <c:pt idx="602">
                  <c:v>399</c:v>
                </c:pt>
                <c:pt idx="603">
                  <c:v>399</c:v>
                </c:pt>
                <c:pt idx="604">
                  <c:v>395</c:v>
                </c:pt>
                <c:pt idx="605">
                  <c:v>392</c:v>
                </c:pt>
                <c:pt idx="606">
                  <c:v>392</c:v>
                </c:pt>
                <c:pt idx="607">
                  <c:v>391</c:v>
                </c:pt>
                <c:pt idx="608">
                  <c:v>386</c:v>
                </c:pt>
                <c:pt idx="609">
                  <c:v>386</c:v>
                </c:pt>
                <c:pt idx="610">
                  <c:v>386</c:v>
                </c:pt>
                <c:pt idx="611">
                  <c:v>385</c:v>
                </c:pt>
                <c:pt idx="612">
                  <c:v>384</c:v>
                </c:pt>
                <c:pt idx="613">
                  <c:v>384</c:v>
                </c:pt>
                <c:pt idx="614">
                  <c:v>382</c:v>
                </c:pt>
                <c:pt idx="615">
                  <c:v>382</c:v>
                </c:pt>
                <c:pt idx="616">
                  <c:v>381</c:v>
                </c:pt>
                <c:pt idx="617">
                  <c:v>380</c:v>
                </c:pt>
                <c:pt idx="618">
                  <c:v>381</c:v>
                </c:pt>
                <c:pt idx="619">
                  <c:v>381</c:v>
                </c:pt>
                <c:pt idx="620">
                  <c:v>385</c:v>
                </c:pt>
                <c:pt idx="621">
                  <c:v>384</c:v>
                </c:pt>
                <c:pt idx="622">
                  <c:v>387</c:v>
                </c:pt>
                <c:pt idx="623">
                  <c:v>389</c:v>
                </c:pt>
                <c:pt idx="624">
                  <c:v>389</c:v>
                </c:pt>
                <c:pt idx="625">
                  <c:v>388</c:v>
                </c:pt>
                <c:pt idx="626">
                  <c:v>389</c:v>
                </c:pt>
                <c:pt idx="627">
                  <c:v>388</c:v>
                </c:pt>
                <c:pt idx="628">
                  <c:v>386</c:v>
                </c:pt>
                <c:pt idx="629">
                  <c:v>384</c:v>
                </c:pt>
                <c:pt idx="630">
                  <c:v>384</c:v>
                </c:pt>
                <c:pt idx="631">
                  <c:v>384</c:v>
                </c:pt>
                <c:pt idx="632">
                  <c:v>380</c:v>
                </c:pt>
                <c:pt idx="633">
                  <c:v>380</c:v>
                </c:pt>
                <c:pt idx="634">
                  <c:v>380</c:v>
                </c:pt>
                <c:pt idx="635">
                  <c:v>382</c:v>
                </c:pt>
                <c:pt idx="636">
                  <c:v>381</c:v>
                </c:pt>
                <c:pt idx="637">
                  <c:v>383</c:v>
                </c:pt>
                <c:pt idx="638">
                  <c:v>383</c:v>
                </c:pt>
                <c:pt idx="639">
                  <c:v>385</c:v>
                </c:pt>
                <c:pt idx="640">
                  <c:v>384</c:v>
                </c:pt>
                <c:pt idx="641">
                  <c:v>381</c:v>
                </c:pt>
                <c:pt idx="642">
                  <c:v>382</c:v>
                </c:pt>
                <c:pt idx="643">
                  <c:v>380</c:v>
                </c:pt>
                <c:pt idx="644">
                  <c:v>378</c:v>
                </c:pt>
                <c:pt idx="645">
                  <c:v>380</c:v>
                </c:pt>
                <c:pt idx="646">
                  <c:v>379</c:v>
                </c:pt>
                <c:pt idx="647">
                  <c:v>379</c:v>
                </c:pt>
                <c:pt idx="648">
                  <c:v>380</c:v>
                </c:pt>
                <c:pt idx="649">
                  <c:v>384</c:v>
                </c:pt>
                <c:pt idx="650">
                  <c:v>384</c:v>
                </c:pt>
                <c:pt idx="651">
                  <c:v>387</c:v>
                </c:pt>
                <c:pt idx="652">
                  <c:v>391</c:v>
                </c:pt>
                <c:pt idx="653">
                  <c:v>395</c:v>
                </c:pt>
                <c:pt idx="654">
                  <c:v>398</c:v>
                </c:pt>
                <c:pt idx="655">
                  <c:v>398</c:v>
                </c:pt>
                <c:pt idx="656">
                  <c:v>403</c:v>
                </c:pt>
                <c:pt idx="657">
                  <c:v>403</c:v>
                </c:pt>
                <c:pt idx="658">
                  <c:v>402</c:v>
                </c:pt>
                <c:pt idx="659">
                  <c:v>403</c:v>
                </c:pt>
                <c:pt idx="660">
                  <c:v>398</c:v>
                </c:pt>
                <c:pt idx="661">
                  <c:v>398</c:v>
                </c:pt>
                <c:pt idx="662">
                  <c:v>394</c:v>
                </c:pt>
                <c:pt idx="663">
                  <c:v>389</c:v>
                </c:pt>
                <c:pt idx="664">
                  <c:v>385</c:v>
                </c:pt>
                <c:pt idx="665">
                  <c:v>381</c:v>
                </c:pt>
                <c:pt idx="666">
                  <c:v>381</c:v>
                </c:pt>
                <c:pt idx="667">
                  <c:v>377</c:v>
                </c:pt>
                <c:pt idx="668">
                  <c:v>376</c:v>
                </c:pt>
                <c:pt idx="669">
                  <c:v>374</c:v>
                </c:pt>
                <c:pt idx="670">
                  <c:v>375</c:v>
                </c:pt>
                <c:pt idx="671">
                  <c:v>375</c:v>
                </c:pt>
                <c:pt idx="672">
                  <c:v>374</c:v>
                </c:pt>
                <c:pt idx="673">
                  <c:v>373</c:v>
                </c:pt>
                <c:pt idx="674">
                  <c:v>373</c:v>
                </c:pt>
                <c:pt idx="675">
                  <c:v>373</c:v>
                </c:pt>
                <c:pt idx="676">
                  <c:v>372</c:v>
                </c:pt>
                <c:pt idx="677">
                  <c:v>370</c:v>
                </c:pt>
                <c:pt idx="678">
                  <c:v>370</c:v>
                </c:pt>
                <c:pt idx="679">
                  <c:v>369</c:v>
                </c:pt>
                <c:pt idx="680">
                  <c:v>368</c:v>
                </c:pt>
                <c:pt idx="681">
                  <c:v>368</c:v>
                </c:pt>
                <c:pt idx="682">
                  <c:v>365</c:v>
                </c:pt>
                <c:pt idx="683">
                  <c:v>366</c:v>
                </c:pt>
                <c:pt idx="684">
                  <c:v>366</c:v>
                </c:pt>
                <c:pt idx="685">
                  <c:v>364</c:v>
                </c:pt>
                <c:pt idx="686">
                  <c:v>364</c:v>
                </c:pt>
                <c:pt idx="687">
                  <c:v>364</c:v>
                </c:pt>
                <c:pt idx="688">
                  <c:v>364</c:v>
                </c:pt>
                <c:pt idx="689">
                  <c:v>364</c:v>
                </c:pt>
                <c:pt idx="690">
                  <c:v>362</c:v>
                </c:pt>
                <c:pt idx="691">
                  <c:v>362</c:v>
                </c:pt>
                <c:pt idx="692">
                  <c:v>363</c:v>
                </c:pt>
                <c:pt idx="693">
                  <c:v>364</c:v>
                </c:pt>
                <c:pt idx="694">
                  <c:v>365</c:v>
                </c:pt>
                <c:pt idx="695">
                  <c:v>365</c:v>
                </c:pt>
                <c:pt idx="696">
                  <c:v>366</c:v>
                </c:pt>
                <c:pt idx="697">
                  <c:v>366</c:v>
                </c:pt>
                <c:pt idx="698">
                  <c:v>367</c:v>
                </c:pt>
                <c:pt idx="699">
                  <c:v>366</c:v>
                </c:pt>
                <c:pt idx="700">
                  <c:v>366</c:v>
                </c:pt>
                <c:pt idx="701">
                  <c:v>367</c:v>
                </c:pt>
                <c:pt idx="702">
                  <c:v>367</c:v>
                </c:pt>
                <c:pt idx="703">
                  <c:v>368</c:v>
                </c:pt>
                <c:pt idx="704">
                  <c:v>369</c:v>
                </c:pt>
                <c:pt idx="705">
                  <c:v>371</c:v>
                </c:pt>
                <c:pt idx="706">
                  <c:v>375</c:v>
                </c:pt>
                <c:pt idx="707">
                  <c:v>378</c:v>
                </c:pt>
                <c:pt idx="708">
                  <c:v>383</c:v>
                </c:pt>
                <c:pt idx="709">
                  <c:v>388</c:v>
                </c:pt>
                <c:pt idx="710">
                  <c:v>390</c:v>
                </c:pt>
                <c:pt idx="711">
                  <c:v>390</c:v>
                </c:pt>
                <c:pt idx="712">
                  <c:v>395</c:v>
                </c:pt>
                <c:pt idx="713">
                  <c:v>395</c:v>
                </c:pt>
                <c:pt idx="714">
                  <c:v>395</c:v>
                </c:pt>
                <c:pt idx="715">
                  <c:v>395</c:v>
                </c:pt>
                <c:pt idx="716">
                  <c:v>393</c:v>
                </c:pt>
                <c:pt idx="717">
                  <c:v>391</c:v>
                </c:pt>
                <c:pt idx="718">
                  <c:v>388</c:v>
                </c:pt>
                <c:pt idx="719">
                  <c:v>388</c:v>
                </c:pt>
                <c:pt idx="720">
                  <c:v>385</c:v>
                </c:pt>
                <c:pt idx="721">
                  <c:v>380</c:v>
                </c:pt>
                <c:pt idx="722">
                  <c:v>380</c:v>
                </c:pt>
                <c:pt idx="723">
                  <c:v>377</c:v>
                </c:pt>
                <c:pt idx="724">
                  <c:v>375</c:v>
                </c:pt>
                <c:pt idx="725">
                  <c:v>370</c:v>
                </c:pt>
                <c:pt idx="726">
                  <c:v>367</c:v>
                </c:pt>
                <c:pt idx="727">
                  <c:v>367</c:v>
                </c:pt>
                <c:pt idx="728">
                  <c:v>368</c:v>
                </c:pt>
                <c:pt idx="729">
                  <c:v>368</c:v>
                </c:pt>
                <c:pt idx="730">
                  <c:v>368</c:v>
                </c:pt>
                <c:pt idx="731">
                  <c:v>369</c:v>
                </c:pt>
                <c:pt idx="732">
                  <c:v>377</c:v>
                </c:pt>
                <c:pt idx="733">
                  <c:v>379</c:v>
                </c:pt>
                <c:pt idx="734">
                  <c:v>381</c:v>
                </c:pt>
                <c:pt idx="735">
                  <c:v>386</c:v>
                </c:pt>
                <c:pt idx="736">
                  <c:v>387</c:v>
                </c:pt>
                <c:pt idx="737">
                  <c:v>388</c:v>
                </c:pt>
                <c:pt idx="738">
                  <c:v>389</c:v>
                </c:pt>
                <c:pt idx="739">
                  <c:v>389</c:v>
                </c:pt>
                <c:pt idx="740">
                  <c:v>387</c:v>
                </c:pt>
                <c:pt idx="741">
                  <c:v>386</c:v>
                </c:pt>
                <c:pt idx="742">
                  <c:v>383</c:v>
                </c:pt>
                <c:pt idx="743">
                  <c:v>382</c:v>
                </c:pt>
                <c:pt idx="744">
                  <c:v>382</c:v>
                </c:pt>
                <c:pt idx="745">
                  <c:v>380</c:v>
                </c:pt>
                <c:pt idx="746">
                  <c:v>378</c:v>
                </c:pt>
                <c:pt idx="747">
                  <c:v>376</c:v>
                </c:pt>
                <c:pt idx="748">
                  <c:v>376</c:v>
                </c:pt>
                <c:pt idx="749">
                  <c:v>375</c:v>
                </c:pt>
                <c:pt idx="750">
                  <c:v>373</c:v>
                </c:pt>
                <c:pt idx="751">
                  <c:v>374</c:v>
                </c:pt>
                <c:pt idx="752">
                  <c:v>374</c:v>
                </c:pt>
                <c:pt idx="753">
                  <c:v>374</c:v>
                </c:pt>
                <c:pt idx="754">
                  <c:v>373</c:v>
                </c:pt>
                <c:pt idx="755">
                  <c:v>374</c:v>
                </c:pt>
                <c:pt idx="756">
                  <c:v>372</c:v>
                </c:pt>
                <c:pt idx="757">
                  <c:v>372</c:v>
                </c:pt>
                <c:pt idx="758">
                  <c:v>372</c:v>
                </c:pt>
                <c:pt idx="759">
                  <c:v>371</c:v>
                </c:pt>
                <c:pt idx="760">
                  <c:v>370</c:v>
                </c:pt>
                <c:pt idx="761">
                  <c:v>371</c:v>
                </c:pt>
                <c:pt idx="762">
                  <c:v>369</c:v>
                </c:pt>
                <c:pt idx="763">
                  <c:v>370</c:v>
                </c:pt>
                <c:pt idx="764">
                  <c:v>371</c:v>
                </c:pt>
                <c:pt idx="765">
                  <c:v>371</c:v>
                </c:pt>
                <c:pt idx="766">
                  <c:v>371</c:v>
                </c:pt>
                <c:pt idx="767">
                  <c:v>371</c:v>
                </c:pt>
                <c:pt idx="768">
                  <c:v>371</c:v>
                </c:pt>
                <c:pt idx="769">
                  <c:v>370</c:v>
                </c:pt>
                <c:pt idx="770">
                  <c:v>370</c:v>
                </c:pt>
                <c:pt idx="771">
                  <c:v>367</c:v>
                </c:pt>
                <c:pt idx="772">
                  <c:v>366</c:v>
                </c:pt>
                <c:pt idx="773">
                  <c:v>365</c:v>
                </c:pt>
                <c:pt idx="774">
                  <c:v>365</c:v>
                </c:pt>
                <c:pt idx="775">
                  <c:v>361</c:v>
                </c:pt>
                <c:pt idx="776">
                  <c:v>362</c:v>
                </c:pt>
                <c:pt idx="777">
                  <c:v>361</c:v>
                </c:pt>
                <c:pt idx="778">
                  <c:v>362</c:v>
                </c:pt>
                <c:pt idx="779">
                  <c:v>362</c:v>
                </c:pt>
                <c:pt idx="780">
                  <c:v>363</c:v>
                </c:pt>
                <c:pt idx="781">
                  <c:v>365</c:v>
                </c:pt>
                <c:pt idx="782">
                  <c:v>366</c:v>
                </c:pt>
                <c:pt idx="783">
                  <c:v>367</c:v>
                </c:pt>
                <c:pt idx="784">
                  <c:v>366</c:v>
                </c:pt>
                <c:pt idx="785">
                  <c:v>366</c:v>
                </c:pt>
                <c:pt idx="786">
                  <c:v>367</c:v>
                </c:pt>
                <c:pt idx="787">
                  <c:v>367</c:v>
                </c:pt>
                <c:pt idx="788">
                  <c:v>367</c:v>
                </c:pt>
                <c:pt idx="789">
                  <c:v>368</c:v>
                </c:pt>
                <c:pt idx="790">
                  <c:v>370</c:v>
                </c:pt>
                <c:pt idx="791">
                  <c:v>371</c:v>
                </c:pt>
                <c:pt idx="792">
                  <c:v>373</c:v>
                </c:pt>
                <c:pt idx="793">
                  <c:v>372</c:v>
                </c:pt>
                <c:pt idx="794">
                  <c:v>371</c:v>
                </c:pt>
                <c:pt idx="795">
                  <c:v>371</c:v>
                </c:pt>
                <c:pt idx="796">
                  <c:v>371</c:v>
                </c:pt>
                <c:pt idx="797">
                  <c:v>371</c:v>
                </c:pt>
                <c:pt idx="798">
                  <c:v>371</c:v>
                </c:pt>
                <c:pt idx="799">
                  <c:v>371</c:v>
                </c:pt>
                <c:pt idx="800">
                  <c:v>371</c:v>
                </c:pt>
                <c:pt idx="801">
                  <c:v>372</c:v>
                </c:pt>
                <c:pt idx="802">
                  <c:v>371</c:v>
                </c:pt>
                <c:pt idx="803">
                  <c:v>372</c:v>
                </c:pt>
                <c:pt idx="804">
                  <c:v>370</c:v>
                </c:pt>
                <c:pt idx="805">
                  <c:v>370</c:v>
                </c:pt>
                <c:pt idx="806">
                  <c:v>368</c:v>
                </c:pt>
                <c:pt idx="807">
                  <c:v>368</c:v>
                </c:pt>
                <c:pt idx="808">
                  <c:v>369</c:v>
                </c:pt>
                <c:pt idx="809">
                  <c:v>368</c:v>
                </c:pt>
                <c:pt idx="810">
                  <c:v>366</c:v>
                </c:pt>
                <c:pt idx="811">
                  <c:v>365</c:v>
                </c:pt>
                <c:pt idx="812">
                  <c:v>364</c:v>
                </c:pt>
                <c:pt idx="813">
                  <c:v>358</c:v>
                </c:pt>
                <c:pt idx="814">
                  <c:v>348</c:v>
                </c:pt>
                <c:pt idx="815">
                  <c:v>332</c:v>
                </c:pt>
                <c:pt idx="816">
                  <c:v>312</c:v>
                </c:pt>
                <c:pt idx="817">
                  <c:v>285</c:v>
                </c:pt>
                <c:pt idx="818">
                  <c:v>259</c:v>
                </c:pt>
                <c:pt idx="819">
                  <c:v>229</c:v>
                </c:pt>
                <c:pt idx="820">
                  <c:v>201</c:v>
                </c:pt>
                <c:pt idx="821">
                  <c:v>175</c:v>
                </c:pt>
                <c:pt idx="822">
                  <c:v>149</c:v>
                </c:pt>
                <c:pt idx="823">
                  <c:v>129</c:v>
                </c:pt>
                <c:pt idx="824">
                  <c:v>108</c:v>
                </c:pt>
                <c:pt idx="825">
                  <c:v>92</c:v>
                </c:pt>
                <c:pt idx="826">
                  <c:v>78</c:v>
                </c:pt>
                <c:pt idx="827">
                  <c:v>67</c:v>
                </c:pt>
                <c:pt idx="828">
                  <c:v>53</c:v>
                </c:pt>
                <c:pt idx="829">
                  <c:v>45</c:v>
                </c:pt>
                <c:pt idx="830">
                  <c:v>38</c:v>
                </c:pt>
                <c:pt idx="831">
                  <c:v>31</c:v>
                </c:pt>
                <c:pt idx="832">
                  <c:v>28</c:v>
                </c:pt>
                <c:pt idx="833">
                  <c:v>24</c:v>
                </c:pt>
                <c:pt idx="834">
                  <c:v>21</c:v>
                </c:pt>
                <c:pt idx="835">
                  <c:v>18</c:v>
                </c:pt>
                <c:pt idx="836">
                  <c:v>18</c:v>
                </c:pt>
                <c:pt idx="837">
                  <c:v>14</c:v>
                </c:pt>
                <c:pt idx="838">
                  <c:v>12</c:v>
                </c:pt>
                <c:pt idx="839">
                  <c:v>12</c:v>
                </c:pt>
                <c:pt idx="840">
                  <c:v>12</c:v>
                </c:pt>
                <c:pt idx="841">
                  <c:v>10</c:v>
                </c:pt>
                <c:pt idx="842">
                  <c:v>9</c:v>
                </c:pt>
                <c:pt idx="843">
                  <c:v>11</c:v>
                </c:pt>
                <c:pt idx="844">
                  <c:v>10</c:v>
                </c:pt>
                <c:pt idx="845">
                  <c:v>10</c:v>
                </c:pt>
                <c:pt idx="846">
                  <c:v>10</c:v>
                </c:pt>
                <c:pt idx="847">
                  <c:v>10</c:v>
                </c:pt>
                <c:pt idx="848">
                  <c:v>8</c:v>
                </c:pt>
                <c:pt idx="849">
                  <c:v>8</c:v>
                </c:pt>
                <c:pt idx="850">
                  <c:v>9</c:v>
                </c:pt>
                <c:pt idx="851">
                  <c:v>8</c:v>
                </c:pt>
                <c:pt idx="852">
                  <c:v>7</c:v>
                </c:pt>
                <c:pt idx="853">
                  <c:v>7</c:v>
                </c:pt>
                <c:pt idx="854">
                  <c:v>6</c:v>
                </c:pt>
                <c:pt idx="855">
                  <c:v>6</c:v>
                </c:pt>
                <c:pt idx="856">
                  <c:v>5</c:v>
                </c:pt>
                <c:pt idx="857">
                  <c:v>4</c:v>
                </c:pt>
                <c:pt idx="858">
                  <c:v>5</c:v>
                </c:pt>
                <c:pt idx="859">
                  <c:v>5</c:v>
                </c:pt>
                <c:pt idx="860">
                  <c:v>4</c:v>
                </c:pt>
                <c:pt idx="861">
                  <c:v>4</c:v>
                </c:pt>
                <c:pt idx="862">
                  <c:v>4</c:v>
                </c:pt>
                <c:pt idx="863">
                  <c:v>4</c:v>
                </c:pt>
                <c:pt idx="864">
                  <c:v>5</c:v>
                </c:pt>
                <c:pt idx="865">
                  <c:v>4</c:v>
                </c:pt>
                <c:pt idx="866">
                  <c:v>5</c:v>
                </c:pt>
                <c:pt idx="867">
                  <c:v>5</c:v>
                </c:pt>
                <c:pt idx="868">
                  <c:v>6</c:v>
                </c:pt>
                <c:pt idx="869">
                  <c:v>3</c:v>
                </c:pt>
                <c:pt idx="870">
                  <c:v>4</c:v>
                </c:pt>
                <c:pt idx="871">
                  <c:v>5</c:v>
                </c:pt>
                <c:pt idx="872">
                  <c:v>5</c:v>
                </c:pt>
                <c:pt idx="873">
                  <c:v>4</c:v>
                </c:pt>
                <c:pt idx="874">
                  <c:v>4</c:v>
                </c:pt>
                <c:pt idx="875">
                  <c:v>4</c:v>
                </c:pt>
                <c:pt idx="876">
                  <c:v>3</c:v>
                </c:pt>
                <c:pt idx="877">
                  <c:v>3</c:v>
                </c:pt>
                <c:pt idx="878">
                  <c:v>5</c:v>
                </c:pt>
                <c:pt idx="879">
                  <c:v>3</c:v>
                </c:pt>
                <c:pt idx="880">
                  <c:v>3</c:v>
                </c:pt>
                <c:pt idx="881">
                  <c:v>4</c:v>
                </c:pt>
                <c:pt idx="882">
                  <c:v>2</c:v>
                </c:pt>
                <c:pt idx="883">
                  <c:v>4</c:v>
                </c:pt>
                <c:pt idx="884">
                  <c:v>4</c:v>
                </c:pt>
                <c:pt idx="885">
                  <c:v>3</c:v>
                </c:pt>
                <c:pt idx="886">
                  <c:v>4</c:v>
                </c:pt>
                <c:pt idx="887">
                  <c:v>4</c:v>
                </c:pt>
                <c:pt idx="888">
                  <c:v>4</c:v>
                </c:pt>
                <c:pt idx="889">
                  <c:v>3</c:v>
                </c:pt>
                <c:pt idx="890">
                  <c:v>2</c:v>
                </c:pt>
                <c:pt idx="891">
                  <c:v>3</c:v>
                </c:pt>
                <c:pt idx="892">
                  <c:v>4</c:v>
                </c:pt>
                <c:pt idx="893">
                  <c:v>2</c:v>
                </c:pt>
                <c:pt idx="894">
                  <c:v>4</c:v>
                </c:pt>
                <c:pt idx="895">
                  <c:v>4</c:v>
                </c:pt>
                <c:pt idx="896">
                  <c:v>3</c:v>
                </c:pt>
                <c:pt idx="897">
                  <c:v>3</c:v>
                </c:pt>
                <c:pt idx="898">
                  <c:v>1</c:v>
                </c:pt>
                <c:pt idx="899">
                  <c:v>1</c:v>
                </c:pt>
                <c:pt idx="900">
                  <c:v>1</c:v>
                </c:pt>
                <c:pt idx="901">
                  <c:v>3</c:v>
                </c:pt>
                <c:pt idx="902">
                  <c:v>3</c:v>
                </c:pt>
              </c:numCache>
            </c:numRef>
          </c:yVal>
          <c:smooth val="0"/>
          <c:extLst xmlns:c16r2="http://schemas.microsoft.com/office/drawing/2015/06/chart">
            <c:ext xmlns:c16="http://schemas.microsoft.com/office/drawing/2014/chart" uri="{C3380CC4-5D6E-409C-BE32-E72D297353CC}">
              <c16:uniqueId val="{00000000-EF60-402C-BB56-67B6F2E1A507}"/>
            </c:ext>
          </c:extLst>
        </c:ser>
        <c:ser>
          <c:idx val="1"/>
          <c:order val="1"/>
          <c:tx>
            <c:strRef>
              <c:f>Pond_18Jun!$E$1</c:f>
              <c:strCache>
                <c:ptCount val="1"/>
                <c:pt idx="0">
                  <c:v>ppm NOx</c:v>
                </c:pt>
              </c:strCache>
            </c:strRef>
          </c:tx>
          <c:spPr>
            <a:ln w="25400" cap="rnd">
              <a:noFill/>
              <a:round/>
            </a:ln>
            <a:effectLst/>
          </c:spPr>
          <c:marker>
            <c:symbol val="circle"/>
            <c:size val="3"/>
            <c:spPr>
              <a:solidFill>
                <a:schemeClr val="accent2"/>
              </a:solidFill>
              <a:ln w="9525">
                <a:solidFill>
                  <a:schemeClr val="accent2"/>
                </a:solidFill>
              </a:ln>
              <a:effectLst/>
            </c:spPr>
          </c:marker>
          <c:xVal>
            <c:numRef>
              <c:f>Pond_18Jun!$B$2:$B$4634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numCache>
            </c:numRef>
          </c:xVal>
          <c:yVal>
            <c:numRef>
              <c:f>Pond_18Jun!$E$2:$E$4634</c:f>
              <c:numCache>
                <c:formatCode>0.0</c:formatCode>
                <c:ptCount val="4633"/>
                <c:pt idx="0">
                  <c:v>0</c:v>
                </c:pt>
                <c:pt idx="1">
                  <c:v>0</c:v>
                </c:pt>
                <c:pt idx="2">
                  <c:v>0</c:v>
                </c:pt>
                <c:pt idx="3">
                  <c:v>0</c:v>
                </c:pt>
                <c:pt idx="4">
                  <c:v>0</c:v>
                </c:pt>
                <c:pt idx="5">
                  <c:v>0</c:v>
                </c:pt>
                <c:pt idx="6">
                  <c:v>2</c:v>
                </c:pt>
                <c:pt idx="7">
                  <c:v>10</c:v>
                </c:pt>
                <c:pt idx="8">
                  <c:v>21</c:v>
                </c:pt>
                <c:pt idx="9">
                  <c:v>34</c:v>
                </c:pt>
                <c:pt idx="10">
                  <c:v>56.1</c:v>
                </c:pt>
                <c:pt idx="11">
                  <c:v>56.1</c:v>
                </c:pt>
                <c:pt idx="12">
                  <c:v>65</c:v>
                </c:pt>
                <c:pt idx="13">
                  <c:v>72.099999999999994</c:v>
                </c:pt>
                <c:pt idx="14">
                  <c:v>77</c:v>
                </c:pt>
                <c:pt idx="15">
                  <c:v>81.099999999999994</c:v>
                </c:pt>
                <c:pt idx="16">
                  <c:v>84.1</c:v>
                </c:pt>
                <c:pt idx="17">
                  <c:v>86.2</c:v>
                </c:pt>
                <c:pt idx="18">
                  <c:v>88.1</c:v>
                </c:pt>
                <c:pt idx="19">
                  <c:v>91.1</c:v>
                </c:pt>
                <c:pt idx="20">
                  <c:v>92.1</c:v>
                </c:pt>
                <c:pt idx="21">
                  <c:v>93.2</c:v>
                </c:pt>
                <c:pt idx="22">
                  <c:v>93.2</c:v>
                </c:pt>
                <c:pt idx="23">
                  <c:v>93.1</c:v>
                </c:pt>
                <c:pt idx="24">
                  <c:v>93.1</c:v>
                </c:pt>
                <c:pt idx="25">
                  <c:v>93.1</c:v>
                </c:pt>
                <c:pt idx="26">
                  <c:v>93.1</c:v>
                </c:pt>
                <c:pt idx="27">
                  <c:v>93.1</c:v>
                </c:pt>
                <c:pt idx="28">
                  <c:v>94.1</c:v>
                </c:pt>
                <c:pt idx="29">
                  <c:v>94</c:v>
                </c:pt>
                <c:pt idx="30">
                  <c:v>94.1</c:v>
                </c:pt>
                <c:pt idx="31">
                  <c:v>95.1</c:v>
                </c:pt>
                <c:pt idx="32">
                  <c:v>96.1</c:v>
                </c:pt>
                <c:pt idx="33">
                  <c:v>96.1</c:v>
                </c:pt>
                <c:pt idx="34">
                  <c:v>97.1</c:v>
                </c:pt>
                <c:pt idx="35">
                  <c:v>97</c:v>
                </c:pt>
                <c:pt idx="36">
                  <c:v>98</c:v>
                </c:pt>
                <c:pt idx="37">
                  <c:v>99</c:v>
                </c:pt>
                <c:pt idx="38">
                  <c:v>101</c:v>
                </c:pt>
                <c:pt idx="39">
                  <c:v>101</c:v>
                </c:pt>
                <c:pt idx="40">
                  <c:v>103</c:v>
                </c:pt>
                <c:pt idx="41">
                  <c:v>103</c:v>
                </c:pt>
                <c:pt idx="42">
                  <c:v>103</c:v>
                </c:pt>
                <c:pt idx="43">
                  <c:v>105</c:v>
                </c:pt>
                <c:pt idx="44">
                  <c:v>105</c:v>
                </c:pt>
                <c:pt idx="45">
                  <c:v>105</c:v>
                </c:pt>
                <c:pt idx="46">
                  <c:v>106</c:v>
                </c:pt>
                <c:pt idx="47">
                  <c:v>106</c:v>
                </c:pt>
                <c:pt idx="48">
                  <c:v>107</c:v>
                </c:pt>
                <c:pt idx="49">
                  <c:v>108</c:v>
                </c:pt>
                <c:pt idx="50">
                  <c:v>109</c:v>
                </c:pt>
                <c:pt idx="51">
                  <c:v>111</c:v>
                </c:pt>
                <c:pt idx="52">
                  <c:v>113</c:v>
                </c:pt>
                <c:pt idx="53">
                  <c:v>112</c:v>
                </c:pt>
                <c:pt idx="54">
                  <c:v>112</c:v>
                </c:pt>
                <c:pt idx="55">
                  <c:v>100</c:v>
                </c:pt>
                <c:pt idx="56">
                  <c:v>100</c:v>
                </c:pt>
                <c:pt idx="57">
                  <c:v>89</c:v>
                </c:pt>
                <c:pt idx="58">
                  <c:v>77</c:v>
                </c:pt>
                <c:pt idx="59">
                  <c:v>67</c:v>
                </c:pt>
                <c:pt idx="60">
                  <c:v>57</c:v>
                </c:pt>
                <c:pt idx="61">
                  <c:v>49</c:v>
                </c:pt>
                <c:pt idx="62">
                  <c:v>42</c:v>
                </c:pt>
                <c:pt idx="63">
                  <c:v>36</c:v>
                </c:pt>
                <c:pt idx="64">
                  <c:v>31</c:v>
                </c:pt>
                <c:pt idx="65">
                  <c:v>26</c:v>
                </c:pt>
                <c:pt idx="66">
                  <c:v>20</c:v>
                </c:pt>
                <c:pt idx="67">
                  <c:v>20</c:v>
                </c:pt>
                <c:pt idx="68">
                  <c:v>17</c:v>
                </c:pt>
                <c:pt idx="69">
                  <c:v>13</c:v>
                </c:pt>
                <c:pt idx="70">
                  <c:v>13</c:v>
                </c:pt>
                <c:pt idx="71">
                  <c:v>12</c:v>
                </c:pt>
                <c:pt idx="72">
                  <c:v>10</c:v>
                </c:pt>
                <c:pt idx="73">
                  <c:v>9</c:v>
                </c:pt>
                <c:pt idx="74">
                  <c:v>7</c:v>
                </c:pt>
                <c:pt idx="75">
                  <c:v>6</c:v>
                </c:pt>
                <c:pt idx="76">
                  <c:v>6</c:v>
                </c:pt>
                <c:pt idx="77">
                  <c:v>5</c:v>
                </c:pt>
                <c:pt idx="78">
                  <c:v>5</c:v>
                </c:pt>
                <c:pt idx="79">
                  <c:v>5</c:v>
                </c:pt>
                <c:pt idx="80">
                  <c:v>4</c:v>
                </c:pt>
                <c:pt idx="81">
                  <c:v>4</c:v>
                </c:pt>
                <c:pt idx="82">
                  <c:v>3</c:v>
                </c:pt>
                <c:pt idx="83">
                  <c:v>3</c:v>
                </c:pt>
                <c:pt idx="84">
                  <c:v>3</c:v>
                </c:pt>
                <c:pt idx="85">
                  <c:v>3</c:v>
                </c:pt>
                <c:pt idx="86">
                  <c:v>3</c:v>
                </c:pt>
                <c:pt idx="87">
                  <c:v>4.4000000000000004</c:v>
                </c:pt>
                <c:pt idx="88">
                  <c:v>10.199999999999999</c:v>
                </c:pt>
                <c:pt idx="89">
                  <c:v>18.899999999999999</c:v>
                </c:pt>
                <c:pt idx="90">
                  <c:v>42.7</c:v>
                </c:pt>
                <c:pt idx="91">
                  <c:v>54.3</c:v>
                </c:pt>
                <c:pt idx="92">
                  <c:v>54.9</c:v>
                </c:pt>
                <c:pt idx="93">
                  <c:v>64.2</c:v>
                </c:pt>
                <c:pt idx="94">
                  <c:v>78.5</c:v>
                </c:pt>
                <c:pt idx="95">
                  <c:v>84.8</c:v>
                </c:pt>
                <c:pt idx="96">
                  <c:v>84.8</c:v>
                </c:pt>
                <c:pt idx="97">
                  <c:v>89.9</c:v>
                </c:pt>
                <c:pt idx="98">
                  <c:v>94.9</c:v>
                </c:pt>
                <c:pt idx="99">
                  <c:v>103.8</c:v>
                </c:pt>
                <c:pt idx="100">
                  <c:v>103.8</c:v>
                </c:pt>
                <c:pt idx="101">
                  <c:v>106.5</c:v>
                </c:pt>
                <c:pt idx="102">
                  <c:v>112.4</c:v>
                </c:pt>
                <c:pt idx="103">
                  <c:v>112.3</c:v>
                </c:pt>
                <c:pt idx="104">
                  <c:v>117.2</c:v>
                </c:pt>
                <c:pt idx="105">
                  <c:v>119</c:v>
                </c:pt>
                <c:pt idx="106">
                  <c:v>119</c:v>
                </c:pt>
                <c:pt idx="107">
                  <c:v>120.7</c:v>
                </c:pt>
                <c:pt idx="108">
                  <c:v>122.5</c:v>
                </c:pt>
                <c:pt idx="109">
                  <c:v>124.4</c:v>
                </c:pt>
                <c:pt idx="110">
                  <c:v>125.2</c:v>
                </c:pt>
                <c:pt idx="111">
                  <c:v>126</c:v>
                </c:pt>
                <c:pt idx="112">
                  <c:v>126</c:v>
                </c:pt>
                <c:pt idx="113">
                  <c:v>126.8</c:v>
                </c:pt>
                <c:pt idx="114">
                  <c:v>127.5</c:v>
                </c:pt>
                <c:pt idx="115">
                  <c:v>128.30000000000001</c:v>
                </c:pt>
                <c:pt idx="116">
                  <c:v>130.19999999999999</c:v>
                </c:pt>
                <c:pt idx="117">
                  <c:v>130.1</c:v>
                </c:pt>
                <c:pt idx="118">
                  <c:v>131</c:v>
                </c:pt>
                <c:pt idx="119">
                  <c:v>131.9</c:v>
                </c:pt>
                <c:pt idx="120">
                  <c:v>131.80000000000001</c:v>
                </c:pt>
                <c:pt idx="121">
                  <c:v>131.69999999999999</c:v>
                </c:pt>
                <c:pt idx="122">
                  <c:v>132.69999999999999</c:v>
                </c:pt>
                <c:pt idx="123">
                  <c:v>133.6</c:v>
                </c:pt>
                <c:pt idx="124">
                  <c:v>133.4</c:v>
                </c:pt>
                <c:pt idx="125">
                  <c:v>134.30000000000001</c:v>
                </c:pt>
                <c:pt idx="126">
                  <c:v>134.30000000000001</c:v>
                </c:pt>
                <c:pt idx="127">
                  <c:v>135.19999999999999</c:v>
                </c:pt>
                <c:pt idx="128">
                  <c:v>135.1</c:v>
                </c:pt>
                <c:pt idx="129">
                  <c:v>136</c:v>
                </c:pt>
                <c:pt idx="130">
                  <c:v>135.9</c:v>
                </c:pt>
                <c:pt idx="131">
                  <c:v>136.9</c:v>
                </c:pt>
                <c:pt idx="132">
                  <c:v>136.9</c:v>
                </c:pt>
                <c:pt idx="133">
                  <c:v>136.9</c:v>
                </c:pt>
                <c:pt idx="134">
                  <c:v>137.80000000000001</c:v>
                </c:pt>
                <c:pt idx="135">
                  <c:v>138.69999999999999</c:v>
                </c:pt>
                <c:pt idx="136">
                  <c:v>139.69999999999999</c:v>
                </c:pt>
                <c:pt idx="137">
                  <c:v>140.69999999999999</c:v>
                </c:pt>
                <c:pt idx="138">
                  <c:v>140.69999999999999</c:v>
                </c:pt>
                <c:pt idx="139">
                  <c:v>141.6</c:v>
                </c:pt>
                <c:pt idx="140">
                  <c:v>142.5</c:v>
                </c:pt>
                <c:pt idx="141">
                  <c:v>142.4</c:v>
                </c:pt>
                <c:pt idx="142">
                  <c:v>143.4</c:v>
                </c:pt>
                <c:pt idx="143">
                  <c:v>143.4</c:v>
                </c:pt>
                <c:pt idx="144">
                  <c:v>143.4</c:v>
                </c:pt>
                <c:pt idx="145">
                  <c:v>143.4</c:v>
                </c:pt>
                <c:pt idx="146">
                  <c:v>144.30000000000001</c:v>
                </c:pt>
                <c:pt idx="147">
                  <c:v>144.30000000000001</c:v>
                </c:pt>
                <c:pt idx="148">
                  <c:v>145.30000000000001</c:v>
                </c:pt>
                <c:pt idx="149">
                  <c:v>145.30000000000001</c:v>
                </c:pt>
                <c:pt idx="150">
                  <c:v>145.30000000000001</c:v>
                </c:pt>
                <c:pt idx="151">
                  <c:v>145.30000000000001</c:v>
                </c:pt>
                <c:pt idx="152">
                  <c:v>146.30000000000001</c:v>
                </c:pt>
                <c:pt idx="153">
                  <c:v>146.19999999999999</c:v>
                </c:pt>
                <c:pt idx="154">
                  <c:v>146.19999999999999</c:v>
                </c:pt>
                <c:pt idx="155">
                  <c:v>146.1</c:v>
                </c:pt>
                <c:pt idx="156">
                  <c:v>147.19999999999999</c:v>
                </c:pt>
                <c:pt idx="157">
                  <c:v>147.19999999999999</c:v>
                </c:pt>
                <c:pt idx="158">
                  <c:v>147.19999999999999</c:v>
                </c:pt>
                <c:pt idx="159">
                  <c:v>147.19999999999999</c:v>
                </c:pt>
                <c:pt idx="160">
                  <c:v>147</c:v>
                </c:pt>
                <c:pt idx="161">
                  <c:v>147</c:v>
                </c:pt>
                <c:pt idx="162">
                  <c:v>147.1</c:v>
                </c:pt>
                <c:pt idx="163">
                  <c:v>149.1</c:v>
                </c:pt>
                <c:pt idx="164">
                  <c:v>150.1</c:v>
                </c:pt>
                <c:pt idx="165">
                  <c:v>151.1</c:v>
                </c:pt>
                <c:pt idx="166">
                  <c:v>153.1</c:v>
                </c:pt>
                <c:pt idx="167">
                  <c:v>153</c:v>
                </c:pt>
                <c:pt idx="168">
                  <c:v>153</c:v>
                </c:pt>
                <c:pt idx="169">
                  <c:v>154</c:v>
                </c:pt>
                <c:pt idx="170">
                  <c:v>153</c:v>
                </c:pt>
                <c:pt idx="171">
                  <c:v>153</c:v>
                </c:pt>
                <c:pt idx="172">
                  <c:v>153</c:v>
                </c:pt>
                <c:pt idx="173">
                  <c:v>152</c:v>
                </c:pt>
                <c:pt idx="174">
                  <c:v>151</c:v>
                </c:pt>
                <c:pt idx="175">
                  <c:v>151</c:v>
                </c:pt>
                <c:pt idx="176">
                  <c:v>151</c:v>
                </c:pt>
                <c:pt idx="177">
                  <c:v>151</c:v>
                </c:pt>
                <c:pt idx="178">
                  <c:v>152</c:v>
                </c:pt>
                <c:pt idx="179">
                  <c:v>153</c:v>
                </c:pt>
                <c:pt idx="180">
                  <c:v>153</c:v>
                </c:pt>
                <c:pt idx="181">
                  <c:v>156</c:v>
                </c:pt>
                <c:pt idx="182">
                  <c:v>157</c:v>
                </c:pt>
                <c:pt idx="183">
                  <c:v>158</c:v>
                </c:pt>
                <c:pt idx="184">
                  <c:v>158</c:v>
                </c:pt>
                <c:pt idx="185">
                  <c:v>159</c:v>
                </c:pt>
                <c:pt idx="186">
                  <c:v>160</c:v>
                </c:pt>
                <c:pt idx="187">
                  <c:v>160</c:v>
                </c:pt>
                <c:pt idx="188">
                  <c:v>160</c:v>
                </c:pt>
                <c:pt idx="189">
                  <c:v>161</c:v>
                </c:pt>
                <c:pt idx="190">
                  <c:v>161</c:v>
                </c:pt>
                <c:pt idx="191">
                  <c:v>161</c:v>
                </c:pt>
                <c:pt idx="192">
                  <c:v>161</c:v>
                </c:pt>
                <c:pt idx="193">
                  <c:v>161</c:v>
                </c:pt>
                <c:pt idx="194">
                  <c:v>160</c:v>
                </c:pt>
                <c:pt idx="195">
                  <c:v>159</c:v>
                </c:pt>
                <c:pt idx="196">
                  <c:v>159</c:v>
                </c:pt>
                <c:pt idx="197">
                  <c:v>158</c:v>
                </c:pt>
                <c:pt idx="198">
                  <c:v>157</c:v>
                </c:pt>
                <c:pt idx="199">
                  <c:v>156</c:v>
                </c:pt>
                <c:pt idx="200">
                  <c:v>156</c:v>
                </c:pt>
                <c:pt idx="201">
                  <c:v>156</c:v>
                </c:pt>
                <c:pt idx="202">
                  <c:v>156</c:v>
                </c:pt>
                <c:pt idx="203">
                  <c:v>158</c:v>
                </c:pt>
                <c:pt idx="204">
                  <c:v>159</c:v>
                </c:pt>
                <c:pt idx="205">
                  <c:v>160</c:v>
                </c:pt>
                <c:pt idx="206">
                  <c:v>161</c:v>
                </c:pt>
                <c:pt idx="207">
                  <c:v>161</c:v>
                </c:pt>
                <c:pt idx="208">
                  <c:v>162</c:v>
                </c:pt>
                <c:pt idx="209">
                  <c:v>162</c:v>
                </c:pt>
                <c:pt idx="210">
                  <c:v>162</c:v>
                </c:pt>
                <c:pt idx="211">
                  <c:v>163</c:v>
                </c:pt>
                <c:pt idx="212">
                  <c:v>163</c:v>
                </c:pt>
                <c:pt idx="213">
                  <c:v>164</c:v>
                </c:pt>
                <c:pt idx="214">
                  <c:v>164</c:v>
                </c:pt>
                <c:pt idx="215">
                  <c:v>164</c:v>
                </c:pt>
                <c:pt idx="216">
                  <c:v>164</c:v>
                </c:pt>
                <c:pt idx="217">
                  <c:v>164</c:v>
                </c:pt>
                <c:pt idx="218">
                  <c:v>164</c:v>
                </c:pt>
                <c:pt idx="219">
                  <c:v>164</c:v>
                </c:pt>
                <c:pt idx="220">
                  <c:v>164</c:v>
                </c:pt>
                <c:pt idx="221">
                  <c:v>164</c:v>
                </c:pt>
                <c:pt idx="222">
                  <c:v>164</c:v>
                </c:pt>
                <c:pt idx="223">
                  <c:v>164</c:v>
                </c:pt>
                <c:pt idx="224">
                  <c:v>164</c:v>
                </c:pt>
                <c:pt idx="225">
                  <c:v>165</c:v>
                </c:pt>
                <c:pt idx="226">
                  <c:v>165</c:v>
                </c:pt>
                <c:pt idx="227">
                  <c:v>165</c:v>
                </c:pt>
                <c:pt idx="228">
                  <c:v>165</c:v>
                </c:pt>
                <c:pt idx="229">
                  <c:v>165</c:v>
                </c:pt>
                <c:pt idx="230">
                  <c:v>165</c:v>
                </c:pt>
                <c:pt idx="231">
                  <c:v>165</c:v>
                </c:pt>
                <c:pt idx="232">
                  <c:v>165</c:v>
                </c:pt>
                <c:pt idx="233">
                  <c:v>166</c:v>
                </c:pt>
                <c:pt idx="234">
                  <c:v>166</c:v>
                </c:pt>
                <c:pt idx="235">
                  <c:v>166</c:v>
                </c:pt>
                <c:pt idx="236">
                  <c:v>166</c:v>
                </c:pt>
                <c:pt idx="237">
                  <c:v>166</c:v>
                </c:pt>
                <c:pt idx="238">
                  <c:v>166</c:v>
                </c:pt>
                <c:pt idx="239">
                  <c:v>166</c:v>
                </c:pt>
                <c:pt idx="240">
                  <c:v>166</c:v>
                </c:pt>
                <c:pt idx="241">
                  <c:v>166</c:v>
                </c:pt>
                <c:pt idx="242">
                  <c:v>166</c:v>
                </c:pt>
                <c:pt idx="243">
                  <c:v>166</c:v>
                </c:pt>
                <c:pt idx="244">
                  <c:v>166</c:v>
                </c:pt>
                <c:pt idx="245">
                  <c:v>166</c:v>
                </c:pt>
                <c:pt idx="246">
                  <c:v>166</c:v>
                </c:pt>
                <c:pt idx="247">
                  <c:v>166</c:v>
                </c:pt>
                <c:pt idx="248">
                  <c:v>166</c:v>
                </c:pt>
                <c:pt idx="249">
                  <c:v>166</c:v>
                </c:pt>
                <c:pt idx="250">
                  <c:v>166</c:v>
                </c:pt>
                <c:pt idx="251">
                  <c:v>166</c:v>
                </c:pt>
                <c:pt idx="252">
                  <c:v>166</c:v>
                </c:pt>
                <c:pt idx="253">
                  <c:v>166</c:v>
                </c:pt>
                <c:pt idx="254">
                  <c:v>166</c:v>
                </c:pt>
                <c:pt idx="255">
                  <c:v>166</c:v>
                </c:pt>
                <c:pt idx="256">
                  <c:v>166</c:v>
                </c:pt>
                <c:pt idx="257">
                  <c:v>166</c:v>
                </c:pt>
                <c:pt idx="258">
                  <c:v>167</c:v>
                </c:pt>
                <c:pt idx="259">
                  <c:v>167</c:v>
                </c:pt>
                <c:pt idx="260">
                  <c:v>167</c:v>
                </c:pt>
                <c:pt idx="261">
                  <c:v>167</c:v>
                </c:pt>
                <c:pt idx="262">
                  <c:v>167</c:v>
                </c:pt>
                <c:pt idx="263">
                  <c:v>167</c:v>
                </c:pt>
                <c:pt idx="264">
                  <c:v>167</c:v>
                </c:pt>
                <c:pt idx="265">
                  <c:v>168</c:v>
                </c:pt>
                <c:pt idx="266">
                  <c:v>169</c:v>
                </c:pt>
                <c:pt idx="267">
                  <c:v>170</c:v>
                </c:pt>
                <c:pt idx="268">
                  <c:v>170</c:v>
                </c:pt>
                <c:pt idx="269">
                  <c:v>171</c:v>
                </c:pt>
                <c:pt idx="270">
                  <c:v>172</c:v>
                </c:pt>
                <c:pt idx="271">
                  <c:v>172</c:v>
                </c:pt>
                <c:pt idx="272">
                  <c:v>172</c:v>
                </c:pt>
                <c:pt idx="273">
                  <c:v>173</c:v>
                </c:pt>
                <c:pt idx="274">
                  <c:v>173</c:v>
                </c:pt>
                <c:pt idx="275">
                  <c:v>173</c:v>
                </c:pt>
                <c:pt idx="276">
                  <c:v>173</c:v>
                </c:pt>
                <c:pt idx="277">
                  <c:v>173</c:v>
                </c:pt>
                <c:pt idx="278">
                  <c:v>173</c:v>
                </c:pt>
                <c:pt idx="279">
                  <c:v>173</c:v>
                </c:pt>
                <c:pt idx="280">
                  <c:v>173</c:v>
                </c:pt>
                <c:pt idx="281">
                  <c:v>174</c:v>
                </c:pt>
                <c:pt idx="282">
                  <c:v>174</c:v>
                </c:pt>
                <c:pt idx="283">
                  <c:v>174</c:v>
                </c:pt>
                <c:pt idx="284">
                  <c:v>174</c:v>
                </c:pt>
                <c:pt idx="285">
                  <c:v>174</c:v>
                </c:pt>
                <c:pt idx="286">
                  <c:v>174</c:v>
                </c:pt>
                <c:pt idx="287">
                  <c:v>174</c:v>
                </c:pt>
                <c:pt idx="288">
                  <c:v>173</c:v>
                </c:pt>
                <c:pt idx="289">
                  <c:v>173</c:v>
                </c:pt>
                <c:pt idx="290">
                  <c:v>172</c:v>
                </c:pt>
                <c:pt idx="291">
                  <c:v>172</c:v>
                </c:pt>
                <c:pt idx="292">
                  <c:v>172</c:v>
                </c:pt>
                <c:pt idx="293">
                  <c:v>173</c:v>
                </c:pt>
                <c:pt idx="294">
                  <c:v>173</c:v>
                </c:pt>
                <c:pt idx="295">
                  <c:v>174</c:v>
                </c:pt>
                <c:pt idx="296">
                  <c:v>174</c:v>
                </c:pt>
                <c:pt idx="297">
                  <c:v>174</c:v>
                </c:pt>
                <c:pt idx="298">
                  <c:v>175</c:v>
                </c:pt>
                <c:pt idx="299">
                  <c:v>175</c:v>
                </c:pt>
                <c:pt idx="300">
                  <c:v>175</c:v>
                </c:pt>
                <c:pt idx="301">
                  <c:v>176</c:v>
                </c:pt>
                <c:pt idx="302">
                  <c:v>176</c:v>
                </c:pt>
                <c:pt idx="303">
                  <c:v>176</c:v>
                </c:pt>
                <c:pt idx="304">
                  <c:v>176</c:v>
                </c:pt>
                <c:pt idx="305">
                  <c:v>176</c:v>
                </c:pt>
                <c:pt idx="306">
                  <c:v>176</c:v>
                </c:pt>
                <c:pt idx="307">
                  <c:v>176</c:v>
                </c:pt>
                <c:pt idx="308">
                  <c:v>176</c:v>
                </c:pt>
                <c:pt idx="309">
                  <c:v>176</c:v>
                </c:pt>
                <c:pt idx="310">
                  <c:v>176</c:v>
                </c:pt>
                <c:pt idx="311">
                  <c:v>176</c:v>
                </c:pt>
                <c:pt idx="312">
                  <c:v>177</c:v>
                </c:pt>
                <c:pt idx="313">
                  <c:v>177</c:v>
                </c:pt>
                <c:pt idx="314">
                  <c:v>177</c:v>
                </c:pt>
                <c:pt idx="315">
                  <c:v>177</c:v>
                </c:pt>
                <c:pt idx="316">
                  <c:v>177</c:v>
                </c:pt>
                <c:pt idx="317">
                  <c:v>177</c:v>
                </c:pt>
                <c:pt idx="318">
                  <c:v>177</c:v>
                </c:pt>
                <c:pt idx="319">
                  <c:v>177</c:v>
                </c:pt>
                <c:pt idx="320">
                  <c:v>177</c:v>
                </c:pt>
                <c:pt idx="321">
                  <c:v>177</c:v>
                </c:pt>
                <c:pt idx="322">
                  <c:v>177</c:v>
                </c:pt>
                <c:pt idx="323">
                  <c:v>177</c:v>
                </c:pt>
                <c:pt idx="324">
                  <c:v>178</c:v>
                </c:pt>
                <c:pt idx="325">
                  <c:v>178</c:v>
                </c:pt>
                <c:pt idx="326">
                  <c:v>178</c:v>
                </c:pt>
                <c:pt idx="327">
                  <c:v>178</c:v>
                </c:pt>
                <c:pt idx="328">
                  <c:v>178</c:v>
                </c:pt>
                <c:pt idx="329">
                  <c:v>179</c:v>
                </c:pt>
                <c:pt idx="330">
                  <c:v>179</c:v>
                </c:pt>
                <c:pt idx="331">
                  <c:v>180</c:v>
                </c:pt>
                <c:pt idx="332">
                  <c:v>181</c:v>
                </c:pt>
                <c:pt idx="333">
                  <c:v>182</c:v>
                </c:pt>
                <c:pt idx="334">
                  <c:v>183</c:v>
                </c:pt>
                <c:pt idx="335">
                  <c:v>184</c:v>
                </c:pt>
                <c:pt idx="336">
                  <c:v>185</c:v>
                </c:pt>
                <c:pt idx="337">
                  <c:v>186</c:v>
                </c:pt>
                <c:pt idx="338">
                  <c:v>186</c:v>
                </c:pt>
                <c:pt idx="339">
                  <c:v>187</c:v>
                </c:pt>
                <c:pt idx="340">
                  <c:v>187</c:v>
                </c:pt>
                <c:pt idx="341">
                  <c:v>187</c:v>
                </c:pt>
                <c:pt idx="342">
                  <c:v>187</c:v>
                </c:pt>
                <c:pt idx="343">
                  <c:v>188</c:v>
                </c:pt>
                <c:pt idx="344">
                  <c:v>188</c:v>
                </c:pt>
                <c:pt idx="345">
                  <c:v>188</c:v>
                </c:pt>
                <c:pt idx="346">
                  <c:v>189</c:v>
                </c:pt>
                <c:pt idx="347">
                  <c:v>188</c:v>
                </c:pt>
                <c:pt idx="348">
                  <c:v>188</c:v>
                </c:pt>
                <c:pt idx="349">
                  <c:v>187</c:v>
                </c:pt>
                <c:pt idx="350">
                  <c:v>186</c:v>
                </c:pt>
                <c:pt idx="351">
                  <c:v>186</c:v>
                </c:pt>
                <c:pt idx="352">
                  <c:v>185</c:v>
                </c:pt>
                <c:pt idx="353">
                  <c:v>184</c:v>
                </c:pt>
                <c:pt idx="354">
                  <c:v>184</c:v>
                </c:pt>
                <c:pt idx="355">
                  <c:v>183</c:v>
                </c:pt>
                <c:pt idx="356">
                  <c:v>183</c:v>
                </c:pt>
                <c:pt idx="357">
                  <c:v>182</c:v>
                </c:pt>
                <c:pt idx="358">
                  <c:v>182</c:v>
                </c:pt>
                <c:pt idx="359">
                  <c:v>182</c:v>
                </c:pt>
                <c:pt idx="360">
                  <c:v>182</c:v>
                </c:pt>
                <c:pt idx="361">
                  <c:v>182</c:v>
                </c:pt>
                <c:pt idx="362">
                  <c:v>183</c:v>
                </c:pt>
                <c:pt idx="363">
                  <c:v>184</c:v>
                </c:pt>
                <c:pt idx="364">
                  <c:v>185</c:v>
                </c:pt>
                <c:pt idx="365">
                  <c:v>186</c:v>
                </c:pt>
                <c:pt idx="366">
                  <c:v>187</c:v>
                </c:pt>
                <c:pt idx="367">
                  <c:v>187</c:v>
                </c:pt>
                <c:pt idx="368">
                  <c:v>188</c:v>
                </c:pt>
                <c:pt idx="369">
                  <c:v>188</c:v>
                </c:pt>
                <c:pt idx="370">
                  <c:v>188</c:v>
                </c:pt>
                <c:pt idx="371">
                  <c:v>188</c:v>
                </c:pt>
                <c:pt idx="372">
                  <c:v>189</c:v>
                </c:pt>
                <c:pt idx="373">
                  <c:v>189</c:v>
                </c:pt>
                <c:pt idx="374">
                  <c:v>189</c:v>
                </c:pt>
                <c:pt idx="375">
                  <c:v>189</c:v>
                </c:pt>
                <c:pt idx="376">
                  <c:v>189</c:v>
                </c:pt>
                <c:pt idx="377">
                  <c:v>189</c:v>
                </c:pt>
                <c:pt idx="378">
                  <c:v>190</c:v>
                </c:pt>
                <c:pt idx="379">
                  <c:v>190</c:v>
                </c:pt>
                <c:pt idx="380">
                  <c:v>190</c:v>
                </c:pt>
                <c:pt idx="381">
                  <c:v>190</c:v>
                </c:pt>
                <c:pt idx="382">
                  <c:v>190</c:v>
                </c:pt>
                <c:pt idx="383">
                  <c:v>191</c:v>
                </c:pt>
                <c:pt idx="384">
                  <c:v>191</c:v>
                </c:pt>
                <c:pt idx="385">
                  <c:v>191</c:v>
                </c:pt>
                <c:pt idx="386">
                  <c:v>191</c:v>
                </c:pt>
                <c:pt idx="387">
                  <c:v>191</c:v>
                </c:pt>
                <c:pt idx="388">
                  <c:v>191</c:v>
                </c:pt>
                <c:pt idx="389">
                  <c:v>191</c:v>
                </c:pt>
                <c:pt idx="390">
                  <c:v>191</c:v>
                </c:pt>
                <c:pt idx="391">
                  <c:v>191</c:v>
                </c:pt>
                <c:pt idx="392">
                  <c:v>191</c:v>
                </c:pt>
                <c:pt idx="393">
                  <c:v>191</c:v>
                </c:pt>
                <c:pt idx="394">
                  <c:v>191</c:v>
                </c:pt>
                <c:pt idx="395">
                  <c:v>191</c:v>
                </c:pt>
                <c:pt idx="396">
                  <c:v>191</c:v>
                </c:pt>
                <c:pt idx="397">
                  <c:v>191</c:v>
                </c:pt>
                <c:pt idx="398">
                  <c:v>191</c:v>
                </c:pt>
                <c:pt idx="399">
                  <c:v>191</c:v>
                </c:pt>
                <c:pt idx="400">
                  <c:v>191</c:v>
                </c:pt>
                <c:pt idx="401">
                  <c:v>191</c:v>
                </c:pt>
                <c:pt idx="402">
                  <c:v>191</c:v>
                </c:pt>
                <c:pt idx="403">
                  <c:v>191</c:v>
                </c:pt>
                <c:pt idx="404">
                  <c:v>191</c:v>
                </c:pt>
                <c:pt idx="405">
                  <c:v>192</c:v>
                </c:pt>
                <c:pt idx="406">
                  <c:v>192</c:v>
                </c:pt>
                <c:pt idx="407">
                  <c:v>192</c:v>
                </c:pt>
                <c:pt idx="408">
                  <c:v>192</c:v>
                </c:pt>
                <c:pt idx="409">
                  <c:v>192</c:v>
                </c:pt>
                <c:pt idx="410">
                  <c:v>192</c:v>
                </c:pt>
                <c:pt idx="411">
                  <c:v>192</c:v>
                </c:pt>
                <c:pt idx="412">
                  <c:v>192</c:v>
                </c:pt>
                <c:pt idx="413">
                  <c:v>192</c:v>
                </c:pt>
                <c:pt idx="414">
                  <c:v>192</c:v>
                </c:pt>
                <c:pt idx="415">
                  <c:v>192</c:v>
                </c:pt>
                <c:pt idx="416">
                  <c:v>192</c:v>
                </c:pt>
                <c:pt idx="417">
                  <c:v>192</c:v>
                </c:pt>
                <c:pt idx="418">
                  <c:v>192</c:v>
                </c:pt>
                <c:pt idx="419">
                  <c:v>192</c:v>
                </c:pt>
                <c:pt idx="420">
                  <c:v>192</c:v>
                </c:pt>
                <c:pt idx="421">
                  <c:v>192</c:v>
                </c:pt>
                <c:pt idx="422">
                  <c:v>192</c:v>
                </c:pt>
                <c:pt idx="423">
                  <c:v>192</c:v>
                </c:pt>
                <c:pt idx="424">
                  <c:v>192</c:v>
                </c:pt>
                <c:pt idx="425">
                  <c:v>192</c:v>
                </c:pt>
                <c:pt idx="426">
                  <c:v>192</c:v>
                </c:pt>
                <c:pt idx="427">
                  <c:v>192</c:v>
                </c:pt>
                <c:pt idx="428">
                  <c:v>192</c:v>
                </c:pt>
                <c:pt idx="429">
                  <c:v>192</c:v>
                </c:pt>
                <c:pt idx="430">
                  <c:v>192</c:v>
                </c:pt>
                <c:pt idx="431">
                  <c:v>193</c:v>
                </c:pt>
                <c:pt idx="432">
                  <c:v>193</c:v>
                </c:pt>
                <c:pt idx="433">
                  <c:v>193</c:v>
                </c:pt>
                <c:pt idx="434">
                  <c:v>193</c:v>
                </c:pt>
                <c:pt idx="435">
                  <c:v>192</c:v>
                </c:pt>
                <c:pt idx="436">
                  <c:v>192</c:v>
                </c:pt>
                <c:pt idx="437">
                  <c:v>193</c:v>
                </c:pt>
                <c:pt idx="438">
                  <c:v>193</c:v>
                </c:pt>
                <c:pt idx="439">
                  <c:v>193</c:v>
                </c:pt>
                <c:pt idx="440">
                  <c:v>193</c:v>
                </c:pt>
                <c:pt idx="441">
                  <c:v>194</c:v>
                </c:pt>
                <c:pt idx="442">
                  <c:v>194</c:v>
                </c:pt>
                <c:pt idx="443">
                  <c:v>195</c:v>
                </c:pt>
                <c:pt idx="444">
                  <c:v>197</c:v>
                </c:pt>
                <c:pt idx="445">
                  <c:v>198</c:v>
                </c:pt>
                <c:pt idx="446">
                  <c:v>199</c:v>
                </c:pt>
                <c:pt idx="447">
                  <c:v>199</c:v>
                </c:pt>
                <c:pt idx="448">
                  <c:v>199</c:v>
                </c:pt>
                <c:pt idx="449">
                  <c:v>198</c:v>
                </c:pt>
                <c:pt idx="450">
                  <c:v>198</c:v>
                </c:pt>
                <c:pt idx="451">
                  <c:v>197</c:v>
                </c:pt>
                <c:pt idx="452">
                  <c:v>196</c:v>
                </c:pt>
                <c:pt idx="453">
                  <c:v>196</c:v>
                </c:pt>
                <c:pt idx="454">
                  <c:v>195</c:v>
                </c:pt>
                <c:pt idx="455">
                  <c:v>195</c:v>
                </c:pt>
                <c:pt idx="456">
                  <c:v>195</c:v>
                </c:pt>
                <c:pt idx="457">
                  <c:v>194</c:v>
                </c:pt>
                <c:pt idx="458">
                  <c:v>194</c:v>
                </c:pt>
                <c:pt idx="459">
                  <c:v>194</c:v>
                </c:pt>
                <c:pt idx="460">
                  <c:v>194</c:v>
                </c:pt>
                <c:pt idx="461">
                  <c:v>194</c:v>
                </c:pt>
                <c:pt idx="462">
                  <c:v>194</c:v>
                </c:pt>
                <c:pt idx="463">
                  <c:v>194</c:v>
                </c:pt>
                <c:pt idx="464">
                  <c:v>194</c:v>
                </c:pt>
                <c:pt idx="465">
                  <c:v>194</c:v>
                </c:pt>
                <c:pt idx="466">
                  <c:v>194</c:v>
                </c:pt>
                <c:pt idx="467">
                  <c:v>194</c:v>
                </c:pt>
                <c:pt idx="468">
                  <c:v>195</c:v>
                </c:pt>
                <c:pt idx="469">
                  <c:v>195</c:v>
                </c:pt>
                <c:pt idx="470">
                  <c:v>196</c:v>
                </c:pt>
                <c:pt idx="471">
                  <c:v>199</c:v>
                </c:pt>
                <c:pt idx="472">
                  <c:v>199</c:v>
                </c:pt>
                <c:pt idx="473">
                  <c:v>200</c:v>
                </c:pt>
                <c:pt idx="474">
                  <c:v>201</c:v>
                </c:pt>
                <c:pt idx="475">
                  <c:v>202</c:v>
                </c:pt>
                <c:pt idx="476">
                  <c:v>202</c:v>
                </c:pt>
                <c:pt idx="477">
                  <c:v>201</c:v>
                </c:pt>
                <c:pt idx="478">
                  <c:v>200</c:v>
                </c:pt>
                <c:pt idx="479">
                  <c:v>199</c:v>
                </c:pt>
                <c:pt idx="480">
                  <c:v>199</c:v>
                </c:pt>
                <c:pt idx="481">
                  <c:v>198</c:v>
                </c:pt>
                <c:pt idx="482">
                  <c:v>197</c:v>
                </c:pt>
                <c:pt idx="483">
                  <c:v>196</c:v>
                </c:pt>
                <c:pt idx="484">
                  <c:v>196</c:v>
                </c:pt>
                <c:pt idx="485">
                  <c:v>196</c:v>
                </c:pt>
                <c:pt idx="486">
                  <c:v>196</c:v>
                </c:pt>
                <c:pt idx="487">
                  <c:v>198</c:v>
                </c:pt>
                <c:pt idx="488">
                  <c:v>199</c:v>
                </c:pt>
                <c:pt idx="489">
                  <c:v>200</c:v>
                </c:pt>
                <c:pt idx="490">
                  <c:v>201</c:v>
                </c:pt>
                <c:pt idx="491">
                  <c:v>201</c:v>
                </c:pt>
                <c:pt idx="492">
                  <c:v>201</c:v>
                </c:pt>
                <c:pt idx="493">
                  <c:v>200</c:v>
                </c:pt>
                <c:pt idx="494">
                  <c:v>200</c:v>
                </c:pt>
                <c:pt idx="495">
                  <c:v>199</c:v>
                </c:pt>
                <c:pt idx="496">
                  <c:v>197</c:v>
                </c:pt>
                <c:pt idx="497">
                  <c:v>197</c:v>
                </c:pt>
                <c:pt idx="498">
                  <c:v>197</c:v>
                </c:pt>
                <c:pt idx="499">
                  <c:v>197</c:v>
                </c:pt>
                <c:pt idx="500">
                  <c:v>197</c:v>
                </c:pt>
                <c:pt idx="501">
                  <c:v>198</c:v>
                </c:pt>
                <c:pt idx="502">
                  <c:v>199</c:v>
                </c:pt>
                <c:pt idx="503">
                  <c:v>202</c:v>
                </c:pt>
                <c:pt idx="504">
                  <c:v>202</c:v>
                </c:pt>
                <c:pt idx="505">
                  <c:v>202</c:v>
                </c:pt>
                <c:pt idx="506">
                  <c:v>203</c:v>
                </c:pt>
                <c:pt idx="507">
                  <c:v>202</c:v>
                </c:pt>
                <c:pt idx="508">
                  <c:v>201</c:v>
                </c:pt>
                <c:pt idx="509">
                  <c:v>200</c:v>
                </c:pt>
                <c:pt idx="510">
                  <c:v>200</c:v>
                </c:pt>
                <c:pt idx="511">
                  <c:v>199</c:v>
                </c:pt>
                <c:pt idx="512">
                  <c:v>198</c:v>
                </c:pt>
                <c:pt idx="513">
                  <c:v>199</c:v>
                </c:pt>
                <c:pt idx="514">
                  <c:v>200</c:v>
                </c:pt>
                <c:pt idx="515">
                  <c:v>201</c:v>
                </c:pt>
                <c:pt idx="516">
                  <c:v>202</c:v>
                </c:pt>
                <c:pt idx="517">
                  <c:v>203</c:v>
                </c:pt>
                <c:pt idx="518">
                  <c:v>203</c:v>
                </c:pt>
                <c:pt idx="519">
                  <c:v>204</c:v>
                </c:pt>
                <c:pt idx="520">
                  <c:v>204</c:v>
                </c:pt>
                <c:pt idx="521">
                  <c:v>205</c:v>
                </c:pt>
                <c:pt idx="522">
                  <c:v>205</c:v>
                </c:pt>
                <c:pt idx="523">
                  <c:v>205</c:v>
                </c:pt>
                <c:pt idx="524">
                  <c:v>205</c:v>
                </c:pt>
                <c:pt idx="525">
                  <c:v>203</c:v>
                </c:pt>
                <c:pt idx="526">
                  <c:v>202</c:v>
                </c:pt>
                <c:pt idx="527">
                  <c:v>201</c:v>
                </c:pt>
                <c:pt idx="528">
                  <c:v>200</c:v>
                </c:pt>
                <c:pt idx="529">
                  <c:v>199</c:v>
                </c:pt>
                <c:pt idx="530">
                  <c:v>199</c:v>
                </c:pt>
                <c:pt idx="531">
                  <c:v>199</c:v>
                </c:pt>
                <c:pt idx="532">
                  <c:v>199</c:v>
                </c:pt>
                <c:pt idx="533">
                  <c:v>199</c:v>
                </c:pt>
                <c:pt idx="534">
                  <c:v>199</c:v>
                </c:pt>
                <c:pt idx="535">
                  <c:v>198</c:v>
                </c:pt>
                <c:pt idx="536">
                  <c:v>198</c:v>
                </c:pt>
                <c:pt idx="537">
                  <c:v>198</c:v>
                </c:pt>
                <c:pt idx="538">
                  <c:v>200</c:v>
                </c:pt>
                <c:pt idx="539">
                  <c:v>201</c:v>
                </c:pt>
                <c:pt idx="540">
                  <c:v>202</c:v>
                </c:pt>
                <c:pt idx="541">
                  <c:v>202</c:v>
                </c:pt>
                <c:pt idx="542">
                  <c:v>204</c:v>
                </c:pt>
                <c:pt idx="543">
                  <c:v>204</c:v>
                </c:pt>
                <c:pt idx="544">
                  <c:v>205</c:v>
                </c:pt>
                <c:pt idx="545">
                  <c:v>205</c:v>
                </c:pt>
                <c:pt idx="546">
                  <c:v>206</c:v>
                </c:pt>
                <c:pt idx="547">
                  <c:v>206</c:v>
                </c:pt>
                <c:pt idx="548">
                  <c:v>206</c:v>
                </c:pt>
                <c:pt idx="549">
                  <c:v>207</c:v>
                </c:pt>
                <c:pt idx="550">
                  <c:v>207</c:v>
                </c:pt>
                <c:pt idx="551">
                  <c:v>207</c:v>
                </c:pt>
                <c:pt idx="552">
                  <c:v>207</c:v>
                </c:pt>
                <c:pt idx="553">
                  <c:v>208</c:v>
                </c:pt>
                <c:pt idx="554">
                  <c:v>208</c:v>
                </c:pt>
                <c:pt idx="555">
                  <c:v>208</c:v>
                </c:pt>
                <c:pt idx="556">
                  <c:v>208</c:v>
                </c:pt>
                <c:pt idx="557">
                  <c:v>208</c:v>
                </c:pt>
                <c:pt idx="558">
                  <c:v>208</c:v>
                </c:pt>
                <c:pt idx="559">
                  <c:v>207</c:v>
                </c:pt>
                <c:pt idx="560">
                  <c:v>206</c:v>
                </c:pt>
                <c:pt idx="561">
                  <c:v>206</c:v>
                </c:pt>
                <c:pt idx="562">
                  <c:v>205</c:v>
                </c:pt>
                <c:pt idx="563">
                  <c:v>203</c:v>
                </c:pt>
                <c:pt idx="564">
                  <c:v>202</c:v>
                </c:pt>
                <c:pt idx="565">
                  <c:v>201</c:v>
                </c:pt>
                <c:pt idx="566">
                  <c:v>201</c:v>
                </c:pt>
                <c:pt idx="567">
                  <c:v>202</c:v>
                </c:pt>
                <c:pt idx="568">
                  <c:v>203</c:v>
                </c:pt>
                <c:pt idx="569">
                  <c:v>203</c:v>
                </c:pt>
                <c:pt idx="570">
                  <c:v>204</c:v>
                </c:pt>
                <c:pt idx="571">
                  <c:v>205</c:v>
                </c:pt>
                <c:pt idx="572">
                  <c:v>206</c:v>
                </c:pt>
                <c:pt idx="573">
                  <c:v>206</c:v>
                </c:pt>
                <c:pt idx="574">
                  <c:v>206</c:v>
                </c:pt>
                <c:pt idx="575">
                  <c:v>206</c:v>
                </c:pt>
                <c:pt idx="576">
                  <c:v>206</c:v>
                </c:pt>
                <c:pt idx="577">
                  <c:v>206</c:v>
                </c:pt>
                <c:pt idx="578">
                  <c:v>205</c:v>
                </c:pt>
                <c:pt idx="579">
                  <c:v>205</c:v>
                </c:pt>
                <c:pt idx="580">
                  <c:v>204</c:v>
                </c:pt>
                <c:pt idx="581">
                  <c:v>203</c:v>
                </c:pt>
                <c:pt idx="582">
                  <c:v>203</c:v>
                </c:pt>
                <c:pt idx="583">
                  <c:v>204</c:v>
                </c:pt>
                <c:pt idx="584">
                  <c:v>204</c:v>
                </c:pt>
                <c:pt idx="585">
                  <c:v>204</c:v>
                </c:pt>
                <c:pt idx="586">
                  <c:v>204</c:v>
                </c:pt>
                <c:pt idx="587">
                  <c:v>204</c:v>
                </c:pt>
                <c:pt idx="588">
                  <c:v>203</c:v>
                </c:pt>
                <c:pt idx="589">
                  <c:v>202</c:v>
                </c:pt>
                <c:pt idx="590">
                  <c:v>201</c:v>
                </c:pt>
                <c:pt idx="591">
                  <c:v>200</c:v>
                </c:pt>
                <c:pt idx="592">
                  <c:v>200</c:v>
                </c:pt>
                <c:pt idx="593">
                  <c:v>200</c:v>
                </c:pt>
                <c:pt idx="594">
                  <c:v>201</c:v>
                </c:pt>
                <c:pt idx="595">
                  <c:v>202</c:v>
                </c:pt>
                <c:pt idx="596">
                  <c:v>203</c:v>
                </c:pt>
                <c:pt idx="597">
                  <c:v>204</c:v>
                </c:pt>
                <c:pt idx="598">
                  <c:v>205</c:v>
                </c:pt>
                <c:pt idx="599">
                  <c:v>205</c:v>
                </c:pt>
                <c:pt idx="600">
                  <c:v>206</c:v>
                </c:pt>
                <c:pt idx="601">
                  <c:v>206</c:v>
                </c:pt>
                <c:pt idx="602">
                  <c:v>207</c:v>
                </c:pt>
                <c:pt idx="603">
                  <c:v>207</c:v>
                </c:pt>
                <c:pt idx="604">
                  <c:v>207</c:v>
                </c:pt>
                <c:pt idx="605">
                  <c:v>208</c:v>
                </c:pt>
                <c:pt idx="606">
                  <c:v>208</c:v>
                </c:pt>
                <c:pt idx="607">
                  <c:v>208</c:v>
                </c:pt>
                <c:pt idx="608">
                  <c:v>208</c:v>
                </c:pt>
                <c:pt idx="609">
                  <c:v>208</c:v>
                </c:pt>
                <c:pt idx="610">
                  <c:v>208</c:v>
                </c:pt>
                <c:pt idx="611">
                  <c:v>208</c:v>
                </c:pt>
                <c:pt idx="612">
                  <c:v>208</c:v>
                </c:pt>
                <c:pt idx="613">
                  <c:v>207</c:v>
                </c:pt>
                <c:pt idx="614">
                  <c:v>204</c:v>
                </c:pt>
                <c:pt idx="615">
                  <c:v>204</c:v>
                </c:pt>
                <c:pt idx="616">
                  <c:v>203</c:v>
                </c:pt>
                <c:pt idx="617">
                  <c:v>204</c:v>
                </c:pt>
                <c:pt idx="618">
                  <c:v>204</c:v>
                </c:pt>
                <c:pt idx="619">
                  <c:v>204</c:v>
                </c:pt>
                <c:pt idx="620">
                  <c:v>205</c:v>
                </c:pt>
                <c:pt idx="621">
                  <c:v>206</c:v>
                </c:pt>
                <c:pt idx="622">
                  <c:v>206</c:v>
                </c:pt>
                <c:pt idx="623">
                  <c:v>206</c:v>
                </c:pt>
                <c:pt idx="624">
                  <c:v>207</c:v>
                </c:pt>
                <c:pt idx="625">
                  <c:v>207</c:v>
                </c:pt>
                <c:pt idx="626">
                  <c:v>207</c:v>
                </c:pt>
                <c:pt idx="627">
                  <c:v>207</c:v>
                </c:pt>
                <c:pt idx="628">
                  <c:v>207</c:v>
                </c:pt>
                <c:pt idx="629">
                  <c:v>207</c:v>
                </c:pt>
                <c:pt idx="630">
                  <c:v>207</c:v>
                </c:pt>
                <c:pt idx="631">
                  <c:v>207</c:v>
                </c:pt>
                <c:pt idx="632">
                  <c:v>208</c:v>
                </c:pt>
                <c:pt idx="633">
                  <c:v>208</c:v>
                </c:pt>
                <c:pt idx="634">
                  <c:v>208</c:v>
                </c:pt>
                <c:pt idx="635">
                  <c:v>208</c:v>
                </c:pt>
                <c:pt idx="636">
                  <c:v>209</c:v>
                </c:pt>
                <c:pt idx="637">
                  <c:v>209</c:v>
                </c:pt>
                <c:pt idx="638">
                  <c:v>209</c:v>
                </c:pt>
                <c:pt idx="639">
                  <c:v>209</c:v>
                </c:pt>
                <c:pt idx="640">
                  <c:v>209</c:v>
                </c:pt>
                <c:pt idx="641">
                  <c:v>209</c:v>
                </c:pt>
                <c:pt idx="642">
                  <c:v>208</c:v>
                </c:pt>
                <c:pt idx="643">
                  <c:v>207</c:v>
                </c:pt>
                <c:pt idx="644">
                  <c:v>205</c:v>
                </c:pt>
                <c:pt idx="645">
                  <c:v>204</c:v>
                </c:pt>
                <c:pt idx="646">
                  <c:v>203</c:v>
                </c:pt>
                <c:pt idx="647">
                  <c:v>202</c:v>
                </c:pt>
                <c:pt idx="648">
                  <c:v>202</c:v>
                </c:pt>
                <c:pt idx="649">
                  <c:v>201</c:v>
                </c:pt>
                <c:pt idx="650">
                  <c:v>201</c:v>
                </c:pt>
                <c:pt idx="651">
                  <c:v>202</c:v>
                </c:pt>
                <c:pt idx="652">
                  <c:v>203</c:v>
                </c:pt>
                <c:pt idx="653">
                  <c:v>204</c:v>
                </c:pt>
                <c:pt idx="654">
                  <c:v>205</c:v>
                </c:pt>
                <c:pt idx="655">
                  <c:v>206</c:v>
                </c:pt>
                <c:pt idx="656">
                  <c:v>206</c:v>
                </c:pt>
                <c:pt idx="657">
                  <c:v>207</c:v>
                </c:pt>
                <c:pt idx="658">
                  <c:v>207</c:v>
                </c:pt>
                <c:pt idx="659">
                  <c:v>208</c:v>
                </c:pt>
                <c:pt idx="660">
                  <c:v>208</c:v>
                </c:pt>
                <c:pt idx="661">
                  <c:v>208</c:v>
                </c:pt>
                <c:pt idx="662">
                  <c:v>209</c:v>
                </c:pt>
                <c:pt idx="663">
                  <c:v>209</c:v>
                </c:pt>
                <c:pt idx="664">
                  <c:v>209</c:v>
                </c:pt>
                <c:pt idx="665">
                  <c:v>209</c:v>
                </c:pt>
                <c:pt idx="666">
                  <c:v>210</c:v>
                </c:pt>
                <c:pt idx="667">
                  <c:v>210</c:v>
                </c:pt>
                <c:pt idx="668">
                  <c:v>210</c:v>
                </c:pt>
                <c:pt idx="669">
                  <c:v>210</c:v>
                </c:pt>
                <c:pt idx="670">
                  <c:v>211</c:v>
                </c:pt>
                <c:pt idx="671">
                  <c:v>211</c:v>
                </c:pt>
                <c:pt idx="672">
                  <c:v>211</c:v>
                </c:pt>
                <c:pt idx="673">
                  <c:v>211</c:v>
                </c:pt>
                <c:pt idx="674">
                  <c:v>211</c:v>
                </c:pt>
                <c:pt idx="675">
                  <c:v>212</c:v>
                </c:pt>
                <c:pt idx="676">
                  <c:v>212</c:v>
                </c:pt>
                <c:pt idx="677">
                  <c:v>211</c:v>
                </c:pt>
                <c:pt idx="678">
                  <c:v>211</c:v>
                </c:pt>
                <c:pt idx="679">
                  <c:v>211</c:v>
                </c:pt>
                <c:pt idx="680">
                  <c:v>212</c:v>
                </c:pt>
                <c:pt idx="681">
                  <c:v>212</c:v>
                </c:pt>
                <c:pt idx="682">
                  <c:v>212</c:v>
                </c:pt>
                <c:pt idx="683">
                  <c:v>212</c:v>
                </c:pt>
                <c:pt idx="684">
                  <c:v>212</c:v>
                </c:pt>
                <c:pt idx="685">
                  <c:v>212</c:v>
                </c:pt>
                <c:pt idx="686">
                  <c:v>212</c:v>
                </c:pt>
                <c:pt idx="687">
                  <c:v>212</c:v>
                </c:pt>
                <c:pt idx="688">
                  <c:v>212</c:v>
                </c:pt>
                <c:pt idx="689">
                  <c:v>212</c:v>
                </c:pt>
                <c:pt idx="690">
                  <c:v>212</c:v>
                </c:pt>
                <c:pt idx="691">
                  <c:v>212</c:v>
                </c:pt>
                <c:pt idx="692">
                  <c:v>212</c:v>
                </c:pt>
                <c:pt idx="693">
                  <c:v>212</c:v>
                </c:pt>
                <c:pt idx="694">
                  <c:v>212</c:v>
                </c:pt>
                <c:pt idx="695">
                  <c:v>212</c:v>
                </c:pt>
                <c:pt idx="696">
                  <c:v>211</c:v>
                </c:pt>
                <c:pt idx="697">
                  <c:v>211</c:v>
                </c:pt>
                <c:pt idx="698">
                  <c:v>210</c:v>
                </c:pt>
                <c:pt idx="699">
                  <c:v>208</c:v>
                </c:pt>
                <c:pt idx="700">
                  <c:v>207</c:v>
                </c:pt>
                <c:pt idx="701">
                  <c:v>206</c:v>
                </c:pt>
                <c:pt idx="702">
                  <c:v>205</c:v>
                </c:pt>
                <c:pt idx="703">
                  <c:v>205</c:v>
                </c:pt>
                <c:pt idx="704">
                  <c:v>205</c:v>
                </c:pt>
                <c:pt idx="705">
                  <c:v>205</c:v>
                </c:pt>
                <c:pt idx="706">
                  <c:v>206</c:v>
                </c:pt>
                <c:pt idx="707">
                  <c:v>207</c:v>
                </c:pt>
                <c:pt idx="708">
                  <c:v>208</c:v>
                </c:pt>
                <c:pt idx="709">
                  <c:v>209</c:v>
                </c:pt>
                <c:pt idx="710">
                  <c:v>210</c:v>
                </c:pt>
                <c:pt idx="711">
                  <c:v>210</c:v>
                </c:pt>
                <c:pt idx="712">
                  <c:v>211</c:v>
                </c:pt>
                <c:pt idx="713">
                  <c:v>211</c:v>
                </c:pt>
                <c:pt idx="714">
                  <c:v>212</c:v>
                </c:pt>
                <c:pt idx="715">
                  <c:v>212</c:v>
                </c:pt>
                <c:pt idx="716">
                  <c:v>212</c:v>
                </c:pt>
                <c:pt idx="717">
                  <c:v>212</c:v>
                </c:pt>
                <c:pt idx="718">
                  <c:v>212</c:v>
                </c:pt>
                <c:pt idx="719">
                  <c:v>213</c:v>
                </c:pt>
                <c:pt idx="720">
                  <c:v>213</c:v>
                </c:pt>
                <c:pt idx="721">
                  <c:v>213</c:v>
                </c:pt>
                <c:pt idx="722">
                  <c:v>213</c:v>
                </c:pt>
                <c:pt idx="723">
                  <c:v>212</c:v>
                </c:pt>
                <c:pt idx="724">
                  <c:v>211</c:v>
                </c:pt>
                <c:pt idx="725">
                  <c:v>209</c:v>
                </c:pt>
                <c:pt idx="726">
                  <c:v>208</c:v>
                </c:pt>
                <c:pt idx="727">
                  <c:v>207</c:v>
                </c:pt>
                <c:pt idx="728">
                  <c:v>206</c:v>
                </c:pt>
                <c:pt idx="729">
                  <c:v>206</c:v>
                </c:pt>
                <c:pt idx="730">
                  <c:v>206</c:v>
                </c:pt>
                <c:pt idx="731">
                  <c:v>206</c:v>
                </c:pt>
                <c:pt idx="732">
                  <c:v>207</c:v>
                </c:pt>
                <c:pt idx="733">
                  <c:v>208</c:v>
                </c:pt>
                <c:pt idx="734">
                  <c:v>209</c:v>
                </c:pt>
                <c:pt idx="735">
                  <c:v>210</c:v>
                </c:pt>
                <c:pt idx="736">
                  <c:v>210</c:v>
                </c:pt>
                <c:pt idx="737">
                  <c:v>211</c:v>
                </c:pt>
                <c:pt idx="738">
                  <c:v>211</c:v>
                </c:pt>
                <c:pt idx="739">
                  <c:v>212</c:v>
                </c:pt>
                <c:pt idx="740">
                  <c:v>212</c:v>
                </c:pt>
                <c:pt idx="741">
                  <c:v>212</c:v>
                </c:pt>
                <c:pt idx="742">
                  <c:v>212</c:v>
                </c:pt>
                <c:pt idx="743">
                  <c:v>212</c:v>
                </c:pt>
                <c:pt idx="744">
                  <c:v>212</c:v>
                </c:pt>
                <c:pt idx="745">
                  <c:v>212</c:v>
                </c:pt>
                <c:pt idx="746">
                  <c:v>212</c:v>
                </c:pt>
                <c:pt idx="747">
                  <c:v>212</c:v>
                </c:pt>
                <c:pt idx="748">
                  <c:v>213</c:v>
                </c:pt>
                <c:pt idx="749">
                  <c:v>213</c:v>
                </c:pt>
                <c:pt idx="750">
                  <c:v>213</c:v>
                </c:pt>
                <c:pt idx="751">
                  <c:v>213</c:v>
                </c:pt>
                <c:pt idx="752">
                  <c:v>213</c:v>
                </c:pt>
                <c:pt idx="753">
                  <c:v>214</c:v>
                </c:pt>
                <c:pt idx="754">
                  <c:v>214</c:v>
                </c:pt>
                <c:pt idx="755">
                  <c:v>214</c:v>
                </c:pt>
                <c:pt idx="756">
                  <c:v>214</c:v>
                </c:pt>
                <c:pt idx="757">
                  <c:v>214</c:v>
                </c:pt>
                <c:pt idx="758">
                  <c:v>214</c:v>
                </c:pt>
                <c:pt idx="759">
                  <c:v>214</c:v>
                </c:pt>
                <c:pt idx="760">
                  <c:v>214</c:v>
                </c:pt>
                <c:pt idx="761">
                  <c:v>214</c:v>
                </c:pt>
                <c:pt idx="762">
                  <c:v>214</c:v>
                </c:pt>
                <c:pt idx="763">
                  <c:v>214</c:v>
                </c:pt>
                <c:pt idx="764">
                  <c:v>214</c:v>
                </c:pt>
                <c:pt idx="765">
                  <c:v>214</c:v>
                </c:pt>
                <c:pt idx="766">
                  <c:v>214</c:v>
                </c:pt>
                <c:pt idx="767">
                  <c:v>214</c:v>
                </c:pt>
                <c:pt idx="768">
                  <c:v>214</c:v>
                </c:pt>
                <c:pt idx="769">
                  <c:v>214</c:v>
                </c:pt>
                <c:pt idx="770">
                  <c:v>214</c:v>
                </c:pt>
                <c:pt idx="771">
                  <c:v>214</c:v>
                </c:pt>
                <c:pt idx="772">
                  <c:v>214</c:v>
                </c:pt>
                <c:pt idx="773">
                  <c:v>214</c:v>
                </c:pt>
                <c:pt idx="774">
                  <c:v>214</c:v>
                </c:pt>
                <c:pt idx="775">
                  <c:v>214</c:v>
                </c:pt>
                <c:pt idx="776">
                  <c:v>214</c:v>
                </c:pt>
                <c:pt idx="777">
                  <c:v>214</c:v>
                </c:pt>
                <c:pt idx="778">
                  <c:v>214</c:v>
                </c:pt>
                <c:pt idx="779">
                  <c:v>214</c:v>
                </c:pt>
                <c:pt idx="780">
                  <c:v>214</c:v>
                </c:pt>
                <c:pt idx="781">
                  <c:v>214</c:v>
                </c:pt>
                <c:pt idx="782">
                  <c:v>214</c:v>
                </c:pt>
                <c:pt idx="783">
                  <c:v>214</c:v>
                </c:pt>
                <c:pt idx="784">
                  <c:v>214</c:v>
                </c:pt>
                <c:pt idx="785">
                  <c:v>213</c:v>
                </c:pt>
                <c:pt idx="786">
                  <c:v>213</c:v>
                </c:pt>
                <c:pt idx="787">
                  <c:v>213</c:v>
                </c:pt>
                <c:pt idx="788">
                  <c:v>214</c:v>
                </c:pt>
                <c:pt idx="789">
                  <c:v>214</c:v>
                </c:pt>
                <c:pt idx="790">
                  <c:v>214</c:v>
                </c:pt>
                <c:pt idx="791">
                  <c:v>214</c:v>
                </c:pt>
                <c:pt idx="792">
                  <c:v>214</c:v>
                </c:pt>
                <c:pt idx="793">
                  <c:v>214</c:v>
                </c:pt>
                <c:pt idx="794">
                  <c:v>214</c:v>
                </c:pt>
                <c:pt idx="795">
                  <c:v>214</c:v>
                </c:pt>
                <c:pt idx="796">
                  <c:v>214</c:v>
                </c:pt>
                <c:pt idx="797">
                  <c:v>214</c:v>
                </c:pt>
                <c:pt idx="798">
                  <c:v>213</c:v>
                </c:pt>
                <c:pt idx="799">
                  <c:v>213</c:v>
                </c:pt>
                <c:pt idx="800">
                  <c:v>213</c:v>
                </c:pt>
                <c:pt idx="801">
                  <c:v>213</c:v>
                </c:pt>
                <c:pt idx="802">
                  <c:v>213</c:v>
                </c:pt>
                <c:pt idx="803">
                  <c:v>213</c:v>
                </c:pt>
                <c:pt idx="804">
                  <c:v>213</c:v>
                </c:pt>
                <c:pt idx="805">
                  <c:v>213</c:v>
                </c:pt>
                <c:pt idx="806">
                  <c:v>208</c:v>
                </c:pt>
                <c:pt idx="807">
                  <c:v>208</c:v>
                </c:pt>
                <c:pt idx="808">
                  <c:v>197</c:v>
                </c:pt>
                <c:pt idx="809">
                  <c:v>180</c:v>
                </c:pt>
                <c:pt idx="810">
                  <c:v>140</c:v>
                </c:pt>
                <c:pt idx="811">
                  <c:v>140</c:v>
                </c:pt>
                <c:pt idx="812">
                  <c:v>122</c:v>
                </c:pt>
                <c:pt idx="813">
                  <c:v>106</c:v>
                </c:pt>
                <c:pt idx="814">
                  <c:v>92</c:v>
                </c:pt>
                <c:pt idx="815">
                  <c:v>80</c:v>
                </c:pt>
                <c:pt idx="816">
                  <c:v>70</c:v>
                </c:pt>
                <c:pt idx="817">
                  <c:v>62</c:v>
                </c:pt>
                <c:pt idx="818">
                  <c:v>55</c:v>
                </c:pt>
                <c:pt idx="819">
                  <c:v>49</c:v>
                </c:pt>
                <c:pt idx="820">
                  <c:v>43</c:v>
                </c:pt>
                <c:pt idx="821">
                  <c:v>39</c:v>
                </c:pt>
                <c:pt idx="822">
                  <c:v>35</c:v>
                </c:pt>
                <c:pt idx="823">
                  <c:v>31</c:v>
                </c:pt>
                <c:pt idx="824">
                  <c:v>29</c:v>
                </c:pt>
                <c:pt idx="825">
                  <c:v>26</c:v>
                </c:pt>
                <c:pt idx="826">
                  <c:v>24</c:v>
                </c:pt>
                <c:pt idx="827">
                  <c:v>21</c:v>
                </c:pt>
                <c:pt idx="828">
                  <c:v>19</c:v>
                </c:pt>
                <c:pt idx="829">
                  <c:v>18</c:v>
                </c:pt>
                <c:pt idx="830">
                  <c:v>18</c:v>
                </c:pt>
                <c:pt idx="831">
                  <c:v>17</c:v>
                </c:pt>
                <c:pt idx="832">
                  <c:v>16</c:v>
                </c:pt>
                <c:pt idx="833">
                  <c:v>15</c:v>
                </c:pt>
                <c:pt idx="834">
                  <c:v>14</c:v>
                </c:pt>
                <c:pt idx="835">
                  <c:v>14</c:v>
                </c:pt>
                <c:pt idx="836">
                  <c:v>13</c:v>
                </c:pt>
                <c:pt idx="837">
                  <c:v>13</c:v>
                </c:pt>
                <c:pt idx="838">
                  <c:v>12</c:v>
                </c:pt>
                <c:pt idx="839">
                  <c:v>12</c:v>
                </c:pt>
                <c:pt idx="840">
                  <c:v>11</c:v>
                </c:pt>
                <c:pt idx="841">
                  <c:v>11</c:v>
                </c:pt>
                <c:pt idx="842">
                  <c:v>10</c:v>
                </c:pt>
                <c:pt idx="843">
                  <c:v>10</c:v>
                </c:pt>
                <c:pt idx="844">
                  <c:v>9</c:v>
                </c:pt>
                <c:pt idx="845">
                  <c:v>9</c:v>
                </c:pt>
                <c:pt idx="846">
                  <c:v>9</c:v>
                </c:pt>
                <c:pt idx="847">
                  <c:v>9</c:v>
                </c:pt>
                <c:pt idx="848">
                  <c:v>9</c:v>
                </c:pt>
                <c:pt idx="849">
                  <c:v>8</c:v>
                </c:pt>
                <c:pt idx="850">
                  <c:v>8</c:v>
                </c:pt>
                <c:pt idx="851">
                  <c:v>8</c:v>
                </c:pt>
                <c:pt idx="852">
                  <c:v>8</c:v>
                </c:pt>
                <c:pt idx="853">
                  <c:v>7</c:v>
                </c:pt>
                <c:pt idx="854">
                  <c:v>7</c:v>
                </c:pt>
                <c:pt idx="855">
                  <c:v>7</c:v>
                </c:pt>
                <c:pt idx="856">
                  <c:v>7</c:v>
                </c:pt>
                <c:pt idx="857">
                  <c:v>7</c:v>
                </c:pt>
                <c:pt idx="858">
                  <c:v>7</c:v>
                </c:pt>
                <c:pt idx="859">
                  <c:v>7</c:v>
                </c:pt>
                <c:pt idx="860">
                  <c:v>6</c:v>
                </c:pt>
                <c:pt idx="861">
                  <c:v>6</c:v>
                </c:pt>
                <c:pt idx="862">
                  <c:v>6</c:v>
                </c:pt>
                <c:pt idx="863">
                  <c:v>6</c:v>
                </c:pt>
                <c:pt idx="864">
                  <c:v>6</c:v>
                </c:pt>
                <c:pt idx="865">
                  <c:v>6</c:v>
                </c:pt>
                <c:pt idx="866">
                  <c:v>6</c:v>
                </c:pt>
                <c:pt idx="867">
                  <c:v>6</c:v>
                </c:pt>
                <c:pt idx="868">
                  <c:v>6</c:v>
                </c:pt>
                <c:pt idx="869">
                  <c:v>5</c:v>
                </c:pt>
                <c:pt idx="870">
                  <c:v>5</c:v>
                </c:pt>
                <c:pt idx="871">
                  <c:v>5</c:v>
                </c:pt>
                <c:pt idx="872">
                  <c:v>5</c:v>
                </c:pt>
                <c:pt idx="873">
                  <c:v>5</c:v>
                </c:pt>
                <c:pt idx="874">
                  <c:v>5</c:v>
                </c:pt>
                <c:pt idx="875">
                  <c:v>5</c:v>
                </c:pt>
                <c:pt idx="876">
                  <c:v>5</c:v>
                </c:pt>
                <c:pt idx="877">
                  <c:v>5</c:v>
                </c:pt>
                <c:pt idx="878">
                  <c:v>5</c:v>
                </c:pt>
                <c:pt idx="879">
                  <c:v>5</c:v>
                </c:pt>
                <c:pt idx="880">
                  <c:v>5</c:v>
                </c:pt>
                <c:pt idx="881">
                  <c:v>5</c:v>
                </c:pt>
                <c:pt idx="882">
                  <c:v>5</c:v>
                </c:pt>
                <c:pt idx="883">
                  <c:v>5</c:v>
                </c:pt>
                <c:pt idx="884">
                  <c:v>5</c:v>
                </c:pt>
                <c:pt idx="885">
                  <c:v>4</c:v>
                </c:pt>
                <c:pt idx="886">
                  <c:v>4</c:v>
                </c:pt>
                <c:pt idx="887">
                  <c:v>4</c:v>
                </c:pt>
                <c:pt idx="888">
                  <c:v>4</c:v>
                </c:pt>
                <c:pt idx="889">
                  <c:v>4</c:v>
                </c:pt>
                <c:pt idx="890">
                  <c:v>4</c:v>
                </c:pt>
                <c:pt idx="891">
                  <c:v>4</c:v>
                </c:pt>
                <c:pt idx="892">
                  <c:v>4</c:v>
                </c:pt>
                <c:pt idx="893">
                  <c:v>4</c:v>
                </c:pt>
                <c:pt idx="894">
                  <c:v>4</c:v>
                </c:pt>
                <c:pt idx="895">
                  <c:v>4</c:v>
                </c:pt>
                <c:pt idx="896">
                  <c:v>4</c:v>
                </c:pt>
                <c:pt idx="897">
                  <c:v>4</c:v>
                </c:pt>
                <c:pt idx="898">
                  <c:v>4</c:v>
                </c:pt>
                <c:pt idx="899">
                  <c:v>4</c:v>
                </c:pt>
                <c:pt idx="900">
                  <c:v>4</c:v>
                </c:pt>
                <c:pt idx="901">
                  <c:v>4</c:v>
                </c:pt>
                <c:pt idx="902">
                  <c:v>4</c:v>
                </c:pt>
              </c:numCache>
            </c:numRef>
          </c:yVal>
          <c:smooth val="0"/>
          <c:extLst xmlns:c16r2="http://schemas.microsoft.com/office/drawing/2015/06/chart">
            <c:ext xmlns:c16="http://schemas.microsoft.com/office/drawing/2014/chart" uri="{C3380CC4-5D6E-409C-BE32-E72D297353CC}">
              <c16:uniqueId val="{00000001-EF60-402C-BB56-67B6F2E1A507}"/>
            </c:ext>
          </c:extLst>
        </c:ser>
        <c:dLbls>
          <c:showLegendKey val="0"/>
          <c:showVal val="0"/>
          <c:showCatName val="0"/>
          <c:showSerName val="0"/>
          <c:showPercent val="0"/>
          <c:showBubbleSize val="0"/>
        </c:dLbls>
        <c:axId val="-509439008"/>
        <c:axId val="-509426496"/>
      </c:scatterChart>
      <c:scatterChart>
        <c:scatterStyle val="lineMarker"/>
        <c:varyColors val="0"/>
        <c:ser>
          <c:idx val="2"/>
          <c:order val="2"/>
          <c:tx>
            <c:strRef>
              <c:f>Pond_18Jun!$C$1</c:f>
              <c:strCache>
                <c:ptCount val="1"/>
                <c:pt idx="0">
                  <c:v>% O2</c:v>
                </c:pt>
              </c:strCache>
            </c:strRef>
          </c:tx>
          <c:spPr>
            <a:ln w="25400" cap="rnd">
              <a:noFill/>
              <a:round/>
            </a:ln>
            <a:effectLst/>
          </c:spPr>
          <c:marker>
            <c:symbol val="circle"/>
            <c:size val="3"/>
            <c:spPr>
              <a:solidFill>
                <a:schemeClr val="accent3"/>
              </a:solidFill>
              <a:ln w="9525">
                <a:solidFill>
                  <a:schemeClr val="accent3"/>
                </a:solidFill>
              </a:ln>
              <a:effectLst/>
            </c:spPr>
          </c:marker>
          <c:xVal>
            <c:numRef>
              <c:f>Pond_18Jun!$B$2:$B$4634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numCache>
            </c:numRef>
          </c:xVal>
          <c:yVal>
            <c:numRef>
              <c:f>Pond_18Jun!$C$2:$C$4634</c:f>
              <c:numCache>
                <c:formatCode>0.00</c:formatCode>
                <c:ptCount val="4633"/>
                <c:pt idx="0">
                  <c:v>20.6</c:v>
                </c:pt>
                <c:pt idx="1">
                  <c:v>20.69</c:v>
                </c:pt>
                <c:pt idx="2">
                  <c:v>20.82</c:v>
                </c:pt>
                <c:pt idx="3">
                  <c:v>20.93</c:v>
                </c:pt>
                <c:pt idx="4">
                  <c:v>20.98</c:v>
                </c:pt>
                <c:pt idx="5">
                  <c:v>20.27</c:v>
                </c:pt>
                <c:pt idx="6">
                  <c:v>17.88</c:v>
                </c:pt>
                <c:pt idx="7">
                  <c:v>14.56</c:v>
                </c:pt>
                <c:pt idx="8">
                  <c:v>12.01</c:v>
                </c:pt>
                <c:pt idx="9">
                  <c:v>9.5</c:v>
                </c:pt>
                <c:pt idx="10">
                  <c:v>8.99</c:v>
                </c:pt>
                <c:pt idx="11">
                  <c:v>8.99</c:v>
                </c:pt>
                <c:pt idx="12">
                  <c:v>8.66</c:v>
                </c:pt>
                <c:pt idx="13">
                  <c:v>8.14</c:v>
                </c:pt>
                <c:pt idx="14">
                  <c:v>8</c:v>
                </c:pt>
                <c:pt idx="15">
                  <c:v>7.87</c:v>
                </c:pt>
                <c:pt idx="16">
                  <c:v>7.75</c:v>
                </c:pt>
                <c:pt idx="17">
                  <c:v>7.66</c:v>
                </c:pt>
                <c:pt idx="18">
                  <c:v>7.58</c:v>
                </c:pt>
                <c:pt idx="19">
                  <c:v>7.53</c:v>
                </c:pt>
                <c:pt idx="20">
                  <c:v>7.45</c:v>
                </c:pt>
                <c:pt idx="21">
                  <c:v>7.39</c:v>
                </c:pt>
                <c:pt idx="22">
                  <c:v>7.39</c:v>
                </c:pt>
                <c:pt idx="23">
                  <c:v>7.35</c:v>
                </c:pt>
                <c:pt idx="24">
                  <c:v>7.33</c:v>
                </c:pt>
                <c:pt idx="25">
                  <c:v>7.33</c:v>
                </c:pt>
                <c:pt idx="26">
                  <c:v>7.33</c:v>
                </c:pt>
                <c:pt idx="27">
                  <c:v>7.34</c:v>
                </c:pt>
                <c:pt idx="28">
                  <c:v>7.34</c:v>
                </c:pt>
                <c:pt idx="29">
                  <c:v>7.34</c:v>
                </c:pt>
                <c:pt idx="30">
                  <c:v>7.34</c:v>
                </c:pt>
                <c:pt idx="31">
                  <c:v>7.33</c:v>
                </c:pt>
                <c:pt idx="32">
                  <c:v>7.34</c:v>
                </c:pt>
                <c:pt idx="33">
                  <c:v>7.34</c:v>
                </c:pt>
                <c:pt idx="34">
                  <c:v>7.38</c:v>
                </c:pt>
                <c:pt idx="35">
                  <c:v>7.44</c:v>
                </c:pt>
                <c:pt idx="36">
                  <c:v>7.49</c:v>
                </c:pt>
                <c:pt idx="37">
                  <c:v>7.5</c:v>
                </c:pt>
                <c:pt idx="38">
                  <c:v>7.48</c:v>
                </c:pt>
                <c:pt idx="39">
                  <c:v>7.48</c:v>
                </c:pt>
                <c:pt idx="40">
                  <c:v>7.48</c:v>
                </c:pt>
                <c:pt idx="41">
                  <c:v>7.48</c:v>
                </c:pt>
                <c:pt idx="42">
                  <c:v>7.48</c:v>
                </c:pt>
                <c:pt idx="43">
                  <c:v>7.49</c:v>
                </c:pt>
                <c:pt idx="44">
                  <c:v>7.5</c:v>
                </c:pt>
                <c:pt idx="45">
                  <c:v>7.5</c:v>
                </c:pt>
                <c:pt idx="46">
                  <c:v>7.5</c:v>
                </c:pt>
                <c:pt idx="47">
                  <c:v>7.52</c:v>
                </c:pt>
                <c:pt idx="48">
                  <c:v>7.57</c:v>
                </c:pt>
                <c:pt idx="49">
                  <c:v>7.63</c:v>
                </c:pt>
                <c:pt idx="50">
                  <c:v>7.68</c:v>
                </c:pt>
                <c:pt idx="51">
                  <c:v>7.7</c:v>
                </c:pt>
                <c:pt idx="52">
                  <c:v>7.75</c:v>
                </c:pt>
                <c:pt idx="53">
                  <c:v>10.83</c:v>
                </c:pt>
                <c:pt idx="54">
                  <c:v>10.83</c:v>
                </c:pt>
                <c:pt idx="55">
                  <c:v>16.77</c:v>
                </c:pt>
                <c:pt idx="56">
                  <c:v>16.77</c:v>
                </c:pt>
                <c:pt idx="57">
                  <c:v>18.260000000000002</c:v>
                </c:pt>
                <c:pt idx="58">
                  <c:v>19.07</c:v>
                </c:pt>
                <c:pt idx="59">
                  <c:v>19.510000000000002</c:v>
                </c:pt>
                <c:pt idx="60">
                  <c:v>19.75</c:v>
                </c:pt>
                <c:pt idx="61">
                  <c:v>19.91</c:v>
                </c:pt>
                <c:pt idx="62">
                  <c:v>20.420000000000002</c:v>
                </c:pt>
                <c:pt idx="63">
                  <c:v>20.49</c:v>
                </c:pt>
                <c:pt idx="64">
                  <c:v>20.55</c:v>
                </c:pt>
                <c:pt idx="65">
                  <c:v>20.6</c:v>
                </c:pt>
                <c:pt idx="66">
                  <c:v>20.68</c:v>
                </c:pt>
                <c:pt idx="67">
                  <c:v>20.68</c:v>
                </c:pt>
                <c:pt idx="68">
                  <c:v>20.71</c:v>
                </c:pt>
                <c:pt idx="69">
                  <c:v>20.73</c:v>
                </c:pt>
                <c:pt idx="70">
                  <c:v>20.76</c:v>
                </c:pt>
                <c:pt idx="71">
                  <c:v>20.77</c:v>
                </c:pt>
                <c:pt idx="72">
                  <c:v>20.79</c:v>
                </c:pt>
                <c:pt idx="73">
                  <c:v>20.81</c:v>
                </c:pt>
                <c:pt idx="74">
                  <c:v>20.83</c:v>
                </c:pt>
                <c:pt idx="75">
                  <c:v>20.84</c:v>
                </c:pt>
                <c:pt idx="76">
                  <c:v>20.86</c:v>
                </c:pt>
                <c:pt idx="77">
                  <c:v>20.86</c:v>
                </c:pt>
                <c:pt idx="78">
                  <c:v>20.86</c:v>
                </c:pt>
                <c:pt idx="79">
                  <c:v>20.87</c:v>
                </c:pt>
                <c:pt idx="80">
                  <c:v>20.88</c:v>
                </c:pt>
                <c:pt idx="81">
                  <c:v>20.89</c:v>
                </c:pt>
                <c:pt idx="82">
                  <c:v>20.89</c:v>
                </c:pt>
                <c:pt idx="83">
                  <c:v>20.9</c:v>
                </c:pt>
                <c:pt idx="84">
                  <c:v>20.91</c:v>
                </c:pt>
                <c:pt idx="85">
                  <c:v>20.88</c:v>
                </c:pt>
                <c:pt idx="86">
                  <c:v>20.36</c:v>
                </c:pt>
                <c:pt idx="87">
                  <c:v>18.34</c:v>
                </c:pt>
                <c:pt idx="88">
                  <c:v>15.24</c:v>
                </c:pt>
                <c:pt idx="89">
                  <c:v>12.5</c:v>
                </c:pt>
                <c:pt idx="90">
                  <c:v>9.74</c:v>
                </c:pt>
                <c:pt idx="91">
                  <c:v>8.81</c:v>
                </c:pt>
                <c:pt idx="92">
                  <c:v>8.81</c:v>
                </c:pt>
                <c:pt idx="93">
                  <c:v>8.5</c:v>
                </c:pt>
                <c:pt idx="94">
                  <c:v>8.31</c:v>
                </c:pt>
                <c:pt idx="95">
                  <c:v>8.23</c:v>
                </c:pt>
                <c:pt idx="96">
                  <c:v>8.23</c:v>
                </c:pt>
                <c:pt idx="97">
                  <c:v>8.23</c:v>
                </c:pt>
                <c:pt idx="98">
                  <c:v>8.2100000000000009</c:v>
                </c:pt>
                <c:pt idx="99">
                  <c:v>8.18</c:v>
                </c:pt>
                <c:pt idx="100">
                  <c:v>8.16</c:v>
                </c:pt>
                <c:pt idx="101">
                  <c:v>8.15</c:v>
                </c:pt>
                <c:pt idx="102">
                  <c:v>8.1199999999999992</c:v>
                </c:pt>
                <c:pt idx="103">
                  <c:v>8.1199999999999992</c:v>
                </c:pt>
                <c:pt idx="104">
                  <c:v>8.1</c:v>
                </c:pt>
                <c:pt idx="105">
                  <c:v>8.07</c:v>
                </c:pt>
                <c:pt idx="106">
                  <c:v>8.07</c:v>
                </c:pt>
                <c:pt idx="107">
                  <c:v>8.06</c:v>
                </c:pt>
                <c:pt idx="108">
                  <c:v>8.06</c:v>
                </c:pt>
                <c:pt idx="109">
                  <c:v>8.0500000000000007</c:v>
                </c:pt>
                <c:pt idx="110">
                  <c:v>8.0500000000000007</c:v>
                </c:pt>
                <c:pt idx="111">
                  <c:v>8.0500000000000007</c:v>
                </c:pt>
                <c:pt idx="112">
                  <c:v>8.0500000000000007</c:v>
                </c:pt>
                <c:pt idx="113">
                  <c:v>8.07</c:v>
                </c:pt>
                <c:pt idx="114">
                  <c:v>8.07</c:v>
                </c:pt>
                <c:pt idx="115">
                  <c:v>8.07</c:v>
                </c:pt>
                <c:pt idx="116">
                  <c:v>8.06</c:v>
                </c:pt>
                <c:pt idx="117">
                  <c:v>8.0399999999999991</c:v>
                </c:pt>
                <c:pt idx="118">
                  <c:v>8.0299999999999994</c:v>
                </c:pt>
                <c:pt idx="119">
                  <c:v>8.0299999999999994</c:v>
                </c:pt>
                <c:pt idx="120">
                  <c:v>8.0299999999999994</c:v>
                </c:pt>
                <c:pt idx="121">
                  <c:v>8.0299999999999994</c:v>
                </c:pt>
                <c:pt idx="122">
                  <c:v>8.0299999999999994</c:v>
                </c:pt>
                <c:pt idx="123">
                  <c:v>8.02</c:v>
                </c:pt>
                <c:pt idx="124">
                  <c:v>8.02</c:v>
                </c:pt>
                <c:pt idx="125">
                  <c:v>8.01</c:v>
                </c:pt>
                <c:pt idx="126">
                  <c:v>8.01</c:v>
                </c:pt>
                <c:pt idx="127">
                  <c:v>8.02</c:v>
                </c:pt>
                <c:pt idx="128">
                  <c:v>8.0399999999999991</c:v>
                </c:pt>
                <c:pt idx="129">
                  <c:v>8.0500000000000007</c:v>
                </c:pt>
                <c:pt idx="130">
                  <c:v>8.0500000000000007</c:v>
                </c:pt>
                <c:pt idx="131">
                  <c:v>8.0500000000000007</c:v>
                </c:pt>
                <c:pt idx="132">
                  <c:v>8.0500000000000007</c:v>
                </c:pt>
                <c:pt idx="133">
                  <c:v>8.06</c:v>
                </c:pt>
                <c:pt idx="134">
                  <c:v>8.07</c:v>
                </c:pt>
                <c:pt idx="135">
                  <c:v>8.09</c:v>
                </c:pt>
                <c:pt idx="136">
                  <c:v>8.1</c:v>
                </c:pt>
                <c:pt idx="137">
                  <c:v>8.1</c:v>
                </c:pt>
                <c:pt idx="138">
                  <c:v>8.1</c:v>
                </c:pt>
                <c:pt idx="139">
                  <c:v>8.09</c:v>
                </c:pt>
                <c:pt idx="140">
                  <c:v>8.1</c:v>
                </c:pt>
                <c:pt idx="141">
                  <c:v>8.11</c:v>
                </c:pt>
                <c:pt idx="142">
                  <c:v>8.11</c:v>
                </c:pt>
                <c:pt idx="143">
                  <c:v>8.11</c:v>
                </c:pt>
                <c:pt idx="144">
                  <c:v>8.11</c:v>
                </c:pt>
                <c:pt idx="145">
                  <c:v>8.11</c:v>
                </c:pt>
                <c:pt idx="146">
                  <c:v>8.1300000000000008</c:v>
                </c:pt>
                <c:pt idx="147">
                  <c:v>8.1300000000000008</c:v>
                </c:pt>
                <c:pt idx="148">
                  <c:v>8.1300000000000008</c:v>
                </c:pt>
                <c:pt idx="149">
                  <c:v>8.14</c:v>
                </c:pt>
                <c:pt idx="150">
                  <c:v>8.14</c:v>
                </c:pt>
                <c:pt idx="151">
                  <c:v>8.14</c:v>
                </c:pt>
                <c:pt idx="152">
                  <c:v>8.14</c:v>
                </c:pt>
                <c:pt idx="153">
                  <c:v>8.1300000000000008</c:v>
                </c:pt>
                <c:pt idx="154">
                  <c:v>8.1300000000000008</c:v>
                </c:pt>
                <c:pt idx="155">
                  <c:v>8.1300000000000008</c:v>
                </c:pt>
                <c:pt idx="156">
                  <c:v>8.1300000000000008</c:v>
                </c:pt>
                <c:pt idx="157">
                  <c:v>8.1199999999999992</c:v>
                </c:pt>
                <c:pt idx="158">
                  <c:v>8.11</c:v>
                </c:pt>
                <c:pt idx="159">
                  <c:v>8.1</c:v>
                </c:pt>
                <c:pt idx="160">
                  <c:v>8.1199999999999992</c:v>
                </c:pt>
                <c:pt idx="161">
                  <c:v>8.1199999999999992</c:v>
                </c:pt>
                <c:pt idx="162">
                  <c:v>8.15</c:v>
                </c:pt>
                <c:pt idx="163">
                  <c:v>8.23</c:v>
                </c:pt>
                <c:pt idx="164">
                  <c:v>8.32</c:v>
                </c:pt>
                <c:pt idx="165">
                  <c:v>8.32</c:v>
                </c:pt>
                <c:pt idx="166">
                  <c:v>8.27</c:v>
                </c:pt>
                <c:pt idx="167">
                  <c:v>8.27</c:v>
                </c:pt>
                <c:pt idx="168">
                  <c:v>8.1999999999999993</c:v>
                </c:pt>
                <c:pt idx="169">
                  <c:v>8.15</c:v>
                </c:pt>
                <c:pt idx="170">
                  <c:v>8.1199999999999992</c:v>
                </c:pt>
                <c:pt idx="171">
                  <c:v>8.1</c:v>
                </c:pt>
                <c:pt idx="172">
                  <c:v>8.09</c:v>
                </c:pt>
                <c:pt idx="173">
                  <c:v>8.11</c:v>
                </c:pt>
                <c:pt idx="174">
                  <c:v>8.11</c:v>
                </c:pt>
                <c:pt idx="175">
                  <c:v>8.1199999999999992</c:v>
                </c:pt>
                <c:pt idx="176">
                  <c:v>8.18</c:v>
                </c:pt>
                <c:pt idx="177">
                  <c:v>8.18</c:v>
                </c:pt>
                <c:pt idx="178">
                  <c:v>8.24</c:v>
                </c:pt>
                <c:pt idx="179">
                  <c:v>8.2799999999999994</c:v>
                </c:pt>
                <c:pt idx="180">
                  <c:v>8.31</c:v>
                </c:pt>
                <c:pt idx="181">
                  <c:v>8.32</c:v>
                </c:pt>
                <c:pt idx="182">
                  <c:v>8.33</c:v>
                </c:pt>
                <c:pt idx="183">
                  <c:v>8.33</c:v>
                </c:pt>
                <c:pt idx="184">
                  <c:v>8.32</c:v>
                </c:pt>
                <c:pt idx="185">
                  <c:v>8.32</c:v>
                </c:pt>
                <c:pt idx="186">
                  <c:v>8.32</c:v>
                </c:pt>
                <c:pt idx="187">
                  <c:v>8.31</c:v>
                </c:pt>
                <c:pt idx="188">
                  <c:v>8.2899999999999991</c:v>
                </c:pt>
                <c:pt idx="189">
                  <c:v>8.2799999999999994</c:v>
                </c:pt>
                <c:pt idx="190">
                  <c:v>8.31</c:v>
                </c:pt>
                <c:pt idx="191">
                  <c:v>8.3000000000000007</c:v>
                </c:pt>
                <c:pt idx="192">
                  <c:v>8.3000000000000007</c:v>
                </c:pt>
                <c:pt idx="193">
                  <c:v>8.25</c:v>
                </c:pt>
                <c:pt idx="194">
                  <c:v>8.1999999999999993</c:v>
                </c:pt>
                <c:pt idx="195">
                  <c:v>8.14</c:v>
                </c:pt>
                <c:pt idx="196">
                  <c:v>8.11</c:v>
                </c:pt>
                <c:pt idx="197">
                  <c:v>8.11</c:v>
                </c:pt>
                <c:pt idx="198">
                  <c:v>8.11</c:v>
                </c:pt>
                <c:pt idx="199">
                  <c:v>8.1300000000000008</c:v>
                </c:pt>
                <c:pt idx="200">
                  <c:v>8.25</c:v>
                </c:pt>
                <c:pt idx="201">
                  <c:v>8.25</c:v>
                </c:pt>
                <c:pt idx="202">
                  <c:v>8.2899999999999991</c:v>
                </c:pt>
                <c:pt idx="203">
                  <c:v>8.32</c:v>
                </c:pt>
                <c:pt idx="204">
                  <c:v>8.33</c:v>
                </c:pt>
                <c:pt idx="205">
                  <c:v>8.33</c:v>
                </c:pt>
                <c:pt idx="206">
                  <c:v>8.33</c:v>
                </c:pt>
                <c:pt idx="207">
                  <c:v>8.34</c:v>
                </c:pt>
                <c:pt idx="208">
                  <c:v>8.35</c:v>
                </c:pt>
                <c:pt idx="209">
                  <c:v>8.35</c:v>
                </c:pt>
                <c:pt idx="210">
                  <c:v>8.35</c:v>
                </c:pt>
                <c:pt idx="211">
                  <c:v>8.35</c:v>
                </c:pt>
                <c:pt idx="212">
                  <c:v>8.33</c:v>
                </c:pt>
                <c:pt idx="213">
                  <c:v>8.33</c:v>
                </c:pt>
                <c:pt idx="214">
                  <c:v>8.33</c:v>
                </c:pt>
                <c:pt idx="215">
                  <c:v>8.33</c:v>
                </c:pt>
                <c:pt idx="216">
                  <c:v>8.33</c:v>
                </c:pt>
                <c:pt idx="217">
                  <c:v>8.33</c:v>
                </c:pt>
                <c:pt idx="218">
                  <c:v>8.33</c:v>
                </c:pt>
                <c:pt idx="219">
                  <c:v>8.34</c:v>
                </c:pt>
                <c:pt idx="220">
                  <c:v>8.34</c:v>
                </c:pt>
                <c:pt idx="221">
                  <c:v>8.34</c:v>
                </c:pt>
                <c:pt idx="222">
                  <c:v>8.35</c:v>
                </c:pt>
                <c:pt idx="223">
                  <c:v>8.35</c:v>
                </c:pt>
                <c:pt idx="224">
                  <c:v>8.36</c:v>
                </c:pt>
                <c:pt idx="225">
                  <c:v>8.35</c:v>
                </c:pt>
                <c:pt idx="226">
                  <c:v>8.35</c:v>
                </c:pt>
                <c:pt idx="227">
                  <c:v>8.35</c:v>
                </c:pt>
                <c:pt idx="228">
                  <c:v>8.35</c:v>
                </c:pt>
                <c:pt idx="229">
                  <c:v>8.36</c:v>
                </c:pt>
                <c:pt idx="230">
                  <c:v>8.36</c:v>
                </c:pt>
                <c:pt idx="231">
                  <c:v>8.36</c:v>
                </c:pt>
                <c:pt idx="232">
                  <c:v>8.36</c:v>
                </c:pt>
                <c:pt idx="233">
                  <c:v>8.36</c:v>
                </c:pt>
                <c:pt idx="234">
                  <c:v>8.36</c:v>
                </c:pt>
                <c:pt idx="235">
                  <c:v>8.35</c:v>
                </c:pt>
                <c:pt idx="236">
                  <c:v>8.35</c:v>
                </c:pt>
                <c:pt idx="237">
                  <c:v>8.35</c:v>
                </c:pt>
                <c:pt idx="238">
                  <c:v>8.34</c:v>
                </c:pt>
                <c:pt idx="239">
                  <c:v>8.33</c:v>
                </c:pt>
                <c:pt idx="240">
                  <c:v>8.34</c:v>
                </c:pt>
                <c:pt idx="241">
                  <c:v>8.36</c:v>
                </c:pt>
                <c:pt idx="242">
                  <c:v>8.36</c:v>
                </c:pt>
                <c:pt idx="243">
                  <c:v>8.36</c:v>
                </c:pt>
                <c:pt idx="244">
                  <c:v>8.36</c:v>
                </c:pt>
                <c:pt idx="245">
                  <c:v>8.36</c:v>
                </c:pt>
                <c:pt idx="246">
                  <c:v>8.36</c:v>
                </c:pt>
                <c:pt idx="247">
                  <c:v>8.36</c:v>
                </c:pt>
                <c:pt idx="248">
                  <c:v>8.35</c:v>
                </c:pt>
                <c:pt idx="249">
                  <c:v>8.35</c:v>
                </c:pt>
                <c:pt idx="250">
                  <c:v>8.35</c:v>
                </c:pt>
                <c:pt idx="251">
                  <c:v>8.36</c:v>
                </c:pt>
                <c:pt idx="252">
                  <c:v>8.3699999999999992</c:v>
                </c:pt>
                <c:pt idx="253">
                  <c:v>8.39</c:v>
                </c:pt>
                <c:pt idx="254">
                  <c:v>8.39</c:v>
                </c:pt>
                <c:pt idx="255">
                  <c:v>8.3800000000000008</c:v>
                </c:pt>
                <c:pt idx="256">
                  <c:v>8.3800000000000008</c:v>
                </c:pt>
                <c:pt idx="257">
                  <c:v>8.3800000000000008</c:v>
                </c:pt>
                <c:pt idx="258">
                  <c:v>8.3699999999999992</c:v>
                </c:pt>
                <c:pt idx="259">
                  <c:v>8.3699999999999992</c:v>
                </c:pt>
                <c:pt idx="260">
                  <c:v>8.3699999999999992</c:v>
                </c:pt>
                <c:pt idx="261">
                  <c:v>8.3800000000000008</c:v>
                </c:pt>
                <c:pt idx="262">
                  <c:v>8.39</c:v>
                </c:pt>
                <c:pt idx="263">
                  <c:v>8.41</c:v>
                </c:pt>
                <c:pt idx="264">
                  <c:v>8.41</c:v>
                </c:pt>
                <c:pt idx="265">
                  <c:v>8.43</c:v>
                </c:pt>
                <c:pt idx="266">
                  <c:v>8.48</c:v>
                </c:pt>
                <c:pt idx="267">
                  <c:v>8.48</c:v>
                </c:pt>
                <c:pt idx="268">
                  <c:v>8.49</c:v>
                </c:pt>
                <c:pt idx="269">
                  <c:v>8.49</c:v>
                </c:pt>
                <c:pt idx="270">
                  <c:v>8.48</c:v>
                </c:pt>
                <c:pt idx="271">
                  <c:v>8.48</c:v>
                </c:pt>
                <c:pt idx="272">
                  <c:v>8.48</c:v>
                </c:pt>
                <c:pt idx="273">
                  <c:v>8.48</c:v>
                </c:pt>
                <c:pt idx="274">
                  <c:v>8.48</c:v>
                </c:pt>
                <c:pt idx="275">
                  <c:v>8.49</c:v>
                </c:pt>
                <c:pt idx="276">
                  <c:v>8.49</c:v>
                </c:pt>
                <c:pt idx="277">
                  <c:v>8.5</c:v>
                </c:pt>
                <c:pt idx="278">
                  <c:v>8.5</c:v>
                </c:pt>
                <c:pt idx="279">
                  <c:v>8.5</c:v>
                </c:pt>
                <c:pt idx="280">
                  <c:v>8.49</c:v>
                </c:pt>
                <c:pt idx="281">
                  <c:v>8.49</c:v>
                </c:pt>
                <c:pt idx="282">
                  <c:v>8.5</c:v>
                </c:pt>
                <c:pt idx="283">
                  <c:v>8.5</c:v>
                </c:pt>
                <c:pt idx="284">
                  <c:v>8.49</c:v>
                </c:pt>
                <c:pt idx="285">
                  <c:v>8.44</c:v>
                </c:pt>
                <c:pt idx="286">
                  <c:v>8.41</c:v>
                </c:pt>
                <c:pt idx="287">
                  <c:v>8.39</c:v>
                </c:pt>
                <c:pt idx="288">
                  <c:v>8.3800000000000008</c:v>
                </c:pt>
                <c:pt idx="289">
                  <c:v>8.3800000000000008</c:v>
                </c:pt>
                <c:pt idx="290">
                  <c:v>8.4</c:v>
                </c:pt>
                <c:pt idx="291">
                  <c:v>8.48</c:v>
                </c:pt>
                <c:pt idx="292">
                  <c:v>8.51</c:v>
                </c:pt>
                <c:pt idx="293">
                  <c:v>8.51</c:v>
                </c:pt>
                <c:pt idx="294">
                  <c:v>8.51</c:v>
                </c:pt>
                <c:pt idx="295">
                  <c:v>8.51</c:v>
                </c:pt>
                <c:pt idx="296">
                  <c:v>8.51</c:v>
                </c:pt>
                <c:pt idx="297">
                  <c:v>8.52</c:v>
                </c:pt>
                <c:pt idx="298">
                  <c:v>8.52</c:v>
                </c:pt>
                <c:pt idx="299">
                  <c:v>8.52</c:v>
                </c:pt>
                <c:pt idx="300">
                  <c:v>8.5</c:v>
                </c:pt>
                <c:pt idx="301">
                  <c:v>8.49</c:v>
                </c:pt>
                <c:pt idx="302">
                  <c:v>8.5</c:v>
                </c:pt>
                <c:pt idx="303">
                  <c:v>8.5</c:v>
                </c:pt>
                <c:pt idx="304">
                  <c:v>8.49</c:v>
                </c:pt>
                <c:pt idx="305">
                  <c:v>8.49</c:v>
                </c:pt>
                <c:pt idx="306">
                  <c:v>8.49</c:v>
                </c:pt>
                <c:pt idx="307">
                  <c:v>8.49</c:v>
                </c:pt>
                <c:pt idx="308">
                  <c:v>8.5</c:v>
                </c:pt>
                <c:pt idx="309">
                  <c:v>8.5</c:v>
                </c:pt>
                <c:pt idx="310">
                  <c:v>8.52</c:v>
                </c:pt>
                <c:pt idx="311">
                  <c:v>8.5299999999999994</c:v>
                </c:pt>
                <c:pt idx="312">
                  <c:v>8.52</c:v>
                </c:pt>
                <c:pt idx="313">
                  <c:v>8.51</c:v>
                </c:pt>
                <c:pt idx="314">
                  <c:v>8.51</c:v>
                </c:pt>
                <c:pt idx="315">
                  <c:v>8.5</c:v>
                </c:pt>
                <c:pt idx="316">
                  <c:v>8.5</c:v>
                </c:pt>
                <c:pt idx="317">
                  <c:v>8.5</c:v>
                </c:pt>
                <c:pt idx="318">
                  <c:v>8.5</c:v>
                </c:pt>
                <c:pt idx="319">
                  <c:v>8.5</c:v>
                </c:pt>
                <c:pt idx="320">
                  <c:v>8.5</c:v>
                </c:pt>
                <c:pt idx="321">
                  <c:v>8.5</c:v>
                </c:pt>
                <c:pt idx="322">
                  <c:v>8.51</c:v>
                </c:pt>
                <c:pt idx="323">
                  <c:v>8.52</c:v>
                </c:pt>
                <c:pt idx="324">
                  <c:v>8.52</c:v>
                </c:pt>
                <c:pt idx="325">
                  <c:v>8.51</c:v>
                </c:pt>
                <c:pt idx="326">
                  <c:v>8.51</c:v>
                </c:pt>
                <c:pt idx="327">
                  <c:v>8.5</c:v>
                </c:pt>
                <c:pt idx="328">
                  <c:v>8.5500000000000007</c:v>
                </c:pt>
                <c:pt idx="329">
                  <c:v>8.5500000000000007</c:v>
                </c:pt>
                <c:pt idx="330">
                  <c:v>8.61</c:v>
                </c:pt>
                <c:pt idx="331">
                  <c:v>8.65</c:v>
                </c:pt>
                <c:pt idx="332">
                  <c:v>8.68</c:v>
                </c:pt>
                <c:pt idx="333">
                  <c:v>8.68</c:v>
                </c:pt>
                <c:pt idx="334">
                  <c:v>8.68</c:v>
                </c:pt>
                <c:pt idx="335">
                  <c:v>8.69</c:v>
                </c:pt>
                <c:pt idx="336">
                  <c:v>8.69</c:v>
                </c:pt>
                <c:pt idx="337">
                  <c:v>8.68</c:v>
                </c:pt>
                <c:pt idx="338">
                  <c:v>8.67</c:v>
                </c:pt>
                <c:pt idx="339">
                  <c:v>8.67</c:v>
                </c:pt>
                <c:pt idx="340">
                  <c:v>8.67</c:v>
                </c:pt>
                <c:pt idx="341">
                  <c:v>8.68</c:v>
                </c:pt>
                <c:pt idx="342">
                  <c:v>8.68</c:v>
                </c:pt>
                <c:pt idx="343">
                  <c:v>8.68</c:v>
                </c:pt>
                <c:pt idx="344">
                  <c:v>8.65</c:v>
                </c:pt>
                <c:pt idx="345">
                  <c:v>8.6199999999999992</c:v>
                </c:pt>
                <c:pt idx="346">
                  <c:v>8.6199999999999992</c:v>
                </c:pt>
                <c:pt idx="347">
                  <c:v>8.58</c:v>
                </c:pt>
                <c:pt idx="348">
                  <c:v>8.5500000000000007</c:v>
                </c:pt>
                <c:pt idx="349">
                  <c:v>8.52</c:v>
                </c:pt>
                <c:pt idx="350">
                  <c:v>8.51</c:v>
                </c:pt>
                <c:pt idx="351">
                  <c:v>8.51</c:v>
                </c:pt>
                <c:pt idx="352">
                  <c:v>8.5</c:v>
                </c:pt>
                <c:pt idx="353">
                  <c:v>8.5</c:v>
                </c:pt>
                <c:pt idx="354">
                  <c:v>8.49</c:v>
                </c:pt>
                <c:pt idx="355">
                  <c:v>8.49</c:v>
                </c:pt>
                <c:pt idx="356">
                  <c:v>8.5</c:v>
                </c:pt>
                <c:pt idx="357">
                  <c:v>8.51</c:v>
                </c:pt>
                <c:pt idx="358">
                  <c:v>8.51</c:v>
                </c:pt>
                <c:pt idx="359">
                  <c:v>8.57</c:v>
                </c:pt>
                <c:pt idx="360">
                  <c:v>8.6199999999999992</c:v>
                </c:pt>
                <c:pt idx="361">
                  <c:v>8.6199999999999992</c:v>
                </c:pt>
                <c:pt idx="362">
                  <c:v>8.66</c:v>
                </c:pt>
                <c:pt idx="363">
                  <c:v>8.67</c:v>
                </c:pt>
                <c:pt idx="364">
                  <c:v>8.68</c:v>
                </c:pt>
                <c:pt idx="365">
                  <c:v>8.67</c:v>
                </c:pt>
                <c:pt idx="366">
                  <c:v>8.67</c:v>
                </c:pt>
                <c:pt idx="367">
                  <c:v>8.67</c:v>
                </c:pt>
                <c:pt idx="368">
                  <c:v>8.66</c:v>
                </c:pt>
                <c:pt idx="369">
                  <c:v>8.66</c:v>
                </c:pt>
                <c:pt idx="370">
                  <c:v>8.66</c:v>
                </c:pt>
                <c:pt idx="371">
                  <c:v>8.66</c:v>
                </c:pt>
                <c:pt idx="372">
                  <c:v>8.67</c:v>
                </c:pt>
                <c:pt idx="373">
                  <c:v>8.67</c:v>
                </c:pt>
                <c:pt idx="374">
                  <c:v>8.68</c:v>
                </c:pt>
                <c:pt idx="375">
                  <c:v>8.69</c:v>
                </c:pt>
                <c:pt idx="376">
                  <c:v>8.69</c:v>
                </c:pt>
                <c:pt idx="377">
                  <c:v>8.68</c:v>
                </c:pt>
                <c:pt idx="378">
                  <c:v>8.68</c:v>
                </c:pt>
                <c:pt idx="379">
                  <c:v>8.69</c:v>
                </c:pt>
                <c:pt idx="380">
                  <c:v>8.69</c:v>
                </c:pt>
                <c:pt idx="381">
                  <c:v>8.68</c:v>
                </c:pt>
                <c:pt idx="382">
                  <c:v>8.68</c:v>
                </c:pt>
                <c:pt idx="383">
                  <c:v>8.68</c:v>
                </c:pt>
                <c:pt idx="384">
                  <c:v>8.67</c:v>
                </c:pt>
                <c:pt idx="385">
                  <c:v>8.66</c:v>
                </c:pt>
                <c:pt idx="386">
                  <c:v>8.64</c:v>
                </c:pt>
                <c:pt idx="387">
                  <c:v>8.65</c:v>
                </c:pt>
                <c:pt idx="388">
                  <c:v>8.66</c:v>
                </c:pt>
                <c:pt idx="389">
                  <c:v>8.68</c:v>
                </c:pt>
                <c:pt idx="390">
                  <c:v>8.67</c:v>
                </c:pt>
                <c:pt idx="391">
                  <c:v>8.67</c:v>
                </c:pt>
                <c:pt idx="392">
                  <c:v>8.67</c:v>
                </c:pt>
                <c:pt idx="393">
                  <c:v>8.67</c:v>
                </c:pt>
                <c:pt idx="394">
                  <c:v>8.67</c:v>
                </c:pt>
                <c:pt idx="395">
                  <c:v>8.68</c:v>
                </c:pt>
                <c:pt idx="396">
                  <c:v>8.68</c:v>
                </c:pt>
                <c:pt idx="397">
                  <c:v>8.68</c:v>
                </c:pt>
                <c:pt idx="398">
                  <c:v>8.68</c:v>
                </c:pt>
                <c:pt idx="399">
                  <c:v>8.68</c:v>
                </c:pt>
                <c:pt idx="400">
                  <c:v>8.68</c:v>
                </c:pt>
                <c:pt idx="401">
                  <c:v>8.68</c:v>
                </c:pt>
                <c:pt idx="402">
                  <c:v>8.68</c:v>
                </c:pt>
                <c:pt idx="403">
                  <c:v>8.69</c:v>
                </c:pt>
                <c:pt idx="404">
                  <c:v>8.6999999999999993</c:v>
                </c:pt>
                <c:pt idx="405">
                  <c:v>8.69</c:v>
                </c:pt>
                <c:pt idx="406">
                  <c:v>8.69</c:v>
                </c:pt>
                <c:pt idx="407">
                  <c:v>8.68</c:v>
                </c:pt>
                <c:pt idx="408">
                  <c:v>8.67</c:v>
                </c:pt>
                <c:pt idx="409">
                  <c:v>8.67</c:v>
                </c:pt>
                <c:pt idx="410">
                  <c:v>8.67</c:v>
                </c:pt>
                <c:pt idx="411">
                  <c:v>8.67</c:v>
                </c:pt>
                <c:pt idx="412">
                  <c:v>8.68</c:v>
                </c:pt>
                <c:pt idx="413">
                  <c:v>8.69</c:v>
                </c:pt>
                <c:pt idx="414">
                  <c:v>8.69</c:v>
                </c:pt>
                <c:pt idx="415">
                  <c:v>8.69</c:v>
                </c:pt>
                <c:pt idx="416">
                  <c:v>8.69</c:v>
                </c:pt>
                <c:pt idx="417">
                  <c:v>8.68</c:v>
                </c:pt>
                <c:pt idx="418">
                  <c:v>8.68</c:v>
                </c:pt>
                <c:pt idx="419">
                  <c:v>8.69</c:v>
                </c:pt>
                <c:pt idx="420">
                  <c:v>8.69</c:v>
                </c:pt>
                <c:pt idx="421">
                  <c:v>8.69</c:v>
                </c:pt>
                <c:pt idx="422">
                  <c:v>8.69</c:v>
                </c:pt>
                <c:pt idx="423">
                  <c:v>8.69</c:v>
                </c:pt>
                <c:pt idx="424">
                  <c:v>8.6999999999999993</c:v>
                </c:pt>
                <c:pt idx="425">
                  <c:v>8.6999999999999993</c:v>
                </c:pt>
                <c:pt idx="426">
                  <c:v>8.6999999999999993</c:v>
                </c:pt>
                <c:pt idx="427">
                  <c:v>8.6999999999999993</c:v>
                </c:pt>
                <c:pt idx="428">
                  <c:v>8.6999999999999993</c:v>
                </c:pt>
                <c:pt idx="429">
                  <c:v>8.6999999999999993</c:v>
                </c:pt>
                <c:pt idx="430">
                  <c:v>8.6999999999999993</c:v>
                </c:pt>
                <c:pt idx="431">
                  <c:v>8.6999999999999993</c:v>
                </c:pt>
                <c:pt idx="432">
                  <c:v>8.69</c:v>
                </c:pt>
                <c:pt idx="433">
                  <c:v>8.68</c:v>
                </c:pt>
                <c:pt idx="434">
                  <c:v>8.69</c:v>
                </c:pt>
                <c:pt idx="435">
                  <c:v>8.69</c:v>
                </c:pt>
                <c:pt idx="436">
                  <c:v>8.6999999999999993</c:v>
                </c:pt>
                <c:pt idx="437">
                  <c:v>8.69</c:v>
                </c:pt>
                <c:pt idx="438">
                  <c:v>8.6999999999999993</c:v>
                </c:pt>
                <c:pt idx="439">
                  <c:v>8.73</c:v>
                </c:pt>
                <c:pt idx="440">
                  <c:v>8.7799999999999994</c:v>
                </c:pt>
                <c:pt idx="441">
                  <c:v>8.82</c:v>
                </c:pt>
                <c:pt idx="442">
                  <c:v>8.86</c:v>
                </c:pt>
                <c:pt idx="443">
                  <c:v>8.8699999999999992</c:v>
                </c:pt>
                <c:pt idx="444">
                  <c:v>8.8699999999999992</c:v>
                </c:pt>
                <c:pt idx="445">
                  <c:v>8.86</c:v>
                </c:pt>
                <c:pt idx="446">
                  <c:v>8.7799999999999994</c:v>
                </c:pt>
                <c:pt idx="447">
                  <c:v>8.74</c:v>
                </c:pt>
                <c:pt idx="448">
                  <c:v>8.74</c:v>
                </c:pt>
                <c:pt idx="449">
                  <c:v>8.6999999999999993</c:v>
                </c:pt>
                <c:pt idx="450">
                  <c:v>8.6999999999999993</c:v>
                </c:pt>
                <c:pt idx="451">
                  <c:v>8.6999999999999993</c:v>
                </c:pt>
                <c:pt idx="452">
                  <c:v>8.6999999999999993</c:v>
                </c:pt>
                <c:pt idx="453">
                  <c:v>8.6999999999999993</c:v>
                </c:pt>
                <c:pt idx="454">
                  <c:v>8.6999999999999993</c:v>
                </c:pt>
                <c:pt idx="455">
                  <c:v>8.6999999999999993</c:v>
                </c:pt>
                <c:pt idx="456">
                  <c:v>8.6999999999999993</c:v>
                </c:pt>
                <c:pt idx="457">
                  <c:v>8.6999999999999993</c:v>
                </c:pt>
                <c:pt idx="458">
                  <c:v>8.6999999999999993</c:v>
                </c:pt>
                <c:pt idx="459">
                  <c:v>8.7100000000000009</c:v>
                </c:pt>
                <c:pt idx="460">
                  <c:v>8.7200000000000006</c:v>
                </c:pt>
                <c:pt idx="461">
                  <c:v>8.73</c:v>
                </c:pt>
                <c:pt idx="462">
                  <c:v>8.73</c:v>
                </c:pt>
                <c:pt idx="463">
                  <c:v>8.73</c:v>
                </c:pt>
                <c:pt idx="464">
                  <c:v>8.7200000000000006</c:v>
                </c:pt>
                <c:pt idx="465">
                  <c:v>8.6999999999999993</c:v>
                </c:pt>
                <c:pt idx="466">
                  <c:v>8.7200000000000006</c:v>
                </c:pt>
                <c:pt idx="467">
                  <c:v>8.76</c:v>
                </c:pt>
                <c:pt idx="468">
                  <c:v>8.82</c:v>
                </c:pt>
                <c:pt idx="469">
                  <c:v>8.82</c:v>
                </c:pt>
                <c:pt idx="470">
                  <c:v>8.89</c:v>
                </c:pt>
                <c:pt idx="471">
                  <c:v>8.89</c:v>
                </c:pt>
                <c:pt idx="472">
                  <c:v>8.89</c:v>
                </c:pt>
                <c:pt idx="473">
                  <c:v>8.8800000000000008</c:v>
                </c:pt>
                <c:pt idx="474">
                  <c:v>8.84</c:v>
                </c:pt>
                <c:pt idx="475">
                  <c:v>8.7899999999999991</c:v>
                </c:pt>
                <c:pt idx="476">
                  <c:v>8.7899999999999991</c:v>
                </c:pt>
                <c:pt idx="477">
                  <c:v>8.76</c:v>
                </c:pt>
                <c:pt idx="478">
                  <c:v>8.74</c:v>
                </c:pt>
                <c:pt idx="479">
                  <c:v>8.7100000000000009</c:v>
                </c:pt>
                <c:pt idx="480">
                  <c:v>8.7100000000000009</c:v>
                </c:pt>
                <c:pt idx="481">
                  <c:v>8.7100000000000009</c:v>
                </c:pt>
                <c:pt idx="482">
                  <c:v>8.7100000000000009</c:v>
                </c:pt>
                <c:pt idx="483">
                  <c:v>8.7100000000000009</c:v>
                </c:pt>
                <c:pt idx="484">
                  <c:v>8.7100000000000009</c:v>
                </c:pt>
                <c:pt idx="485">
                  <c:v>8.74</c:v>
                </c:pt>
                <c:pt idx="486">
                  <c:v>8.85</c:v>
                </c:pt>
                <c:pt idx="487">
                  <c:v>8.8699999999999992</c:v>
                </c:pt>
                <c:pt idx="488">
                  <c:v>8.8699999999999992</c:v>
                </c:pt>
                <c:pt idx="489">
                  <c:v>8.85</c:v>
                </c:pt>
                <c:pt idx="490">
                  <c:v>8.82</c:v>
                </c:pt>
                <c:pt idx="491">
                  <c:v>8.82</c:v>
                </c:pt>
                <c:pt idx="492">
                  <c:v>8.7100000000000009</c:v>
                </c:pt>
                <c:pt idx="493">
                  <c:v>8.6999999999999993</c:v>
                </c:pt>
                <c:pt idx="494">
                  <c:v>8.6999999999999993</c:v>
                </c:pt>
                <c:pt idx="495">
                  <c:v>8.6999999999999993</c:v>
                </c:pt>
                <c:pt idx="496">
                  <c:v>8.6999999999999993</c:v>
                </c:pt>
                <c:pt idx="497">
                  <c:v>8.7200000000000006</c:v>
                </c:pt>
                <c:pt idx="498">
                  <c:v>8.7799999999999994</c:v>
                </c:pt>
                <c:pt idx="499">
                  <c:v>8.84</c:v>
                </c:pt>
                <c:pt idx="500">
                  <c:v>8.84</c:v>
                </c:pt>
                <c:pt idx="501">
                  <c:v>8.8699999999999992</c:v>
                </c:pt>
                <c:pt idx="502">
                  <c:v>8.89</c:v>
                </c:pt>
                <c:pt idx="503">
                  <c:v>8.89</c:v>
                </c:pt>
                <c:pt idx="504">
                  <c:v>8.89</c:v>
                </c:pt>
                <c:pt idx="505">
                  <c:v>8.8699999999999992</c:v>
                </c:pt>
                <c:pt idx="506">
                  <c:v>8.76</c:v>
                </c:pt>
                <c:pt idx="507">
                  <c:v>8.7200000000000006</c:v>
                </c:pt>
                <c:pt idx="508">
                  <c:v>8.6999999999999993</c:v>
                </c:pt>
                <c:pt idx="509">
                  <c:v>8.6999999999999993</c:v>
                </c:pt>
                <c:pt idx="510">
                  <c:v>8.6999999999999993</c:v>
                </c:pt>
                <c:pt idx="511">
                  <c:v>8.7200000000000006</c:v>
                </c:pt>
                <c:pt idx="512">
                  <c:v>8.83</c:v>
                </c:pt>
                <c:pt idx="513">
                  <c:v>8.8699999999999992</c:v>
                </c:pt>
                <c:pt idx="514">
                  <c:v>8.89</c:v>
                </c:pt>
                <c:pt idx="515">
                  <c:v>8.91</c:v>
                </c:pt>
                <c:pt idx="516">
                  <c:v>8.91</c:v>
                </c:pt>
                <c:pt idx="517">
                  <c:v>8.9</c:v>
                </c:pt>
                <c:pt idx="518">
                  <c:v>8.9</c:v>
                </c:pt>
                <c:pt idx="519">
                  <c:v>8.89</c:v>
                </c:pt>
                <c:pt idx="520">
                  <c:v>8.89</c:v>
                </c:pt>
                <c:pt idx="521">
                  <c:v>8.8699999999999992</c:v>
                </c:pt>
                <c:pt idx="522">
                  <c:v>8.81</c:v>
                </c:pt>
                <c:pt idx="523">
                  <c:v>8.77</c:v>
                </c:pt>
                <c:pt idx="524">
                  <c:v>8.77</c:v>
                </c:pt>
                <c:pt idx="525">
                  <c:v>8.7200000000000006</c:v>
                </c:pt>
                <c:pt idx="526">
                  <c:v>8.7200000000000006</c:v>
                </c:pt>
                <c:pt idx="527">
                  <c:v>8.73</c:v>
                </c:pt>
                <c:pt idx="528">
                  <c:v>8.74</c:v>
                </c:pt>
                <c:pt idx="529">
                  <c:v>8.74</c:v>
                </c:pt>
                <c:pt idx="530">
                  <c:v>8.74</c:v>
                </c:pt>
                <c:pt idx="531">
                  <c:v>8.73</c:v>
                </c:pt>
                <c:pt idx="532">
                  <c:v>8.73</c:v>
                </c:pt>
                <c:pt idx="533">
                  <c:v>8.73</c:v>
                </c:pt>
                <c:pt idx="534">
                  <c:v>8.7200000000000006</c:v>
                </c:pt>
                <c:pt idx="535">
                  <c:v>8.74</c:v>
                </c:pt>
                <c:pt idx="536">
                  <c:v>8.7899999999999991</c:v>
                </c:pt>
                <c:pt idx="537">
                  <c:v>8.7899999999999991</c:v>
                </c:pt>
                <c:pt idx="538">
                  <c:v>8.86</c:v>
                </c:pt>
                <c:pt idx="539">
                  <c:v>8.8699999999999992</c:v>
                </c:pt>
                <c:pt idx="540">
                  <c:v>8.89</c:v>
                </c:pt>
                <c:pt idx="541">
                  <c:v>8.89</c:v>
                </c:pt>
                <c:pt idx="542">
                  <c:v>8.89</c:v>
                </c:pt>
                <c:pt idx="543">
                  <c:v>8.89</c:v>
                </c:pt>
                <c:pt idx="544">
                  <c:v>8.9</c:v>
                </c:pt>
                <c:pt idx="545">
                  <c:v>8.9</c:v>
                </c:pt>
                <c:pt idx="546">
                  <c:v>8.89</c:v>
                </c:pt>
                <c:pt idx="547">
                  <c:v>8.89</c:v>
                </c:pt>
                <c:pt idx="548">
                  <c:v>8.8800000000000008</c:v>
                </c:pt>
                <c:pt idx="549">
                  <c:v>8.8800000000000008</c:v>
                </c:pt>
                <c:pt idx="550">
                  <c:v>8.89</c:v>
                </c:pt>
                <c:pt idx="551">
                  <c:v>8.89</c:v>
                </c:pt>
                <c:pt idx="552">
                  <c:v>8.89</c:v>
                </c:pt>
                <c:pt idx="553">
                  <c:v>8.8800000000000008</c:v>
                </c:pt>
                <c:pt idx="554">
                  <c:v>8.8800000000000008</c:v>
                </c:pt>
                <c:pt idx="555">
                  <c:v>8.89</c:v>
                </c:pt>
                <c:pt idx="556">
                  <c:v>8.89</c:v>
                </c:pt>
                <c:pt idx="557">
                  <c:v>8.89</c:v>
                </c:pt>
                <c:pt idx="558">
                  <c:v>8.89</c:v>
                </c:pt>
                <c:pt idx="559">
                  <c:v>8.82</c:v>
                </c:pt>
                <c:pt idx="560">
                  <c:v>8.7799999999999994</c:v>
                </c:pt>
                <c:pt idx="561">
                  <c:v>8.7799999999999994</c:v>
                </c:pt>
                <c:pt idx="562">
                  <c:v>8.73</c:v>
                </c:pt>
                <c:pt idx="563">
                  <c:v>8.7200000000000006</c:v>
                </c:pt>
                <c:pt idx="564">
                  <c:v>8.75</c:v>
                </c:pt>
                <c:pt idx="565">
                  <c:v>8.81</c:v>
                </c:pt>
                <c:pt idx="566">
                  <c:v>8.81</c:v>
                </c:pt>
                <c:pt idx="567">
                  <c:v>8.89</c:v>
                </c:pt>
                <c:pt idx="568">
                  <c:v>8.9</c:v>
                </c:pt>
                <c:pt idx="569">
                  <c:v>8.9</c:v>
                </c:pt>
                <c:pt idx="570">
                  <c:v>8.9</c:v>
                </c:pt>
                <c:pt idx="571">
                  <c:v>8.9</c:v>
                </c:pt>
                <c:pt idx="572">
                  <c:v>8.89</c:v>
                </c:pt>
                <c:pt idx="573">
                  <c:v>8.89</c:v>
                </c:pt>
                <c:pt idx="574">
                  <c:v>8.9</c:v>
                </c:pt>
                <c:pt idx="575">
                  <c:v>8.9</c:v>
                </c:pt>
                <c:pt idx="576">
                  <c:v>8.9</c:v>
                </c:pt>
                <c:pt idx="577">
                  <c:v>8.8699999999999992</c:v>
                </c:pt>
                <c:pt idx="578">
                  <c:v>8.7799999999999994</c:v>
                </c:pt>
                <c:pt idx="579">
                  <c:v>8.7799999999999994</c:v>
                </c:pt>
                <c:pt idx="580">
                  <c:v>8.8000000000000007</c:v>
                </c:pt>
                <c:pt idx="581">
                  <c:v>8.85</c:v>
                </c:pt>
                <c:pt idx="582">
                  <c:v>8.8800000000000008</c:v>
                </c:pt>
                <c:pt idx="583">
                  <c:v>8.91</c:v>
                </c:pt>
                <c:pt idx="584">
                  <c:v>8.9</c:v>
                </c:pt>
                <c:pt idx="585">
                  <c:v>8.9</c:v>
                </c:pt>
                <c:pt idx="586">
                  <c:v>8.85</c:v>
                </c:pt>
                <c:pt idx="587">
                  <c:v>8.76</c:v>
                </c:pt>
                <c:pt idx="588">
                  <c:v>8.74</c:v>
                </c:pt>
                <c:pt idx="589">
                  <c:v>8.73</c:v>
                </c:pt>
                <c:pt idx="590">
                  <c:v>8.74</c:v>
                </c:pt>
                <c:pt idx="591">
                  <c:v>8.75</c:v>
                </c:pt>
                <c:pt idx="592">
                  <c:v>8.8000000000000007</c:v>
                </c:pt>
                <c:pt idx="593">
                  <c:v>8.86</c:v>
                </c:pt>
                <c:pt idx="594">
                  <c:v>8.9</c:v>
                </c:pt>
                <c:pt idx="595">
                  <c:v>8.91</c:v>
                </c:pt>
                <c:pt idx="596">
                  <c:v>8.92</c:v>
                </c:pt>
                <c:pt idx="597">
                  <c:v>8.92</c:v>
                </c:pt>
                <c:pt idx="598">
                  <c:v>8.92</c:v>
                </c:pt>
                <c:pt idx="599">
                  <c:v>8.92</c:v>
                </c:pt>
                <c:pt idx="600">
                  <c:v>8.91</c:v>
                </c:pt>
                <c:pt idx="601">
                  <c:v>8.91</c:v>
                </c:pt>
                <c:pt idx="602">
                  <c:v>8.91</c:v>
                </c:pt>
                <c:pt idx="603">
                  <c:v>8.91</c:v>
                </c:pt>
                <c:pt idx="604">
                  <c:v>8.91</c:v>
                </c:pt>
                <c:pt idx="605">
                  <c:v>8.91</c:v>
                </c:pt>
                <c:pt idx="606">
                  <c:v>8.9</c:v>
                </c:pt>
                <c:pt idx="607">
                  <c:v>8.91</c:v>
                </c:pt>
                <c:pt idx="608">
                  <c:v>8.91</c:v>
                </c:pt>
                <c:pt idx="609">
                  <c:v>8.91</c:v>
                </c:pt>
                <c:pt idx="610">
                  <c:v>8.86</c:v>
                </c:pt>
                <c:pt idx="611">
                  <c:v>8.8000000000000007</c:v>
                </c:pt>
                <c:pt idx="612">
                  <c:v>8.8000000000000007</c:v>
                </c:pt>
                <c:pt idx="613">
                  <c:v>8.76</c:v>
                </c:pt>
                <c:pt idx="614">
                  <c:v>8.77</c:v>
                </c:pt>
                <c:pt idx="615">
                  <c:v>8.82</c:v>
                </c:pt>
                <c:pt idx="616">
                  <c:v>8.86</c:v>
                </c:pt>
                <c:pt idx="617">
                  <c:v>8.89</c:v>
                </c:pt>
                <c:pt idx="618">
                  <c:v>8.89</c:v>
                </c:pt>
                <c:pt idx="619">
                  <c:v>8.9</c:v>
                </c:pt>
                <c:pt idx="620">
                  <c:v>8.9</c:v>
                </c:pt>
                <c:pt idx="621">
                  <c:v>8.91</c:v>
                </c:pt>
                <c:pt idx="622">
                  <c:v>8.92</c:v>
                </c:pt>
                <c:pt idx="623">
                  <c:v>8.93</c:v>
                </c:pt>
                <c:pt idx="624">
                  <c:v>8.93</c:v>
                </c:pt>
                <c:pt idx="625">
                  <c:v>8.92</c:v>
                </c:pt>
                <c:pt idx="626">
                  <c:v>8.92</c:v>
                </c:pt>
                <c:pt idx="627">
                  <c:v>8.91</c:v>
                </c:pt>
                <c:pt idx="628">
                  <c:v>8.91</c:v>
                </c:pt>
                <c:pt idx="629">
                  <c:v>8.91</c:v>
                </c:pt>
                <c:pt idx="630">
                  <c:v>8.92</c:v>
                </c:pt>
                <c:pt idx="631">
                  <c:v>8.92</c:v>
                </c:pt>
                <c:pt idx="632">
                  <c:v>8.93</c:v>
                </c:pt>
                <c:pt idx="633">
                  <c:v>8.93</c:v>
                </c:pt>
                <c:pt idx="634">
                  <c:v>8.92</c:v>
                </c:pt>
                <c:pt idx="635">
                  <c:v>8.91</c:v>
                </c:pt>
                <c:pt idx="636">
                  <c:v>8.91</c:v>
                </c:pt>
                <c:pt idx="637">
                  <c:v>8.91</c:v>
                </c:pt>
                <c:pt idx="638">
                  <c:v>8.92</c:v>
                </c:pt>
                <c:pt idx="639">
                  <c:v>8.91</c:v>
                </c:pt>
                <c:pt idx="640">
                  <c:v>8.91</c:v>
                </c:pt>
                <c:pt idx="641">
                  <c:v>8.83</c:v>
                </c:pt>
                <c:pt idx="642">
                  <c:v>8.7899999999999991</c:v>
                </c:pt>
                <c:pt idx="643">
                  <c:v>8.76</c:v>
                </c:pt>
                <c:pt idx="644">
                  <c:v>8.75</c:v>
                </c:pt>
                <c:pt idx="645">
                  <c:v>8.74</c:v>
                </c:pt>
                <c:pt idx="646">
                  <c:v>8.75</c:v>
                </c:pt>
                <c:pt idx="647">
                  <c:v>8.75</c:v>
                </c:pt>
                <c:pt idx="648">
                  <c:v>8.75</c:v>
                </c:pt>
                <c:pt idx="649">
                  <c:v>8.8000000000000007</c:v>
                </c:pt>
                <c:pt idx="650">
                  <c:v>8.85</c:v>
                </c:pt>
                <c:pt idx="651">
                  <c:v>8.89</c:v>
                </c:pt>
                <c:pt idx="652">
                  <c:v>8.9</c:v>
                </c:pt>
                <c:pt idx="653">
                  <c:v>8.9</c:v>
                </c:pt>
                <c:pt idx="654">
                  <c:v>8.9</c:v>
                </c:pt>
                <c:pt idx="655">
                  <c:v>8.91</c:v>
                </c:pt>
                <c:pt idx="656">
                  <c:v>8.91</c:v>
                </c:pt>
                <c:pt idx="657">
                  <c:v>8.91</c:v>
                </c:pt>
                <c:pt idx="658">
                  <c:v>8.91</c:v>
                </c:pt>
                <c:pt idx="659">
                  <c:v>8.91</c:v>
                </c:pt>
                <c:pt idx="660">
                  <c:v>8.91</c:v>
                </c:pt>
                <c:pt idx="661">
                  <c:v>8.91</c:v>
                </c:pt>
                <c:pt idx="662">
                  <c:v>8.93</c:v>
                </c:pt>
                <c:pt idx="663">
                  <c:v>8.93</c:v>
                </c:pt>
                <c:pt idx="664">
                  <c:v>8.93</c:v>
                </c:pt>
                <c:pt idx="665">
                  <c:v>8.93</c:v>
                </c:pt>
                <c:pt idx="666">
                  <c:v>8.94</c:v>
                </c:pt>
                <c:pt idx="667">
                  <c:v>8.94</c:v>
                </c:pt>
                <c:pt idx="668">
                  <c:v>8.94</c:v>
                </c:pt>
                <c:pt idx="669">
                  <c:v>8.93</c:v>
                </c:pt>
                <c:pt idx="670">
                  <c:v>8.92</c:v>
                </c:pt>
                <c:pt idx="671">
                  <c:v>8.92</c:v>
                </c:pt>
                <c:pt idx="672">
                  <c:v>8.93</c:v>
                </c:pt>
                <c:pt idx="673">
                  <c:v>8.93</c:v>
                </c:pt>
                <c:pt idx="674">
                  <c:v>8.92</c:v>
                </c:pt>
                <c:pt idx="675">
                  <c:v>8.92</c:v>
                </c:pt>
                <c:pt idx="676">
                  <c:v>8.92</c:v>
                </c:pt>
                <c:pt idx="677">
                  <c:v>8.93</c:v>
                </c:pt>
                <c:pt idx="678">
                  <c:v>8.93</c:v>
                </c:pt>
                <c:pt idx="679">
                  <c:v>8.94</c:v>
                </c:pt>
                <c:pt idx="680">
                  <c:v>8.94</c:v>
                </c:pt>
                <c:pt idx="681">
                  <c:v>8.93</c:v>
                </c:pt>
                <c:pt idx="682">
                  <c:v>8.93</c:v>
                </c:pt>
                <c:pt idx="683">
                  <c:v>8.93</c:v>
                </c:pt>
                <c:pt idx="684">
                  <c:v>8.93</c:v>
                </c:pt>
                <c:pt idx="685">
                  <c:v>8.93</c:v>
                </c:pt>
                <c:pt idx="686">
                  <c:v>8.93</c:v>
                </c:pt>
                <c:pt idx="687">
                  <c:v>8.93</c:v>
                </c:pt>
                <c:pt idx="688">
                  <c:v>8.93</c:v>
                </c:pt>
                <c:pt idx="689">
                  <c:v>8.94</c:v>
                </c:pt>
                <c:pt idx="690">
                  <c:v>8.94</c:v>
                </c:pt>
                <c:pt idx="691">
                  <c:v>8.94</c:v>
                </c:pt>
                <c:pt idx="692">
                  <c:v>8.93</c:v>
                </c:pt>
                <c:pt idx="693">
                  <c:v>8.93</c:v>
                </c:pt>
                <c:pt idx="694">
                  <c:v>8.93</c:v>
                </c:pt>
                <c:pt idx="695">
                  <c:v>8.93</c:v>
                </c:pt>
                <c:pt idx="696">
                  <c:v>8.86</c:v>
                </c:pt>
                <c:pt idx="697">
                  <c:v>8.82</c:v>
                </c:pt>
                <c:pt idx="698">
                  <c:v>8.7799999999999994</c:v>
                </c:pt>
                <c:pt idx="699">
                  <c:v>8.76</c:v>
                </c:pt>
                <c:pt idx="700">
                  <c:v>8.75</c:v>
                </c:pt>
                <c:pt idx="701">
                  <c:v>8.77</c:v>
                </c:pt>
                <c:pt idx="702">
                  <c:v>8.81</c:v>
                </c:pt>
                <c:pt idx="703">
                  <c:v>8.85</c:v>
                </c:pt>
                <c:pt idx="704">
                  <c:v>8.9</c:v>
                </c:pt>
                <c:pt idx="705">
                  <c:v>8.92</c:v>
                </c:pt>
                <c:pt idx="706">
                  <c:v>8.93</c:v>
                </c:pt>
                <c:pt idx="707">
                  <c:v>8.92</c:v>
                </c:pt>
                <c:pt idx="708">
                  <c:v>8.93</c:v>
                </c:pt>
                <c:pt idx="709">
                  <c:v>8.94</c:v>
                </c:pt>
                <c:pt idx="710">
                  <c:v>8.9499999999999993</c:v>
                </c:pt>
                <c:pt idx="711">
                  <c:v>8.94</c:v>
                </c:pt>
                <c:pt idx="712">
                  <c:v>8.94</c:v>
                </c:pt>
                <c:pt idx="713">
                  <c:v>8.94</c:v>
                </c:pt>
                <c:pt idx="714">
                  <c:v>8.93</c:v>
                </c:pt>
                <c:pt idx="715">
                  <c:v>8.93</c:v>
                </c:pt>
                <c:pt idx="716">
                  <c:v>8.93</c:v>
                </c:pt>
                <c:pt idx="717">
                  <c:v>8.94</c:v>
                </c:pt>
                <c:pt idx="718">
                  <c:v>8.94</c:v>
                </c:pt>
                <c:pt idx="719">
                  <c:v>8.94</c:v>
                </c:pt>
                <c:pt idx="720">
                  <c:v>8.93</c:v>
                </c:pt>
                <c:pt idx="721">
                  <c:v>8.89</c:v>
                </c:pt>
                <c:pt idx="722">
                  <c:v>8.89</c:v>
                </c:pt>
                <c:pt idx="723">
                  <c:v>8.83</c:v>
                </c:pt>
                <c:pt idx="724">
                  <c:v>8.76</c:v>
                </c:pt>
                <c:pt idx="725">
                  <c:v>8.76</c:v>
                </c:pt>
                <c:pt idx="726">
                  <c:v>8.77</c:v>
                </c:pt>
                <c:pt idx="727">
                  <c:v>8.7899999999999991</c:v>
                </c:pt>
                <c:pt idx="728">
                  <c:v>8.8000000000000007</c:v>
                </c:pt>
                <c:pt idx="729">
                  <c:v>8.84</c:v>
                </c:pt>
                <c:pt idx="730">
                  <c:v>8.84</c:v>
                </c:pt>
                <c:pt idx="731">
                  <c:v>8.92</c:v>
                </c:pt>
                <c:pt idx="732">
                  <c:v>8.92</c:v>
                </c:pt>
                <c:pt idx="733">
                  <c:v>8.92</c:v>
                </c:pt>
                <c:pt idx="734">
                  <c:v>8.92</c:v>
                </c:pt>
                <c:pt idx="735">
                  <c:v>8.92</c:v>
                </c:pt>
                <c:pt idx="736">
                  <c:v>8.92</c:v>
                </c:pt>
                <c:pt idx="737">
                  <c:v>8.92</c:v>
                </c:pt>
                <c:pt idx="738">
                  <c:v>8.92</c:v>
                </c:pt>
                <c:pt idx="739">
                  <c:v>8.92</c:v>
                </c:pt>
                <c:pt idx="740">
                  <c:v>8.93</c:v>
                </c:pt>
                <c:pt idx="741">
                  <c:v>8.92</c:v>
                </c:pt>
                <c:pt idx="742">
                  <c:v>8.92</c:v>
                </c:pt>
                <c:pt idx="743">
                  <c:v>8.92</c:v>
                </c:pt>
                <c:pt idx="744">
                  <c:v>8.92</c:v>
                </c:pt>
                <c:pt idx="745">
                  <c:v>8.93</c:v>
                </c:pt>
                <c:pt idx="746">
                  <c:v>8.93</c:v>
                </c:pt>
                <c:pt idx="747">
                  <c:v>8.94</c:v>
                </c:pt>
                <c:pt idx="748">
                  <c:v>8.94</c:v>
                </c:pt>
                <c:pt idx="749">
                  <c:v>8.93</c:v>
                </c:pt>
                <c:pt idx="750">
                  <c:v>8.93</c:v>
                </c:pt>
                <c:pt idx="751">
                  <c:v>8.94</c:v>
                </c:pt>
                <c:pt idx="752">
                  <c:v>8.94</c:v>
                </c:pt>
                <c:pt idx="753">
                  <c:v>8.94</c:v>
                </c:pt>
                <c:pt idx="754">
                  <c:v>8.93</c:v>
                </c:pt>
                <c:pt idx="755">
                  <c:v>8.93</c:v>
                </c:pt>
                <c:pt idx="756">
                  <c:v>8.92</c:v>
                </c:pt>
                <c:pt idx="757">
                  <c:v>8.92</c:v>
                </c:pt>
                <c:pt idx="758">
                  <c:v>8.92</c:v>
                </c:pt>
                <c:pt idx="759">
                  <c:v>8.92</c:v>
                </c:pt>
                <c:pt idx="760">
                  <c:v>8.92</c:v>
                </c:pt>
                <c:pt idx="761">
                  <c:v>8.93</c:v>
                </c:pt>
                <c:pt idx="762">
                  <c:v>8.93</c:v>
                </c:pt>
                <c:pt idx="763">
                  <c:v>8.93</c:v>
                </c:pt>
                <c:pt idx="764">
                  <c:v>8.94</c:v>
                </c:pt>
                <c:pt idx="765">
                  <c:v>8.94</c:v>
                </c:pt>
                <c:pt idx="766">
                  <c:v>8.94</c:v>
                </c:pt>
                <c:pt idx="767">
                  <c:v>8.93</c:v>
                </c:pt>
                <c:pt idx="768">
                  <c:v>8.93</c:v>
                </c:pt>
                <c:pt idx="769">
                  <c:v>8.93</c:v>
                </c:pt>
                <c:pt idx="770">
                  <c:v>8.93</c:v>
                </c:pt>
                <c:pt idx="771">
                  <c:v>8.92</c:v>
                </c:pt>
                <c:pt idx="772">
                  <c:v>8.92</c:v>
                </c:pt>
                <c:pt idx="773">
                  <c:v>8.92</c:v>
                </c:pt>
                <c:pt idx="774">
                  <c:v>8.92</c:v>
                </c:pt>
                <c:pt idx="775">
                  <c:v>8.94</c:v>
                </c:pt>
                <c:pt idx="776">
                  <c:v>8.94</c:v>
                </c:pt>
                <c:pt idx="777">
                  <c:v>8.94</c:v>
                </c:pt>
                <c:pt idx="778">
                  <c:v>8.9499999999999993</c:v>
                </c:pt>
                <c:pt idx="779">
                  <c:v>8.9499999999999993</c:v>
                </c:pt>
                <c:pt idx="780">
                  <c:v>8.9499999999999993</c:v>
                </c:pt>
                <c:pt idx="781">
                  <c:v>8.93</c:v>
                </c:pt>
                <c:pt idx="782">
                  <c:v>8.92</c:v>
                </c:pt>
                <c:pt idx="783">
                  <c:v>8.93</c:v>
                </c:pt>
                <c:pt idx="784">
                  <c:v>8.94</c:v>
                </c:pt>
                <c:pt idx="785">
                  <c:v>8.9499999999999993</c:v>
                </c:pt>
                <c:pt idx="786">
                  <c:v>8.9499999999999993</c:v>
                </c:pt>
                <c:pt idx="787">
                  <c:v>8.9499999999999993</c:v>
                </c:pt>
                <c:pt idx="788">
                  <c:v>8.94</c:v>
                </c:pt>
                <c:pt idx="789">
                  <c:v>8.93</c:v>
                </c:pt>
                <c:pt idx="790">
                  <c:v>8.92</c:v>
                </c:pt>
                <c:pt idx="791">
                  <c:v>8.92</c:v>
                </c:pt>
                <c:pt idx="792">
                  <c:v>8.92</c:v>
                </c:pt>
                <c:pt idx="793">
                  <c:v>8.93</c:v>
                </c:pt>
                <c:pt idx="794">
                  <c:v>8.94</c:v>
                </c:pt>
                <c:pt idx="795">
                  <c:v>8.94</c:v>
                </c:pt>
                <c:pt idx="796">
                  <c:v>8.94</c:v>
                </c:pt>
                <c:pt idx="797">
                  <c:v>8.94</c:v>
                </c:pt>
                <c:pt idx="798">
                  <c:v>8.9499999999999993</c:v>
                </c:pt>
                <c:pt idx="799">
                  <c:v>8.9499999999999993</c:v>
                </c:pt>
                <c:pt idx="800">
                  <c:v>8.9499999999999993</c:v>
                </c:pt>
                <c:pt idx="801">
                  <c:v>8.9499999999999993</c:v>
                </c:pt>
                <c:pt idx="802">
                  <c:v>8.94</c:v>
                </c:pt>
                <c:pt idx="803">
                  <c:v>8.94</c:v>
                </c:pt>
                <c:pt idx="804">
                  <c:v>8.9499999999999993</c:v>
                </c:pt>
                <c:pt idx="805">
                  <c:v>9.25</c:v>
                </c:pt>
                <c:pt idx="806">
                  <c:v>11.11</c:v>
                </c:pt>
                <c:pt idx="807">
                  <c:v>14.21</c:v>
                </c:pt>
                <c:pt idx="808">
                  <c:v>16.7</c:v>
                </c:pt>
                <c:pt idx="809">
                  <c:v>18.559999999999999</c:v>
                </c:pt>
                <c:pt idx="810">
                  <c:v>19.32</c:v>
                </c:pt>
                <c:pt idx="811">
                  <c:v>19.71</c:v>
                </c:pt>
                <c:pt idx="812">
                  <c:v>19.940000000000001</c:v>
                </c:pt>
                <c:pt idx="813">
                  <c:v>20.100000000000001</c:v>
                </c:pt>
                <c:pt idx="814">
                  <c:v>20.21</c:v>
                </c:pt>
                <c:pt idx="815">
                  <c:v>20.51</c:v>
                </c:pt>
                <c:pt idx="816">
                  <c:v>20.57</c:v>
                </c:pt>
                <c:pt idx="817">
                  <c:v>20.62</c:v>
                </c:pt>
                <c:pt idx="818">
                  <c:v>20.65</c:v>
                </c:pt>
                <c:pt idx="819">
                  <c:v>20.68</c:v>
                </c:pt>
                <c:pt idx="820">
                  <c:v>20.71</c:v>
                </c:pt>
                <c:pt idx="821">
                  <c:v>20.74</c:v>
                </c:pt>
                <c:pt idx="822">
                  <c:v>20.75</c:v>
                </c:pt>
                <c:pt idx="823">
                  <c:v>20.77</c:v>
                </c:pt>
                <c:pt idx="824">
                  <c:v>20.79</c:v>
                </c:pt>
                <c:pt idx="825">
                  <c:v>20.8</c:v>
                </c:pt>
                <c:pt idx="826">
                  <c:v>20.81</c:v>
                </c:pt>
                <c:pt idx="827">
                  <c:v>20.82</c:v>
                </c:pt>
                <c:pt idx="828">
                  <c:v>20.84</c:v>
                </c:pt>
                <c:pt idx="829">
                  <c:v>20.85</c:v>
                </c:pt>
                <c:pt idx="830">
                  <c:v>20.86</c:v>
                </c:pt>
                <c:pt idx="831">
                  <c:v>20.87</c:v>
                </c:pt>
                <c:pt idx="832">
                  <c:v>20.88</c:v>
                </c:pt>
                <c:pt idx="833">
                  <c:v>20.88</c:v>
                </c:pt>
                <c:pt idx="834">
                  <c:v>20.89</c:v>
                </c:pt>
                <c:pt idx="835">
                  <c:v>20.89</c:v>
                </c:pt>
                <c:pt idx="836">
                  <c:v>20.89</c:v>
                </c:pt>
                <c:pt idx="837">
                  <c:v>20.89</c:v>
                </c:pt>
                <c:pt idx="838">
                  <c:v>20.9</c:v>
                </c:pt>
                <c:pt idx="839">
                  <c:v>20.9</c:v>
                </c:pt>
                <c:pt idx="840">
                  <c:v>20.91</c:v>
                </c:pt>
                <c:pt idx="841">
                  <c:v>20.91</c:v>
                </c:pt>
                <c:pt idx="842">
                  <c:v>20.91</c:v>
                </c:pt>
                <c:pt idx="843">
                  <c:v>20.91</c:v>
                </c:pt>
                <c:pt idx="844">
                  <c:v>20.92</c:v>
                </c:pt>
                <c:pt idx="845">
                  <c:v>20.92</c:v>
                </c:pt>
                <c:pt idx="846">
                  <c:v>20.92</c:v>
                </c:pt>
                <c:pt idx="847">
                  <c:v>20.93</c:v>
                </c:pt>
                <c:pt idx="848">
                  <c:v>20.93</c:v>
                </c:pt>
                <c:pt idx="849">
                  <c:v>20.93</c:v>
                </c:pt>
                <c:pt idx="850">
                  <c:v>20.93</c:v>
                </c:pt>
                <c:pt idx="851">
                  <c:v>20.93</c:v>
                </c:pt>
                <c:pt idx="852">
                  <c:v>20.93</c:v>
                </c:pt>
                <c:pt idx="853">
                  <c:v>20.93</c:v>
                </c:pt>
                <c:pt idx="854">
                  <c:v>20.94</c:v>
                </c:pt>
                <c:pt idx="855">
                  <c:v>20.94</c:v>
                </c:pt>
                <c:pt idx="856">
                  <c:v>20.94</c:v>
                </c:pt>
                <c:pt idx="857">
                  <c:v>20.94</c:v>
                </c:pt>
                <c:pt idx="858">
                  <c:v>20.94</c:v>
                </c:pt>
                <c:pt idx="859">
                  <c:v>20.94</c:v>
                </c:pt>
                <c:pt idx="860">
                  <c:v>20.94</c:v>
                </c:pt>
                <c:pt idx="861">
                  <c:v>20.95</c:v>
                </c:pt>
                <c:pt idx="862">
                  <c:v>20.95</c:v>
                </c:pt>
                <c:pt idx="863">
                  <c:v>20.95</c:v>
                </c:pt>
                <c:pt idx="864">
                  <c:v>20.95</c:v>
                </c:pt>
                <c:pt idx="865">
                  <c:v>20.95</c:v>
                </c:pt>
                <c:pt idx="866">
                  <c:v>20.95</c:v>
                </c:pt>
                <c:pt idx="867">
                  <c:v>20.95</c:v>
                </c:pt>
                <c:pt idx="868">
                  <c:v>20.95</c:v>
                </c:pt>
                <c:pt idx="869">
                  <c:v>20.95</c:v>
                </c:pt>
                <c:pt idx="870">
                  <c:v>20.96</c:v>
                </c:pt>
                <c:pt idx="871">
                  <c:v>20.96</c:v>
                </c:pt>
                <c:pt idx="872">
                  <c:v>20.96</c:v>
                </c:pt>
                <c:pt idx="873">
                  <c:v>20.96</c:v>
                </c:pt>
                <c:pt idx="874">
                  <c:v>20.96</c:v>
                </c:pt>
                <c:pt idx="875">
                  <c:v>20.96</c:v>
                </c:pt>
                <c:pt idx="876">
                  <c:v>20.96</c:v>
                </c:pt>
                <c:pt idx="877">
                  <c:v>20.96</c:v>
                </c:pt>
                <c:pt idx="878">
                  <c:v>20.96</c:v>
                </c:pt>
                <c:pt idx="879">
                  <c:v>20.97</c:v>
                </c:pt>
                <c:pt idx="880">
                  <c:v>20.97</c:v>
                </c:pt>
                <c:pt idx="881">
                  <c:v>20.97</c:v>
                </c:pt>
                <c:pt idx="882">
                  <c:v>20.97</c:v>
                </c:pt>
                <c:pt idx="883">
                  <c:v>20.97</c:v>
                </c:pt>
                <c:pt idx="884">
                  <c:v>20.97</c:v>
                </c:pt>
                <c:pt idx="885">
                  <c:v>20.97</c:v>
                </c:pt>
                <c:pt idx="886">
                  <c:v>20.97</c:v>
                </c:pt>
                <c:pt idx="887">
                  <c:v>20.98</c:v>
                </c:pt>
                <c:pt idx="888">
                  <c:v>20.98</c:v>
                </c:pt>
                <c:pt idx="889">
                  <c:v>20.98</c:v>
                </c:pt>
                <c:pt idx="890">
                  <c:v>20.98</c:v>
                </c:pt>
                <c:pt idx="891">
                  <c:v>20.97</c:v>
                </c:pt>
                <c:pt idx="892">
                  <c:v>20.98</c:v>
                </c:pt>
                <c:pt idx="893">
                  <c:v>20.98</c:v>
                </c:pt>
                <c:pt idx="894">
                  <c:v>20.98</c:v>
                </c:pt>
                <c:pt idx="895">
                  <c:v>20.98</c:v>
                </c:pt>
                <c:pt idx="896">
                  <c:v>20.98</c:v>
                </c:pt>
                <c:pt idx="897">
                  <c:v>20.97</c:v>
                </c:pt>
                <c:pt idx="898">
                  <c:v>20.98</c:v>
                </c:pt>
                <c:pt idx="899">
                  <c:v>20.98</c:v>
                </c:pt>
                <c:pt idx="900">
                  <c:v>20.98</c:v>
                </c:pt>
                <c:pt idx="901">
                  <c:v>20.98</c:v>
                </c:pt>
                <c:pt idx="902">
                  <c:v>20.98</c:v>
                </c:pt>
              </c:numCache>
            </c:numRef>
          </c:yVal>
          <c:smooth val="0"/>
          <c:extLst xmlns:c16r2="http://schemas.microsoft.com/office/drawing/2015/06/chart">
            <c:ext xmlns:c16="http://schemas.microsoft.com/office/drawing/2014/chart" uri="{C3380CC4-5D6E-409C-BE32-E72D297353CC}">
              <c16:uniqueId val="{00000002-EF60-402C-BB56-67B6F2E1A507}"/>
            </c:ext>
          </c:extLst>
        </c:ser>
        <c:dLbls>
          <c:showLegendKey val="0"/>
          <c:showVal val="0"/>
          <c:showCatName val="0"/>
          <c:showSerName val="0"/>
          <c:showPercent val="0"/>
          <c:showBubbleSize val="0"/>
        </c:dLbls>
        <c:axId val="-509427040"/>
        <c:axId val="-509436288"/>
      </c:scatterChart>
      <c:valAx>
        <c:axId val="-509439008"/>
        <c:scaling>
          <c:orientation val="minMax"/>
          <c:max val="1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i="0"/>
                  <a:t>Sec</a:t>
                </a:r>
              </a:p>
            </c:rich>
          </c:tx>
          <c:layout>
            <c:manualLayout>
              <c:xMode val="edge"/>
              <c:yMode val="edge"/>
              <c:x val="0.50818617439292146"/>
              <c:y val="0.88021063037724867"/>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26496"/>
        <c:crosses val="autoZero"/>
        <c:crossBetween val="midCat"/>
        <c:majorUnit val="50"/>
      </c:valAx>
      <c:valAx>
        <c:axId val="-509426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1"/>
                  <a:t>ppm</a:t>
                </a:r>
                <a:endParaRPr lang="en-US"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39008"/>
        <c:crosses val="autoZero"/>
        <c:crossBetween val="midCat"/>
        <c:majorUnit val="50"/>
      </c:valAx>
      <c:valAx>
        <c:axId val="-50943628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0.95175103671116768"/>
              <c:y val="0.445981900178875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27040"/>
        <c:crosses val="max"/>
        <c:crossBetween val="midCat"/>
        <c:majorUnit val="2"/>
      </c:valAx>
      <c:valAx>
        <c:axId val="-509427040"/>
        <c:scaling>
          <c:orientation val="minMax"/>
        </c:scaling>
        <c:delete val="1"/>
        <c:axPos val="b"/>
        <c:numFmt formatCode="0" sourceLinked="1"/>
        <c:majorTickMark val="out"/>
        <c:minorTickMark val="none"/>
        <c:tickLblPos val="nextTo"/>
        <c:crossAx val="-509436288"/>
        <c:crosses val="autoZero"/>
        <c:crossBetween val="midCat"/>
      </c:valAx>
      <c:spPr>
        <a:noFill/>
        <a:ln>
          <a:noFill/>
        </a:ln>
        <a:effectLst/>
      </c:spPr>
    </c:plotArea>
    <c:legend>
      <c:legendPos val="b"/>
      <c:layout>
        <c:manualLayout>
          <c:xMode val="edge"/>
          <c:yMode val="edge"/>
          <c:x val="6.8685409319664881E-2"/>
          <c:y val="0.90792162098570217"/>
          <c:w val="0.2979162999557991"/>
          <c:h val="6.135025127471931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Pond Pump 16Jun Baseline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794087517351337E-2"/>
          <c:y val="0.11118832522585129"/>
          <c:w val="0.79418187622621084"/>
          <c:h val="0.72111064296254135"/>
        </c:manualLayout>
      </c:layout>
      <c:scatterChart>
        <c:scatterStyle val="lineMarker"/>
        <c:varyColors val="0"/>
        <c:ser>
          <c:idx val="0"/>
          <c:order val="0"/>
          <c:tx>
            <c:strRef>
              <c:f>Pond_16Jun!$D$1</c:f>
              <c:strCache>
                <c:ptCount val="1"/>
                <c:pt idx="0">
                  <c:v>ppm CO</c:v>
                </c:pt>
              </c:strCache>
            </c:strRef>
          </c:tx>
          <c:spPr>
            <a:ln w="25400" cap="rnd">
              <a:noFill/>
              <a:round/>
            </a:ln>
            <a:effectLst/>
          </c:spPr>
          <c:marker>
            <c:symbol val="circle"/>
            <c:size val="3"/>
            <c:spPr>
              <a:solidFill>
                <a:schemeClr val="accent1"/>
              </a:solidFill>
              <a:ln w="9525">
                <a:solidFill>
                  <a:schemeClr val="accent1"/>
                </a:solidFill>
              </a:ln>
              <a:effectLst/>
            </c:spPr>
          </c:marker>
          <c:xVal>
            <c:numRef>
              <c:f>Pond_16Jun!$B$2:$B$4634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numCache>
            </c:numRef>
          </c:xVal>
          <c:yVal>
            <c:numRef>
              <c:f>Pond_16Jun!$D$2:$D$4634</c:f>
              <c:numCache>
                <c:formatCode>0</c:formatCode>
                <c:ptCount val="4633"/>
                <c:pt idx="0">
                  <c:v>0</c:v>
                </c:pt>
                <c:pt idx="1">
                  <c:v>0</c:v>
                </c:pt>
                <c:pt idx="2">
                  <c:v>0</c:v>
                </c:pt>
                <c:pt idx="3">
                  <c:v>0</c:v>
                </c:pt>
                <c:pt idx="4">
                  <c:v>0</c:v>
                </c:pt>
                <c:pt idx="5">
                  <c:v>1</c:v>
                </c:pt>
                <c:pt idx="6">
                  <c:v>0</c:v>
                </c:pt>
                <c:pt idx="7">
                  <c:v>0</c:v>
                </c:pt>
                <c:pt idx="8">
                  <c:v>2</c:v>
                </c:pt>
                <c:pt idx="9">
                  <c:v>2</c:v>
                </c:pt>
                <c:pt idx="10">
                  <c:v>1</c:v>
                </c:pt>
                <c:pt idx="11">
                  <c:v>2</c:v>
                </c:pt>
                <c:pt idx="12">
                  <c:v>4</c:v>
                </c:pt>
                <c:pt idx="13">
                  <c:v>4</c:v>
                </c:pt>
                <c:pt idx="14">
                  <c:v>20</c:v>
                </c:pt>
                <c:pt idx="15">
                  <c:v>30</c:v>
                </c:pt>
                <c:pt idx="16">
                  <c:v>44</c:v>
                </c:pt>
                <c:pt idx="17">
                  <c:v>59</c:v>
                </c:pt>
                <c:pt idx="18">
                  <c:v>76</c:v>
                </c:pt>
                <c:pt idx="19">
                  <c:v>92</c:v>
                </c:pt>
                <c:pt idx="20">
                  <c:v>107</c:v>
                </c:pt>
                <c:pt idx="21">
                  <c:v>122</c:v>
                </c:pt>
                <c:pt idx="22">
                  <c:v>136</c:v>
                </c:pt>
                <c:pt idx="23">
                  <c:v>150</c:v>
                </c:pt>
                <c:pt idx="24">
                  <c:v>158</c:v>
                </c:pt>
                <c:pt idx="25">
                  <c:v>167</c:v>
                </c:pt>
                <c:pt idx="26">
                  <c:v>176</c:v>
                </c:pt>
                <c:pt idx="27">
                  <c:v>181</c:v>
                </c:pt>
                <c:pt idx="28">
                  <c:v>187</c:v>
                </c:pt>
                <c:pt idx="29">
                  <c:v>193</c:v>
                </c:pt>
                <c:pt idx="30">
                  <c:v>195</c:v>
                </c:pt>
                <c:pt idx="31">
                  <c:v>200</c:v>
                </c:pt>
                <c:pt idx="32">
                  <c:v>203</c:v>
                </c:pt>
                <c:pt idx="33">
                  <c:v>206</c:v>
                </c:pt>
                <c:pt idx="34">
                  <c:v>208</c:v>
                </c:pt>
                <c:pt idx="35">
                  <c:v>211</c:v>
                </c:pt>
                <c:pt idx="36">
                  <c:v>210</c:v>
                </c:pt>
                <c:pt idx="37">
                  <c:v>213</c:v>
                </c:pt>
                <c:pt idx="38">
                  <c:v>213</c:v>
                </c:pt>
                <c:pt idx="39">
                  <c:v>213</c:v>
                </c:pt>
                <c:pt idx="40">
                  <c:v>216</c:v>
                </c:pt>
                <c:pt idx="41">
                  <c:v>215</c:v>
                </c:pt>
                <c:pt idx="42">
                  <c:v>217</c:v>
                </c:pt>
                <c:pt idx="43">
                  <c:v>218</c:v>
                </c:pt>
                <c:pt idx="44">
                  <c:v>218</c:v>
                </c:pt>
                <c:pt idx="45">
                  <c:v>219</c:v>
                </c:pt>
                <c:pt idx="46">
                  <c:v>218</c:v>
                </c:pt>
                <c:pt idx="47">
                  <c:v>217</c:v>
                </c:pt>
                <c:pt idx="48">
                  <c:v>218</c:v>
                </c:pt>
                <c:pt idx="49">
                  <c:v>219</c:v>
                </c:pt>
                <c:pt idx="50">
                  <c:v>218</c:v>
                </c:pt>
                <c:pt idx="51">
                  <c:v>219</c:v>
                </c:pt>
                <c:pt idx="52">
                  <c:v>218</c:v>
                </c:pt>
                <c:pt idx="53">
                  <c:v>219</c:v>
                </c:pt>
                <c:pt idx="54">
                  <c:v>217</c:v>
                </c:pt>
                <c:pt idx="55">
                  <c:v>218</c:v>
                </c:pt>
                <c:pt idx="56">
                  <c:v>218</c:v>
                </c:pt>
                <c:pt idx="57">
                  <c:v>217</c:v>
                </c:pt>
                <c:pt idx="58">
                  <c:v>218</c:v>
                </c:pt>
                <c:pt idx="59">
                  <c:v>217</c:v>
                </c:pt>
                <c:pt idx="60">
                  <c:v>219</c:v>
                </c:pt>
                <c:pt idx="61">
                  <c:v>218</c:v>
                </c:pt>
                <c:pt idx="62">
                  <c:v>219</c:v>
                </c:pt>
                <c:pt idx="63">
                  <c:v>219</c:v>
                </c:pt>
                <c:pt idx="64">
                  <c:v>219</c:v>
                </c:pt>
                <c:pt idx="65">
                  <c:v>219</c:v>
                </c:pt>
                <c:pt idx="66">
                  <c:v>218</c:v>
                </c:pt>
                <c:pt idx="67">
                  <c:v>218</c:v>
                </c:pt>
                <c:pt idx="68">
                  <c:v>216</c:v>
                </c:pt>
                <c:pt idx="69">
                  <c:v>217</c:v>
                </c:pt>
                <c:pt idx="70">
                  <c:v>217</c:v>
                </c:pt>
                <c:pt idx="71">
                  <c:v>217</c:v>
                </c:pt>
                <c:pt idx="72">
                  <c:v>217</c:v>
                </c:pt>
                <c:pt idx="73">
                  <c:v>217</c:v>
                </c:pt>
                <c:pt idx="74">
                  <c:v>216</c:v>
                </c:pt>
                <c:pt idx="75">
                  <c:v>215</c:v>
                </c:pt>
                <c:pt idx="76">
                  <c:v>214</c:v>
                </c:pt>
                <c:pt idx="77">
                  <c:v>216</c:v>
                </c:pt>
                <c:pt idx="78">
                  <c:v>215</c:v>
                </c:pt>
                <c:pt idx="79">
                  <c:v>214</c:v>
                </c:pt>
                <c:pt idx="80">
                  <c:v>216</c:v>
                </c:pt>
                <c:pt idx="81">
                  <c:v>214</c:v>
                </c:pt>
                <c:pt idx="82">
                  <c:v>215</c:v>
                </c:pt>
                <c:pt idx="83">
                  <c:v>215</c:v>
                </c:pt>
                <c:pt idx="84">
                  <c:v>215</c:v>
                </c:pt>
                <c:pt idx="85">
                  <c:v>212</c:v>
                </c:pt>
                <c:pt idx="86">
                  <c:v>212</c:v>
                </c:pt>
                <c:pt idx="87">
                  <c:v>212</c:v>
                </c:pt>
                <c:pt idx="88">
                  <c:v>212</c:v>
                </c:pt>
                <c:pt idx="89">
                  <c:v>212</c:v>
                </c:pt>
                <c:pt idx="90">
                  <c:v>212</c:v>
                </c:pt>
                <c:pt idx="91">
                  <c:v>210</c:v>
                </c:pt>
                <c:pt idx="92">
                  <c:v>211</c:v>
                </c:pt>
                <c:pt idx="93">
                  <c:v>211</c:v>
                </c:pt>
                <c:pt idx="94">
                  <c:v>211</c:v>
                </c:pt>
                <c:pt idx="95">
                  <c:v>212</c:v>
                </c:pt>
                <c:pt idx="96">
                  <c:v>210</c:v>
                </c:pt>
                <c:pt idx="97">
                  <c:v>212</c:v>
                </c:pt>
                <c:pt idx="98">
                  <c:v>210</c:v>
                </c:pt>
                <c:pt idx="99">
                  <c:v>210</c:v>
                </c:pt>
                <c:pt idx="100">
                  <c:v>210</c:v>
                </c:pt>
                <c:pt idx="101">
                  <c:v>210</c:v>
                </c:pt>
                <c:pt idx="102">
                  <c:v>209</c:v>
                </c:pt>
                <c:pt idx="103">
                  <c:v>207</c:v>
                </c:pt>
                <c:pt idx="104">
                  <c:v>207</c:v>
                </c:pt>
                <c:pt idx="105">
                  <c:v>206</c:v>
                </c:pt>
                <c:pt idx="106">
                  <c:v>205</c:v>
                </c:pt>
                <c:pt idx="107">
                  <c:v>204</c:v>
                </c:pt>
                <c:pt idx="108">
                  <c:v>203</c:v>
                </c:pt>
                <c:pt idx="109">
                  <c:v>203</c:v>
                </c:pt>
                <c:pt idx="110">
                  <c:v>205</c:v>
                </c:pt>
                <c:pt idx="111">
                  <c:v>201</c:v>
                </c:pt>
                <c:pt idx="112">
                  <c:v>203</c:v>
                </c:pt>
                <c:pt idx="113">
                  <c:v>202</c:v>
                </c:pt>
                <c:pt idx="114">
                  <c:v>201</c:v>
                </c:pt>
                <c:pt idx="115">
                  <c:v>202</c:v>
                </c:pt>
                <c:pt idx="116">
                  <c:v>202</c:v>
                </c:pt>
                <c:pt idx="117">
                  <c:v>202</c:v>
                </c:pt>
                <c:pt idx="118">
                  <c:v>201</c:v>
                </c:pt>
                <c:pt idx="119">
                  <c:v>201</c:v>
                </c:pt>
                <c:pt idx="120">
                  <c:v>203</c:v>
                </c:pt>
                <c:pt idx="121">
                  <c:v>201</c:v>
                </c:pt>
                <c:pt idx="122">
                  <c:v>202</c:v>
                </c:pt>
                <c:pt idx="123">
                  <c:v>203</c:v>
                </c:pt>
                <c:pt idx="124">
                  <c:v>201</c:v>
                </c:pt>
                <c:pt idx="125">
                  <c:v>201</c:v>
                </c:pt>
                <c:pt idx="126">
                  <c:v>200</c:v>
                </c:pt>
                <c:pt idx="127">
                  <c:v>200</c:v>
                </c:pt>
                <c:pt idx="128">
                  <c:v>200</c:v>
                </c:pt>
                <c:pt idx="129">
                  <c:v>200</c:v>
                </c:pt>
                <c:pt idx="130">
                  <c:v>200</c:v>
                </c:pt>
                <c:pt idx="131">
                  <c:v>197</c:v>
                </c:pt>
                <c:pt idx="132">
                  <c:v>198</c:v>
                </c:pt>
                <c:pt idx="133">
                  <c:v>197</c:v>
                </c:pt>
                <c:pt idx="134">
                  <c:v>196</c:v>
                </c:pt>
                <c:pt idx="135">
                  <c:v>194</c:v>
                </c:pt>
                <c:pt idx="136">
                  <c:v>195</c:v>
                </c:pt>
                <c:pt idx="137">
                  <c:v>195</c:v>
                </c:pt>
                <c:pt idx="138">
                  <c:v>194</c:v>
                </c:pt>
                <c:pt idx="139">
                  <c:v>194</c:v>
                </c:pt>
                <c:pt idx="140">
                  <c:v>193</c:v>
                </c:pt>
                <c:pt idx="141">
                  <c:v>193</c:v>
                </c:pt>
                <c:pt idx="142">
                  <c:v>193</c:v>
                </c:pt>
                <c:pt idx="143">
                  <c:v>192</c:v>
                </c:pt>
                <c:pt idx="144">
                  <c:v>190</c:v>
                </c:pt>
                <c:pt idx="145">
                  <c:v>190</c:v>
                </c:pt>
                <c:pt idx="146">
                  <c:v>193</c:v>
                </c:pt>
                <c:pt idx="147">
                  <c:v>191</c:v>
                </c:pt>
                <c:pt idx="148">
                  <c:v>190</c:v>
                </c:pt>
                <c:pt idx="149">
                  <c:v>190</c:v>
                </c:pt>
                <c:pt idx="150">
                  <c:v>190</c:v>
                </c:pt>
                <c:pt idx="151">
                  <c:v>189</c:v>
                </c:pt>
                <c:pt idx="152">
                  <c:v>190</c:v>
                </c:pt>
                <c:pt idx="153">
                  <c:v>187</c:v>
                </c:pt>
                <c:pt idx="154">
                  <c:v>187</c:v>
                </c:pt>
                <c:pt idx="155">
                  <c:v>186</c:v>
                </c:pt>
                <c:pt idx="156">
                  <c:v>188</c:v>
                </c:pt>
                <c:pt idx="157">
                  <c:v>187</c:v>
                </c:pt>
                <c:pt idx="158">
                  <c:v>187</c:v>
                </c:pt>
                <c:pt idx="159">
                  <c:v>185</c:v>
                </c:pt>
                <c:pt idx="160">
                  <c:v>188</c:v>
                </c:pt>
                <c:pt idx="161">
                  <c:v>187</c:v>
                </c:pt>
                <c:pt idx="162">
                  <c:v>185</c:v>
                </c:pt>
                <c:pt idx="163">
                  <c:v>185</c:v>
                </c:pt>
                <c:pt idx="164">
                  <c:v>186</c:v>
                </c:pt>
                <c:pt idx="165">
                  <c:v>184</c:v>
                </c:pt>
                <c:pt idx="166">
                  <c:v>184</c:v>
                </c:pt>
                <c:pt idx="167">
                  <c:v>185</c:v>
                </c:pt>
                <c:pt idx="168">
                  <c:v>186</c:v>
                </c:pt>
                <c:pt idx="169">
                  <c:v>184</c:v>
                </c:pt>
                <c:pt idx="170">
                  <c:v>184</c:v>
                </c:pt>
                <c:pt idx="171">
                  <c:v>184</c:v>
                </c:pt>
                <c:pt idx="172">
                  <c:v>185</c:v>
                </c:pt>
                <c:pt idx="173">
                  <c:v>185</c:v>
                </c:pt>
                <c:pt idx="174">
                  <c:v>185</c:v>
                </c:pt>
                <c:pt idx="175">
                  <c:v>185</c:v>
                </c:pt>
                <c:pt idx="176">
                  <c:v>185</c:v>
                </c:pt>
                <c:pt idx="177">
                  <c:v>184</c:v>
                </c:pt>
                <c:pt idx="178">
                  <c:v>185</c:v>
                </c:pt>
                <c:pt idx="179">
                  <c:v>185</c:v>
                </c:pt>
                <c:pt idx="180">
                  <c:v>184</c:v>
                </c:pt>
                <c:pt idx="181">
                  <c:v>184</c:v>
                </c:pt>
                <c:pt idx="182">
                  <c:v>182</c:v>
                </c:pt>
                <c:pt idx="183">
                  <c:v>184</c:v>
                </c:pt>
                <c:pt idx="184">
                  <c:v>184</c:v>
                </c:pt>
                <c:pt idx="185">
                  <c:v>182</c:v>
                </c:pt>
                <c:pt idx="186">
                  <c:v>183</c:v>
                </c:pt>
                <c:pt idx="187">
                  <c:v>184</c:v>
                </c:pt>
                <c:pt idx="188">
                  <c:v>182</c:v>
                </c:pt>
                <c:pt idx="189">
                  <c:v>183</c:v>
                </c:pt>
                <c:pt idx="190">
                  <c:v>183</c:v>
                </c:pt>
                <c:pt idx="191">
                  <c:v>181</c:v>
                </c:pt>
                <c:pt idx="192">
                  <c:v>182</c:v>
                </c:pt>
                <c:pt idx="193">
                  <c:v>180</c:v>
                </c:pt>
                <c:pt idx="194">
                  <c:v>180</c:v>
                </c:pt>
                <c:pt idx="195">
                  <c:v>180</c:v>
                </c:pt>
                <c:pt idx="196">
                  <c:v>179</c:v>
                </c:pt>
                <c:pt idx="197">
                  <c:v>177</c:v>
                </c:pt>
                <c:pt idx="198">
                  <c:v>178</c:v>
                </c:pt>
                <c:pt idx="199">
                  <c:v>178</c:v>
                </c:pt>
                <c:pt idx="200">
                  <c:v>178</c:v>
                </c:pt>
                <c:pt idx="201">
                  <c:v>178</c:v>
                </c:pt>
                <c:pt idx="202">
                  <c:v>177</c:v>
                </c:pt>
                <c:pt idx="203">
                  <c:v>176</c:v>
                </c:pt>
                <c:pt idx="204">
                  <c:v>175</c:v>
                </c:pt>
                <c:pt idx="205">
                  <c:v>177</c:v>
                </c:pt>
                <c:pt idx="206">
                  <c:v>176</c:v>
                </c:pt>
                <c:pt idx="207">
                  <c:v>176</c:v>
                </c:pt>
                <c:pt idx="208">
                  <c:v>176</c:v>
                </c:pt>
                <c:pt idx="209">
                  <c:v>176</c:v>
                </c:pt>
                <c:pt idx="210">
                  <c:v>177</c:v>
                </c:pt>
                <c:pt idx="211">
                  <c:v>176</c:v>
                </c:pt>
                <c:pt idx="212">
                  <c:v>175</c:v>
                </c:pt>
                <c:pt idx="213">
                  <c:v>177</c:v>
                </c:pt>
                <c:pt idx="214">
                  <c:v>177</c:v>
                </c:pt>
                <c:pt idx="215">
                  <c:v>176</c:v>
                </c:pt>
                <c:pt idx="216">
                  <c:v>176</c:v>
                </c:pt>
                <c:pt idx="217">
                  <c:v>177</c:v>
                </c:pt>
                <c:pt idx="218">
                  <c:v>176</c:v>
                </c:pt>
                <c:pt idx="219">
                  <c:v>179</c:v>
                </c:pt>
                <c:pt idx="220">
                  <c:v>176</c:v>
                </c:pt>
                <c:pt idx="221">
                  <c:v>176</c:v>
                </c:pt>
                <c:pt idx="222">
                  <c:v>176</c:v>
                </c:pt>
                <c:pt idx="223">
                  <c:v>174</c:v>
                </c:pt>
                <c:pt idx="224">
                  <c:v>176</c:v>
                </c:pt>
                <c:pt idx="225">
                  <c:v>174</c:v>
                </c:pt>
                <c:pt idx="226">
                  <c:v>175</c:v>
                </c:pt>
                <c:pt idx="227">
                  <c:v>175</c:v>
                </c:pt>
                <c:pt idx="228">
                  <c:v>173</c:v>
                </c:pt>
                <c:pt idx="229">
                  <c:v>174</c:v>
                </c:pt>
                <c:pt idx="230">
                  <c:v>174</c:v>
                </c:pt>
                <c:pt idx="231">
                  <c:v>173</c:v>
                </c:pt>
                <c:pt idx="232">
                  <c:v>173</c:v>
                </c:pt>
                <c:pt idx="233">
                  <c:v>173</c:v>
                </c:pt>
                <c:pt idx="234">
                  <c:v>173</c:v>
                </c:pt>
                <c:pt idx="235">
                  <c:v>173</c:v>
                </c:pt>
                <c:pt idx="236">
                  <c:v>172</c:v>
                </c:pt>
                <c:pt idx="237">
                  <c:v>172</c:v>
                </c:pt>
                <c:pt idx="238">
                  <c:v>174</c:v>
                </c:pt>
                <c:pt idx="239">
                  <c:v>174</c:v>
                </c:pt>
                <c:pt idx="240">
                  <c:v>173</c:v>
                </c:pt>
                <c:pt idx="241">
                  <c:v>173</c:v>
                </c:pt>
                <c:pt idx="242">
                  <c:v>174</c:v>
                </c:pt>
                <c:pt idx="243">
                  <c:v>174</c:v>
                </c:pt>
                <c:pt idx="244">
                  <c:v>174</c:v>
                </c:pt>
                <c:pt idx="245">
                  <c:v>172</c:v>
                </c:pt>
                <c:pt idx="246">
                  <c:v>172</c:v>
                </c:pt>
                <c:pt idx="247">
                  <c:v>172</c:v>
                </c:pt>
                <c:pt idx="248">
                  <c:v>171</c:v>
                </c:pt>
                <c:pt idx="249">
                  <c:v>171</c:v>
                </c:pt>
                <c:pt idx="250">
                  <c:v>170</c:v>
                </c:pt>
                <c:pt idx="251">
                  <c:v>170</c:v>
                </c:pt>
                <c:pt idx="252">
                  <c:v>169</c:v>
                </c:pt>
                <c:pt idx="253">
                  <c:v>169</c:v>
                </c:pt>
                <c:pt idx="254">
                  <c:v>168</c:v>
                </c:pt>
                <c:pt idx="255">
                  <c:v>168</c:v>
                </c:pt>
                <c:pt idx="256">
                  <c:v>169</c:v>
                </c:pt>
                <c:pt idx="257">
                  <c:v>168</c:v>
                </c:pt>
                <c:pt idx="258">
                  <c:v>168</c:v>
                </c:pt>
                <c:pt idx="259">
                  <c:v>168</c:v>
                </c:pt>
                <c:pt idx="260">
                  <c:v>169</c:v>
                </c:pt>
                <c:pt idx="261">
                  <c:v>168</c:v>
                </c:pt>
                <c:pt idx="262">
                  <c:v>168</c:v>
                </c:pt>
                <c:pt idx="263">
                  <c:v>169</c:v>
                </c:pt>
                <c:pt idx="264">
                  <c:v>169</c:v>
                </c:pt>
                <c:pt idx="265">
                  <c:v>166</c:v>
                </c:pt>
                <c:pt idx="266">
                  <c:v>167</c:v>
                </c:pt>
                <c:pt idx="267">
                  <c:v>167</c:v>
                </c:pt>
                <c:pt idx="268">
                  <c:v>167</c:v>
                </c:pt>
                <c:pt idx="269">
                  <c:v>167</c:v>
                </c:pt>
                <c:pt idx="270">
                  <c:v>166</c:v>
                </c:pt>
                <c:pt idx="271">
                  <c:v>166</c:v>
                </c:pt>
                <c:pt idx="272">
                  <c:v>166</c:v>
                </c:pt>
                <c:pt idx="273">
                  <c:v>165</c:v>
                </c:pt>
                <c:pt idx="274">
                  <c:v>165</c:v>
                </c:pt>
                <c:pt idx="275">
                  <c:v>166</c:v>
                </c:pt>
                <c:pt idx="276">
                  <c:v>166</c:v>
                </c:pt>
                <c:pt idx="277">
                  <c:v>166</c:v>
                </c:pt>
                <c:pt idx="278">
                  <c:v>166</c:v>
                </c:pt>
                <c:pt idx="279">
                  <c:v>166</c:v>
                </c:pt>
                <c:pt idx="280">
                  <c:v>166</c:v>
                </c:pt>
                <c:pt idx="281">
                  <c:v>167</c:v>
                </c:pt>
                <c:pt idx="282">
                  <c:v>167</c:v>
                </c:pt>
                <c:pt idx="283">
                  <c:v>167</c:v>
                </c:pt>
                <c:pt idx="284">
                  <c:v>167</c:v>
                </c:pt>
                <c:pt idx="285">
                  <c:v>169</c:v>
                </c:pt>
                <c:pt idx="286">
                  <c:v>168</c:v>
                </c:pt>
                <c:pt idx="287">
                  <c:v>167</c:v>
                </c:pt>
                <c:pt idx="288">
                  <c:v>167</c:v>
                </c:pt>
                <c:pt idx="289">
                  <c:v>167</c:v>
                </c:pt>
                <c:pt idx="290">
                  <c:v>168</c:v>
                </c:pt>
                <c:pt idx="291">
                  <c:v>166</c:v>
                </c:pt>
                <c:pt idx="292">
                  <c:v>166</c:v>
                </c:pt>
                <c:pt idx="293">
                  <c:v>165</c:v>
                </c:pt>
                <c:pt idx="294">
                  <c:v>164</c:v>
                </c:pt>
                <c:pt idx="295">
                  <c:v>164</c:v>
                </c:pt>
                <c:pt idx="296">
                  <c:v>164</c:v>
                </c:pt>
                <c:pt idx="297">
                  <c:v>164</c:v>
                </c:pt>
                <c:pt idx="298">
                  <c:v>164</c:v>
                </c:pt>
                <c:pt idx="299">
                  <c:v>164</c:v>
                </c:pt>
                <c:pt idx="300">
                  <c:v>164</c:v>
                </c:pt>
                <c:pt idx="301">
                  <c:v>164</c:v>
                </c:pt>
                <c:pt idx="302">
                  <c:v>165</c:v>
                </c:pt>
                <c:pt idx="303">
                  <c:v>162</c:v>
                </c:pt>
                <c:pt idx="304">
                  <c:v>163</c:v>
                </c:pt>
                <c:pt idx="305">
                  <c:v>163</c:v>
                </c:pt>
                <c:pt idx="306">
                  <c:v>163</c:v>
                </c:pt>
                <c:pt idx="307">
                  <c:v>164</c:v>
                </c:pt>
                <c:pt idx="308">
                  <c:v>164</c:v>
                </c:pt>
                <c:pt idx="309">
                  <c:v>163</c:v>
                </c:pt>
                <c:pt idx="310">
                  <c:v>162</c:v>
                </c:pt>
                <c:pt idx="311">
                  <c:v>164</c:v>
                </c:pt>
                <c:pt idx="312">
                  <c:v>162</c:v>
                </c:pt>
                <c:pt idx="313">
                  <c:v>162</c:v>
                </c:pt>
                <c:pt idx="314">
                  <c:v>163</c:v>
                </c:pt>
                <c:pt idx="315">
                  <c:v>162</c:v>
                </c:pt>
                <c:pt idx="316">
                  <c:v>161</c:v>
                </c:pt>
                <c:pt idx="317">
                  <c:v>161</c:v>
                </c:pt>
                <c:pt idx="318">
                  <c:v>160</c:v>
                </c:pt>
                <c:pt idx="319">
                  <c:v>162</c:v>
                </c:pt>
                <c:pt idx="320">
                  <c:v>160</c:v>
                </c:pt>
                <c:pt idx="321">
                  <c:v>161</c:v>
                </c:pt>
                <c:pt idx="322">
                  <c:v>161</c:v>
                </c:pt>
                <c:pt idx="323">
                  <c:v>160</c:v>
                </c:pt>
                <c:pt idx="324">
                  <c:v>159</c:v>
                </c:pt>
                <c:pt idx="325">
                  <c:v>159</c:v>
                </c:pt>
                <c:pt idx="326">
                  <c:v>159</c:v>
                </c:pt>
                <c:pt idx="327">
                  <c:v>161</c:v>
                </c:pt>
                <c:pt idx="328">
                  <c:v>161</c:v>
                </c:pt>
                <c:pt idx="329">
                  <c:v>159</c:v>
                </c:pt>
                <c:pt idx="330">
                  <c:v>160</c:v>
                </c:pt>
                <c:pt idx="331">
                  <c:v>160</c:v>
                </c:pt>
                <c:pt idx="332">
                  <c:v>159</c:v>
                </c:pt>
                <c:pt idx="333">
                  <c:v>159</c:v>
                </c:pt>
                <c:pt idx="334">
                  <c:v>159</c:v>
                </c:pt>
                <c:pt idx="335">
                  <c:v>159</c:v>
                </c:pt>
                <c:pt idx="336">
                  <c:v>159</c:v>
                </c:pt>
                <c:pt idx="337">
                  <c:v>159</c:v>
                </c:pt>
                <c:pt idx="338">
                  <c:v>157</c:v>
                </c:pt>
                <c:pt idx="339">
                  <c:v>157</c:v>
                </c:pt>
                <c:pt idx="340">
                  <c:v>157</c:v>
                </c:pt>
                <c:pt idx="341">
                  <c:v>159</c:v>
                </c:pt>
                <c:pt idx="342">
                  <c:v>156</c:v>
                </c:pt>
                <c:pt idx="343">
                  <c:v>157</c:v>
                </c:pt>
                <c:pt idx="344">
                  <c:v>157</c:v>
                </c:pt>
                <c:pt idx="345">
                  <c:v>157</c:v>
                </c:pt>
                <c:pt idx="346">
                  <c:v>156</c:v>
                </c:pt>
                <c:pt idx="347">
                  <c:v>156</c:v>
                </c:pt>
                <c:pt idx="348">
                  <c:v>156</c:v>
                </c:pt>
                <c:pt idx="349">
                  <c:v>155</c:v>
                </c:pt>
                <c:pt idx="350">
                  <c:v>155</c:v>
                </c:pt>
                <c:pt idx="351">
                  <c:v>156</c:v>
                </c:pt>
                <c:pt idx="352">
                  <c:v>155</c:v>
                </c:pt>
                <c:pt idx="353">
                  <c:v>155</c:v>
                </c:pt>
                <c:pt idx="354">
                  <c:v>155</c:v>
                </c:pt>
                <c:pt idx="355">
                  <c:v>155</c:v>
                </c:pt>
                <c:pt idx="356">
                  <c:v>155</c:v>
                </c:pt>
                <c:pt idx="357">
                  <c:v>155</c:v>
                </c:pt>
                <c:pt idx="358">
                  <c:v>155</c:v>
                </c:pt>
                <c:pt idx="359">
                  <c:v>155</c:v>
                </c:pt>
                <c:pt idx="360">
                  <c:v>156</c:v>
                </c:pt>
                <c:pt idx="361">
                  <c:v>155</c:v>
                </c:pt>
                <c:pt idx="362">
                  <c:v>154</c:v>
                </c:pt>
                <c:pt idx="363">
                  <c:v>154</c:v>
                </c:pt>
                <c:pt idx="364">
                  <c:v>153</c:v>
                </c:pt>
                <c:pt idx="365">
                  <c:v>153</c:v>
                </c:pt>
                <c:pt idx="366">
                  <c:v>153</c:v>
                </c:pt>
                <c:pt idx="367">
                  <c:v>152</c:v>
                </c:pt>
                <c:pt idx="368">
                  <c:v>154</c:v>
                </c:pt>
                <c:pt idx="369">
                  <c:v>153</c:v>
                </c:pt>
                <c:pt idx="370">
                  <c:v>152</c:v>
                </c:pt>
                <c:pt idx="371">
                  <c:v>152</c:v>
                </c:pt>
                <c:pt idx="372">
                  <c:v>153</c:v>
                </c:pt>
                <c:pt idx="373">
                  <c:v>152</c:v>
                </c:pt>
                <c:pt idx="374">
                  <c:v>154</c:v>
                </c:pt>
                <c:pt idx="375">
                  <c:v>155</c:v>
                </c:pt>
                <c:pt idx="376">
                  <c:v>154</c:v>
                </c:pt>
                <c:pt idx="377">
                  <c:v>156</c:v>
                </c:pt>
                <c:pt idx="378">
                  <c:v>155</c:v>
                </c:pt>
                <c:pt idx="379">
                  <c:v>155</c:v>
                </c:pt>
                <c:pt idx="380">
                  <c:v>155</c:v>
                </c:pt>
                <c:pt idx="381">
                  <c:v>156</c:v>
                </c:pt>
                <c:pt idx="382">
                  <c:v>155</c:v>
                </c:pt>
                <c:pt idx="383">
                  <c:v>156</c:v>
                </c:pt>
                <c:pt idx="384">
                  <c:v>156</c:v>
                </c:pt>
                <c:pt idx="385">
                  <c:v>157</c:v>
                </c:pt>
                <c:pt idx="386">
                  <c:v>155</c:v>
                </c:pt>
                <c:pt idx="387">
                  <c:v>155</c:v>
                </c:pt>
                <c:pt idx="388">
                  <c:v>156</c:v>
                </c:pt>
                <c:pt idx="389">
                  <c:v>154</c:v>
                </c:pt>
                <c:pt idx="390">
                  <c:v>156</c:v>
                </c:pt>
                <c:pt idx="391">
                  <c:v>153</c:v>
                </c:pt>
                <c:pt idx="392">
                  <c:v>154</c:v>
                </c:pt>
                <c:pt idx="393">
                  <c:v>153</c:v>
                </c:pt>
                <c:pt idx="394">
                  <c:v>154</c:v>
                </c:pt>
                <c:pt idx="395">
                  <c:v>154</c:v>
                </c:pt>
                <c:pt idx="396">
                  <c:v>156</c:v>
                </c:pt>
                <c:pt idx="397">
                  <c:v>155</c:v>
                </c:pt>
                <c:pt idx="398">
                  <c:v>154</c:v>
                </c:pt>
                <c:pt idx="399">
                  <c:v>156</c:v>
                </c:pt>
                <c:pt idx="400">
                  <c:v>154</c:v>
                </c:pt>
                <c:pt idx="401">
                  <c:v>154</c:v>
                </c:pt>
                <c:pt idx="402">
                  <c:v>155</c:v>
                </c:pt>
                <c:pt idx="403">
                  <c:v>154</c:v>
                </c:pt>
                <c:pt idx="404">
                  <c:v>154</c:v>
                </c:pt>
                <c:pt idx="405">
                  <c:v>154</c:v>
                </c:pt>
                <c:pt idx="406">
                  <c:v>153</c:v>
                </c:pt>
                <c:pt idx="407">
                  <c:v>153</c:v>
                </c:pt>
                <c:pt idx="408">
                  <c:v>155</c:v>
                </c:pt>
                <c:pt idx="409">
                  <c:v>155</c:v>
                </c:pt>
                <c:pt idx="410">
                  <c:v>153</c:v>
                </c:pt>
                <c:pt idx="411">
                  <c:v>154</c:v>
                </c:pt>
                <c:pt idx="412">
                  <c:v>153</c:v>
                </c:pt>
                <c:pt idx="413">
                  <c:v>152</c:v>
                </c:pt>
                <c:pt idx="414">
                  <c:v>151</c:v>
                </c:pt>
                <c:pt idx="415">
                  <c:v>152</c:v>
                </c:pt>
                <c:pt idx="416">
                  <c:v>150</c:v>
                </c:pt>
                <c:pt idx="417">
                  <c:v>149</c:v>
                </c:pt>
                <c:pt idx="418">
                  <c:v>151</c:v>
                </c:pt>
                <c:pt idx="419">
                  <c:v>150</c:v>
                </c:pt>
                <c:pt idx="420">
                  <c:v>150</c:v>
                </c:pt>
                <c:pt idx="421">
                  <c:v>150</c:v>
                </c:pt>
                <c:pt idx="422">
                  <c:v>150</c:v>
                </c:pt>
                <c:pt idx="423">
                  <c:v>149</c:v>
                </c:pt>
                <c:pt idx="424">
                  <c:v>149</c:v>
                </c:pt>
                <c:pt idx="425">
                  <c:v>150</c:v>
                </c:pt>
                <c:pt idx="426">
                  <c:v>147</c:v>
                </c:pt>
                <c:pt idx="427">
                  <c:v>149</c:v>
                </c:pt>
                <c:pt idx="428">
                  <c:v>149</c:v>
                </c:pt>
                <c:pt idx="429">
                  <c:v>150</c:v>
                </c:pt>
                <c:pt idx="430">
                  <c:v>150</c:v>
                </c:pt>
                <c:pt idx="431">
                  <c:v>149</c:v>
                </c:pt>
                <c:pt idx="432">
                  <c:v>151</c:v>
                </c:pt>
                <c:pt idx="433">
                  <c:v>151</c:v>
                </c:pt>
                <c:pt idx="434">
                  <c:v>152</c:v>
                </c:pt>
                <c:pt idx="435">
                  <c:v>151</c:v>
                </c:pt>
                <c:pt idx="436">
                  <c:v>151</c:v>
                </c:pt>
                <c:pt idx="437">
                  <c:v>151</c:v>
                </c:pt>
                <c:pt idx="438">
                  <c:v>153</c:v>
                </c:pt>
                <c:pt idx="439">
                  <c:v>152</c:v>
                </c:pt>
                <c:pt idx="440">
                  <c:v>151</c:v>
                </c:pt>
                <c:pt idx="441">
                  <c:v>152</c:v>
                </c:pt>
                <c:pt idx="442">
                  <c:v>152</c:v>
                </c:pt>
                <c:pt idx="443">
                  <c:v>151</c:v>
                </c:pt>
                <c:pt idx="444">
                  <c:v>153</c:v>
                </c:pt>
                <c:pt idx="445">
                  <c:v>151</c:v>
                </c:pt>
                <c:pt idx="446">
                  <c:v>152</c:v>
                </c:pt>
                <c:pt idx="447">
                  <c:v>151</c:v>
                </c:pt>
                <c:pt idx="448">
                  <c:v>151</c:v>
                </c:pt>
                <c:pt idx="449">
                  <c:v>152</c:v>
                </c:pt>
                <c:pt idx="450">
                  <c:v>152</c:v>
                </c:pt>
                <c:pt idx="451">
                  <c:v>152</c:v>
                </c:pt>
                <c:pt idx="452">
                  <c:v>152</c:v>
                </c:pt>
                <c:pt idx="453">
                  <c:v>150</c:v>
                </c:pt>
                <c:pt idx="454">
                  <c:v>152</c:v>
                </c:pt>
                <c:pt idx="455">
                  <c:v>150</c:v>
                </c:pt>
                <c:pt idx="456">
                  <c:v>151</c:v>
                </c:pt>
                <c:pt idx="457">
                  <c:v>149</c:v>
                </c:pt>
                <c:pt idx="458">
                  <c:v>149</c:v>
                </c:pt>
                <c:pt idx="459">
                  <c:v>149</c:v>
                </c:pt>
                <c:pt idx="460">
                  <c:v>147</c:v>
                </c:pt>
                <c:pt idx="461">
                  <c:v>147</c:v>
                </c:pt>
                <c:pt idx="462">
                  <c:v>147</c:v>
                </c:pt>
                <c:pt idx="463">
                  <c:v>147</c:v>
                </c:pt>
                <c:pt idx="464">
                  <c:v>148</c:v>
                </c:pt>
                <c:pt idx="465">
                  <c:v>148</c:v>
                </c:pt>
                <c:pt idx="466">
                  <c:v>148</c:v>
                </c:pt>
                <c:pt idx="467">
                  <c:v>148</c:v>
                </c:pt>
                <c:pt idx="468">
                  <c:v>148</c:v>
                </c:pt>
                <c:pt idx="469">
                  <c:v>146</c:v>
                </c:pt>
                <c:pt idx="470">
                  <c:v>147</c:v>
                </c:pt>
                <c:pt idx="471">
                  <c:v>146</c:v>
                </c:pt>
                <c:pt idx="472">
                  <c:v>146</c:v>
                </c:pt>
                <c:pt idx="473">
                  <c:v>147</c:v>
                </c:pt>
                <c:pt idx="474">
                  <c:v>149</c:v>
                </c:pt>
                <c:pt idx="475">
                  <c:v>148</c:v>
                </c:pt>
                <c:pt idx="476">
                  <c:v>148</c:v>
                </c:pt>
                <c:pt idx="477">
                  <c:v>148</c:v>
                </c:pt>
                <c:pt idx="478">
                  <c:v>147</c:v>
                </c:pt>
                <c:pt idx="479">
                  <c:v>148</c:v>
                </c:pt>
                <c:pt idx="480">
                  <c:v>148</c:v>
                </c:pt>
                <c:pt idx="481">
                  <c:v>147</c:v>
                </c:pt>
                <c:pt idx="482">
                  <c:v>148</c:v>
                </c:pt>
                <c:pt idx="483">
                  <c:v>147</c:v>
                </c:pt>
                <c:pt idx="484">
                  <c:v>148</c:v>
                </c:pt>
                <c:pt idx="485">
                  <c:v>149</c:v>
                </c:pt>
                <c:pt idx="486">
                  <c:v>149</c:v>
                </c:pt>
                <c:pt idx="487">
                  <c:v>148</c:v>
                </c:pt>
                <c:pt idx="488">
                  <c:v>149</c:v>
                </c:pt>
                <c:pt idx="489">
                  <c:v>151</c:v>
                </c:pt>
                <c:pt idx="490">
                  <c:v>151</c:v>
                </c:pt>
                <c:pt idx="491">
                  <c:v>151</c:v>
                </c:pt>
                <c:pt idx="492">
                  <c:v>149</c:v>
                </c:pt>
                <c:pt idx="493">
                  <c:v>148</c:v>
                </c:pt>
                <c:pt idx="494">
                  <c:v>148</c:v>
                </c:pt>
                <c:pt idx="495">
                  <c:v>141</c:v>
                </c:pt>
                <c:pt idx="496">
                  <c:v>135</c:v>
                </c:pt>
                <c:pt idx="497">
                  <c:v>128</c:v>
                </c:pt>
                <c:pt idx="498">
                  <c:v>117</c:v>
                </c:pt>
                <c:pt idx="499">
                  <c:v>105</c:v>
                </c:pt>
                <c:pt idx="500">
                  <c:v>95</c:v>
                </c:pt>
                <c:pt idx="501">
                  <c:v>84</c:v>
                </c:pt>
                <c:pt idx="502">
                  <c:v>73</c:v>
                </c:pt>
                <c:pt idx="503">
                  <c:v>64</c:v>
                </c:pt>
                <c:pt idx="504">
                  <c:v>55</c:v>
                </c:pt>
                <c:pt idx="505">
                  <c:v>47</c:v>
                </c:pt>
                <c:pt idx="506">
                  <c:v>39</c:v>
                </c:pt>
                <c:pt idx="507">
                  <c:v>34</c:v>
                </c:pt>
                <c:pt idx="508">
                  <c:v>29</c:v>
                </c:pt>
                <c:pt idx="509">
                  <c:v>25</c:v>
                </c:pt>
                <c:pt idx="510">
                  <c:v>21</c:v>
                </c:pt>
                <c:pt idx="511">
                  <c:v>17</c:v>
                </c:pt>
                <c:pt idx="512">
                  <c:v>15</c:v>
                </c:pt>
                <c:pt idx="513">
                  <c:v>13</c:v>
                </c:pt>
                <c:pt idx="514">
                  <c:v>10</c:v>
                </c:pt>
                <c:pt idx="515">
                  <c:v>8</c:v>
                </c:pt>
                <c:pt idx="516">
                  <c:v>8</c:v>
                </c:pt>
                <c:pt idx="517">
                  <c:v>6</c:v>
                </c:pt>
                <c:pt idx="518">
                  <c:v>5</c:v>
                </c:pt>
                <c:pt idx="519">
                  <c:v>6</c:v>
                </c:pt>
                <c:pt idx="520">
                  <c:v>6</c:v>
                </c:pt>
                <c:pt idx="521">
                  <c:v>4</c:v>
                </c:pt>
                <c:pt idx="522">
                  <c:v>3</c:v>
                </c:pt>
                <c:pt idx="523">
                  <c:v>3</c:v>
                </c:pt>
                <c:pt idx="524">
                  <c:v>3</c:v>
                </c:pt>
                <c:pt idx="525">
                  <c:v>2</c:v>
                </c:pt>
                <c:pt idx="526">
                  <c:v>2</c:v>
                </c:pt>
                <c:pt idx="527">
                  <c:v>3</c:v>
                </c:pt>
                <c:pt idx="528">
                  <c:v>2</c:v>
                </c:pt>
                <c:pt idx="529">
                  <c:v>1</c:v>
                </c:pt>
                <c:pt idx="530">
                  <c:v>3</c:v>
                </c:pt>
                <c:pt idx="531">
                  <c:v>2</c:v>
                </c:pt>
                <c:pt idx="532">
                  <c:v>2</c:v>
                </c:pt>
                <c:pt idx="533">
                  <c:v>2</c:v>
                </c:pt>
                <c:pt idx="534">
                  <c:v>3</c:v>
                </c:pt>
                <c:pt idx="535">
                  <c:v>2</c:v>
                </c:pt>
                <c:pt idx="536">
                  <c:v>2</c:v>
                </c:pt>
                <c:pt idx="537">
                  <c:v>2</c:v>
                </c:pt>
                <c:pt idx="538">
                  <c:v>1</c:v>
                </c:pt>
                <c:pt idx="539">
                  <c:v>1</c:v>
                </c:pt>
                <c:pt idx="540">
                  <c:v>2</c:v>
                </c:pt>
                <c:pt idx="541">
                  <c:v>2</c:v>
                </c:pt>
                <c:pt idx="542">
                  <c:v>1</c:v>
                </c:pt>
                <c:pt idx="543">
                  <c:v>3</c:v>
                </c:pt>
                <c:pt idx="544">
                  <c:v>1</c:v>
                </c:pt>
                <c:pt idx="545">
                  <c:v>1</c:v>
                </c:pt>
                <c:pt idx="546">
                  <c:v>2</c:v>
                </c:pt>
                <c:pt idx="547">
                  <c:v>1</c:v>
                </c:pt>
                <c:pt idx="548">
                  <c:v>1</c:v>
                </c:pt>
                <c:pt idx="549">
                  <c:v>2</c:v>
                </c:pt>
                <c:pt idx="550">
                  <c:v>1</c:v>
                </c:pt>
                <c:pt idx="551">
                  <c:v>1</c:v>
                </c:pt>
                <c:pt idx="552">
                  <c:v>1</c:v>
                </c:pt>
                <c:pt idx="553">
                  <c:v>1</c:v>
                </c:pt>
                <c:pt idx="554">
                  <c:v>2</c:v>
                </c:pt>
                <c:pt idx="555">
                  <c:v>2</c:v>
                </c:pt>
                <c:pt idx="556">
                  <c:v>2</c:v>
                </c:pt>
                <c:pt idx="557">
                  <c:v>2</c:v>
                </c:pt>
                <c:pt idx="558">
                  <c:v>2</c:v>
                </c:pt>
                <c:pt idx="559">
                  <c:v>2</c:v>
                </c:pt>
                <c:pt idx="560">
                  <c:v>1</c:v>
                </c:pt>
                <c:pt idx="561">
                  <c:v>0</c:v>
                </c:pt>
                <c:pt idx="562">
                  <c:v>0</c:v>
                </c:pt>
                <c:pt idx="563">
                  <c:v>1</c:v>
                </c:pt>
                <c:pt idx="564">
                  <c:v>2</c:v>
                </c:pt>
                <c:pt idx="565">
                  <c:v>1</c:v>
                </c:pt>
                <c:pt idx="566">
                  <c:v>1</c:v>
                </c:pt>
                <c:pt idx="567">
                  <c:v>1</c:v>
                </c:pt>
                <c:pt idx="568">
                  <c:v>1</c:v>
                </c:pt>
                <c:pt idx="569">
                  <c:v>2</c:v>
                </c:pt>
                <c:pt idx="570">
                  <c:v>2</c:v>
                </c:pt>
              </c:numCache>
            </c:numRef>
          </c:yVal>
          <c:smooth val="0"/>
          <c:extLst xmlns:c16r2="http://schemas.microsoft.com/office/drawing/2015/06/chart">
            <c:ext xmlns:c16="http://schemas.microsoft.com/office/drawing/2014/chart" uri="{C3380CC4-5D6E-409C-BE32-E72D297353CC}">
              <c16:uniqueId val="{00000000-C967-4FE4-8B9B-0A59B7CAE3B8}"/>
            </c:ext>
          </c:extLst>
        </c:ser>
        <c:ser>
          <c:idx val="1"/>
          <c:order val="1"/>
          <c:tx>
            <c:strRef>
              <c:f>Pond_16Jun!$E$1</c:f>
              <c:strCache>
                <c:ptCount val="1"/>
                <c:pt idx="0">
                  <c:v>ppm NOx</c:v>
                </c:pt>
              </c:strCache>
            </c:strRef>
          </c:tx>
          <c:spPr>
            <a:ln w="25400" cap="rnd">
              <a:noFill/>
              <a:round/>
            </a:ln>
            <a:effectLst/>
          </c:spPr>
          <c:marker>
            <c:symbol val="circle"/>
            <c:size val="3"/>
            <c:spPr>
              <a:solidFill>
                <a:schemeClr val="accent2"/>
              </a:solidFill>
              <a:ln w="9525">
                <a:solidFill>
                  <a:schemeClr val="accent2"/>
                </a:solidFill>
              </a:ln>
              <a:effectLst/>
            </c:spPr>
          </c:marker>
          <c:xVal>
            <c:numRef>
              <c:f>Pond_16Jun!$B$2:$B$4634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numCache>
            </c:numRef>
          </c:xVal>
          <c:yVal>
            <c:numRef>
              <c:f>Pond_16Jun!$E$2:$E$4634</c:f>
              <c:numCache>
                <c:formatCode>0.0</c:formatCode>
                <c:ptCount val="4633"/>
                <c:pt idx="0">
                  <c:v>0</c:v>
                </c:pt>
                <c:pt idx="1">
                  <c:v>0</c:v>
                </c:pt>
                <c:pt idx="2">
                  <c:v>0</c:v>
                </c:pt>
                <c:pt idx="3">
                  <c:v>0</c:v>
                </c:pt>
                <c:pt idx="4">
                  <c:v>0</c:v>
                </c:pt>
                <c:pt idx="5">
                  <c:v>9</c:v>
                </c:pt>
                <c:pt idx="6">
                  <c:v>31.5</c:v>
                </c:pt>
                <c:pt idx="7">
                  <c:v>32.299999999999997</c:v>
                </c:pt>
                <c:pt idx="8">
                  <c:v>67.900000000000006</c:v>
                </c:pt>
                <c:pt idx="9">
                  <c:v>110.3</c:v>
                </c:pt>
                <c:pt idx="10">
                  <c:v>153.69999999999999</c:v>
                </c:pt>
                <c:pt idx="11">
                  <c:v>194.9</c:v>
                </c:pt>
                <c:pt idx="12">
                  <c:v>232.1</c:v>
                </c:pt>
                <c:pt idx="13">
                  <c:v>265.3</c:v>
                </c:pt>
                <c:pt idx="14">
                  <c:v>294.39999999999998</c:v>
                </c:pt>
                <c:pt idx="15">
                  <c:v>320.5</c:v>
                </c:pt>
                <c:pt idx="16">
                  <c:v>363.6</c:v>
                </c:pt>
                <c:pt idx="17">
                  <c:v>381.6</c:v>
                </c:pt>
                <c:pt idx="18">
                  <c:v>381.6</c:v>
                </c:pt>
                <c:pt idx="19">
                  <c:v>396.6</c:v>
                </c:pt>
                <c:pt idx="20">
                  <c:v>421.7</c:v>
                </c:pt>
                <c:pt idx="21">
                  <c:v>431.7</c:v>
                </c:pt>
                <c:pt idx="22">
                  <c:v>431.6</c:v>
                </c:pt>
                <c:pt idx="23">
                  <c:v>440.6</c:v>
                </c:pt>
                <c:pt idx="24">
                  <c:v>455.6</c:v>
                </c:pt>
                <c:pt idx="25">
                  <c:v>461.7</c:v>
                </c:pt>
                <c:pt idx="26">
                  <c:v>461.7</c:v>
                </c:pt>
                <c:pt idx="27">
                  <c:v>468.7</c:v>
                </c:pt>
                <c:pt idx="28">
                  <c:v>473.7</c:v>
                </c:pt>
                <c:pt idx="29">
                  <c:v>483.7</c:v>
                </c:pt>
                <c:pt idx="30">
                  <c:v>483.7</c:v>
                </c:pt>
                <c:pt idx="31">
                  <c:v>487.7</c:v>
                </c:pt>
                <c:pt idx="32">
                  <c:v>491.8</c:v>
                </c:pt>
                <c:pt idx="33">
                  <c:v>498.8</c:v>
                </c:pt>
                <c:pt idx="34">
                  <c:v>501.8</c:v>
                </c:pt>
                <c:pt idx="35">
                  <c:v>501.8</c:v>
                </c:pt>
                <c:pt idx="36">
                  <c:v>504.8</c:v>
                </c:pt>
                <c:pt idx="37">
                  <c:v>509.7</c:v>
                </c:pt>
                <c:pt idx="38">
                  <c:v>509.7</c:v>
                </c:pt>
                <c:pt idx="39">
                  <c:v>512.79999999999995</c:v>
                </c:pt>
                <c:pt idx="40">
                  <c:v>515.79999999999995</c:v>
                </c:pt>
                <c:pt idx="41">
                  <c:v>517.70000000000005</c:v>
                </c:pt>
                <c:pt idx="42">
                  <c:v>518.70000000000005</c:v>
                </c:pt>
                <c:pt idx="43">
                  <c:v>518.79999999999995</c:v>
                </c:pt>
                <c:pt idx="44">
                  <c:v>521.79999999999995</c:v>
                </c:pt>
                <c:pt idx="45">
                  <c:v>523.70000000000005</c:v>
                </c:pt>
                <c:pt idx="46">
                  <c:v>524.79999999999995</c:v>
                </c:pt>
                <c:pt idx="47">
                  <c:v>525.79999999999995</c:v>
                </c:pt>
                <c:pt idx="48">
                  <c:v>525.70000000000005</c:v>
                </c:pt>
                <c:pt idx="49">
                  <c:v>526.79999999999995</c:v>
                </c:pt>
                <c:pt idx="50">
                  <c:v>527.79999999999995</c:v>
                </c:pt>
                <c:pt idx="51">
                  <c:v>527.70000000000005</c:v>
                </c:pt>
                <c:pt idx="52">
                  <c:v>527.70000000000005</c:v>
                </c:pt>
                <c:pt idx="53">
                  <c:v>528.70000000000005</c:v>
                </c:pt>
                <c:pt idx="54">
                  <c:v>528.79999999999995</c:v>
                </c:pt>
                <c:pt idx="55">
                  <c:v>529.70000000000005</c:v>
                </c:pt>
                <c:pt idx="56">
                  <c:v>531.70000000000005</c:v>
                </c:pt>
                <c:pt idx="57">
                  <c:v>531.70000000000005</c:v>
                </c:pt>
                <c:pt idx="58">
                  <c:v>532.79999999999995</c:v>
                </c:pt>
                <c:pt idx="59">
                  <c:v>533.79999999999995</c:v>
                </c:pt>
                <c:pt idx="60">
                  <c:v>533.79999999999995</c:v>
                </c:pt>
                <c:pt idx="61">
                  <c:v>535.79999999999995</c:v>
                </c:pt>
                <c:pt idx="62">
                  <c:v>536.79999999999995</c:v>
                </c:pt>
                <c:pt idx="63">
                  <c:v>536.79999999999995</c:v>
                </c:pt>
                <c:pt idx="64">
                  <c:v>536.79999999999995</c:v>
                </c:pt>
                <c:pt idx="65">
                  <c:v>538.79999999999995</c:v>
                </c:pt>
                <c:pt idx="66">
                  <c:v>539.79999999999995</c:v>
                </c:pt>
                <c:pt idx="67">
                  <c:v>540.79999999999995</c:v>
                </c:pt>
                <c:pt idx="68">
                  <c:v>540.79999999999995</c:v>
                </c:pt>
                <c:pt idx="69">
                  <c:v>541.79999999999995</c:v>
                </c:pt>
                <c:pt idx="70">
                  <c:v>541.79999999999995</c:v>
                </c:pt>
                <c:pt idx="71">
                  <c:v>541.79999999999995</c:v>
                </c:pt>
                <c:pt idx="72">
                  <c:v>541.79999999999995</c:v>
                </c:pt>
                <c:pt idx="73">
                  <c:v>542.79999999999995</c:v>
                </c:pt>
                <c:pt idx="74">
                  <c:v>542.79999999999995</c:v>
                </c:pt>
                <c:pt idx="75">
                  <c:v>542.79999999999995</c:v>
                </c:pt>
                <c:pt idx="76">
                  <c:v>543.79999999999995</c:v>
                </c:pt>
                <c:pt idx="77">
                  <c:v>543.79999999999995</c:v>
                </c:pt>
                <c:pt idx="78">
                  <c:v>543.79999999999995</c:v>
                </c:pt>
                <c:pt idx="79">
                  <c:v>543.9</c:v>
                </c:pt>
                <c:pt idx="80">
                  <c:v>544.9</c:v>
                </c:pt>
                <c:pt idx="81">
                  <c:v>544.9</c:v>
                </c:pt>
                <c:pt idx="82">
                  <c:v>545.9</c:v>
                </c:pt>
                <c:pt idx="83">
                  <c:v>545.9</c:v>
                </c:pt>
                <c:pt idx="84">
                  <c:v>547</c:v>
                </c:pt>
                <c:pt idx="85">
                  <c:v>547</c:v>
                </c:pt>
                <c:pt idx="86">
                  <c:v>548</c:v>
                </c:pt>
                <c:pt idx="87">
                  <c:v>549</c:v>
                </c:pt>
                <c:pt idx="88">
                  <c:v>549.1</c:v>
                </c:pt>
                <c:pt idx="89">
                  <c:v>549.1</c:v>
                </c:pt>
                <c:pt idx="90">
                  <c:v>549.1</c:v>
                </c:pt>
                <c:pt idx="91">
                  <c:v>550.20000000000005</c:v>
                </c:pt>
                <c:pt idx="92">
                  <c:v>551.20000000000005</c:v>
                </c:pt>
                <c:pt idx="93">
                  <c:v>552.20000000000005</c:v>
                </c:pt>
                <c:pt idx="94">
                  <c:v>553.20000000000005</c:v>
                </c:pt>
                <c:pt idx="95">
                  <c:v>553.29999999999995</c:v>
                </c:pt>
                <c:pt idx="96">
                  <c:v>554.29999999999995</c:v>
                </c:pt>
                <c:pt idx="97">
                  <c:v>554.29999999999995</c:v>
                </c:pt>
                <c:pt idx="98">
                  <c:v>554.4</c:v>
                </c:pt>
                <c:pt idx="99">
                  <c:v>555.4</c:v>
                </c:pt>
                <c:pt idx="100">
                  <c:v>556.29999999999995</c:v>
                </c:pt>
                <c:pt idx="101">
                  <c:v>556.4</c:v>
                </c:pt>
                <c:pt idx="102">
                  <c:v>556.4</c:v>
                </c:pt>
                <c:pt idx="103">
                  <c:v>556.4</c:v>
                </c:pt>
                <c:pt idx="104">
                  <c:v>556.5</c:v>
                </c:pt>
                <c:pt idx="105">
                  <c:v>556.5</c:v>
                </c:pt>
                <c:pt idx="106">
                  <c:v>556.4</c:v>
                </c:pt>
                <c:pt idx="107">
                  <c:v>557.5</c:v>
                </c:pt>
                <c:pt idx="108">
                  <c:v>558.5</c:v>
                </c:pt>
                <c:pt idx="109">
                  <c:v>558.5</c:v>
                </c:pt>
                <c:pt idx="110">
                  <c:v>559.6</c:v>
                </c:pt>
                <c:pt idx="111">
                  <c:v>560.6</c:v>
                </c:pt>
                <c:pt idx="112">
                  <c:v>561.6</c:v>
                </c:pt>
                <c:pt idx="113">
                  <c:v>561.6</c:v>
                </c:pt>
                <c:pt idx="114">
                  <c:v>561.6</c:v>
                </c:pt>
                <c:pt idx="115">
                  <c:v>561.70000000000005</c:v>
                </c:pt>
                <c:pt idx="116">
                  <c:v>561.70000000000005</c:v>
                </c:pt>
                <c:pt idx="117">
                  <c:v>561.6</c:v>
                </c:pt>
                <c:pt idx="118">
                  <c:v>561.6</c:v>
                </c:pt>
                <c:pt idx="119">
                  <c:v>561.70000000000005</c:v>
                </c:pt>
                <c:pt idx="120">
                  <c:v>561.6</c:v>
                </c:pt>
                <c:pt idx="121">
                  <c:v>561.79999999999995</c:v>
                </c:pt>
                <c:pt idx="122">
                  <c:v>561.79999999999995</c:v>
                </c:pt>
                <c:pt idx="123">
                  <c:v>561.70000000000005</c:v>
                </c:pt>
                <c:pt idx="124">
                  <c:v>561.79999999999995</c:v>
                </c:pt>
                <c:pt idx="125">
                  <c:v>561.79999999999995</c:v>
                </c:pt>
                <c:pt idx="126">
                  <c:v>561.79999999999995</c:v>
                </c:pt>
                <c:pt idx="127">
                  <c:v>561.79999999999995</c:v>
                </c:pt>
                <c:pt idx="128">
                  <c:v>562.70000000000005</c:v>
                </c:pt>
                <c:pt idx="129">
                  <c:v>563.79999999999995</c:v>
                </c:pt>
                <c:pt idx="130">
                  <c:v>563.79999999999995</c:v>
                </c:pt>
                <c:pt idx="131">
                  <c:v>563.79999999999995</c:v>
                </c:pt>
                <c:pt idx="132">
                  <c:v>563.79999999999995</c:v>
                </c:pt>
                <c:pt idx="133">
                  <c:v>564.79999999999995</c:v>
                </c:pt>
                <c:pt idx="134">
                  <c:v>564.79999999999995</c:v>
                </c:pt>
                <c:pt idx="135">
                  <c:v>564.79999999999995</c:v>
                </c:pt>
                <c:pt idx="136">
                  <c:v>564.9</c:v>
                </c:pt>
                <c:pt idx="137">
                  <c:v>564.9</c:v>
                </c:pt>
                <c:pt idx="138">
                  <c:v>564.79999999999995</c:v>
                </c:pt>
                <c:pt idx="139">
                  <c:v>565.79999999999995</c:v>
                </c:pt>
                <c:pt idx="140">
                  <c:v>566.79999999999995</c:v>
                </c:pt>
                <c:pt idx="141">
                  <c:v>566.79999999999995</c:v>
                </c:pt>
                <c:pt idx="142">
                  <c:v>567.9</c:v>
                </c:pt>
                <c:pt idx="143">
                  <c:v>567.9</c:v>
                </c:pt>
                <c:pt idx="144">
                  <c:v>568.9</c:v>
                </c:pt>
                <c:pt idx="145">
                  <c:v>568.79999999999995</c:v>
                </c:pt>
                <c:pt idx="146">
                  <c:v>569.9</c:v>
                </c:pt>
                <c:pt idx="147">
                  <c:v>569.9</c:v>
                </c:pt>
                <c:pt idx="148">
                  <c:v>569.9</c:v>
                </c:pt>
                <c:pt idx="149">
                  <c:v>569.79999999999995</c:v>
                </c:pt>
                <c:pt idx="150">
                  <c:v>569.79999999999995</c:v>
                </c:pt>
                <c:pt idx="151">
                  <c:v>568.79999999999995</c:v>
                </c:pt>
                <c:pt idx="152">
                  <c:v>568.79999999999995</c:v>
                </c:pt>
                <c:pt idx="153">
                  <c:v>568.79999999999995</c:v>
                </c:pt>
                <c:pt idx="154">
                  <c:v>567.79999999999995</c:v>
                </c:pt>
                <c:pt idx="155">
                  <c:v>567.79999999999995</c:v>
                </c:pt>
                <c:pt idx="156">
                  <c:v>567.79999999999995</c:v>
                </c:pt>
                <c:pt idx="157">
                  <c:v>567.9</c:v>
                </c:pt>
                <c:pt idx="158">
                  <c:v>567.9</c:v>
                </c:pt>
                <c:pt idx="159">
                  <c:v>567.79999999999995</c:v>
                </c:pt>
                <c:pt idx="160">
                  <c:v>568.79999999999995</c:v>
                </c:pt>
                <c:pt idx="161">
                  <c:v>568.79999999999995</c:v>
                </c:pt>
                <c:pt idx="162">
                  <c:v>569.79999999999995</c:v>
                </c:pt>
                <c:pt idx="163">
                  <c:v>569.9</c:v>
                </c:pt>
                <c:pt idx="164">
                  <c:v>569.9</c:v>
                </c:pt>
                <c:pt idx="165">
                  <c:v>569.9</c:v>
                </c:pt>
                <c:pt idx="166">
                  <c:v>569.9</c:v>
                </c:pt>
                <c:pt idx="167">
                  <c:v>569.79999999999995</c:v>
                </c:pt>
                <c:pt idx="168">
                  <c:v>569.79999999999995</c:v>
                </c:pt>
                <c:pt idx="169">
                  <c:v>569.79999999999995</c:v>
                </c:pt>
                <c:pt idx="170">
                  <c:v>570.79999999999995</c:v>
                </c:pt>
                <c:pt idx="171">
                  <c:v>570.79999999999995</c:v>
                </c:pt>
                <c:pt idx="172">
                  <c:v>571.9</c:v>
                </c:pt>
                <c:pt idx="173">
                  <c:v>572.9</c:v>
                </c:pt>
                <c:pt idx="174">
                  <c:v>572.9</c:v>
                </c:pt>
                <c:pt idx="175">
                  <c:v>573.9</c:v>
                </c:pt>
                <c:pt idx="176">
                  <c:v>573.9</c:v>
                </c:pt>
                <c:pt idx="177">
                  <c:v>573.9</c:v>
                </c:pt>
                <c:pt idx="178">
                  <c:v>573.9</c:v>
                </c:pt>
                <c:pt idx="179">
                  <c:v>572.79999999999995</c:v>
                </c:pt>
                <c:pt idx="180">
                  <c:v>572.9</c:v>
                </c:pt>
                <c:pt idx="181">
                  <c:v>572.79999999999995</c:v>
                </c:pt>
                <c:pt idx="182">
                  <c:v>572.9</c:v>
                </c:pt>
                <c:pt idx="183">
                  <c:v>572.9</c:v>
                </c:pt>
                <c:pt idx="184">
                  <c:v>572.9</c:v>
                </c:pt>
                <c:pt idx="185">
                  <c:v>572.9</c:v>
                </c:pt>
                <c:pt idx="186">
                  <c:v>573.9</c:v>
                </c:pt>
                <c:pt idx="187">
                  <c:v>573.9</c:v>
                </c:pt>
                <c:pt idx="188">
                  <c:v>573.9</c:v>
                </c:pt>
                <c:pt idx="189">
                  <c:v>573.79999999999995</c:v>
                </c:pt>
                <c:pt idx="190">
                  <c:v>573.79999999999995</c:v>
                </c:pt>
                <c:pt idx="191">
                  <c:v>573.9</c:v>
                </c:pt>
                <c:pt idx="192">
                  <c:v>573.9</c:v>
                </c:pt>
                <c:pt idx="193">
                  <c:v>573.9</c:v>
                </c:pt>
                <c:pt idx="194">
                  <c:v>573.9</c:v>
                </c:pt>
                <c:pt idx="195">
                  <c:v>573.79999999999995</c:v>
                </c:pt>
                <c:pt idx="196">
                  <c:v>573.79999999999995</c:v>
                </c:pt>
                <c:pt idx="197">
                  <c:v>573.9</c:v>
                </c:pt>
                <c:pt idx="198">
                  <c:v>573.9</c:v>
                </c:pt>
                <c:pt idx="199">
                  <c:v>573.9</c:v>
                </c:pt>
                <c:pt idx="200">
                  <c:v>573.9</c:v>
                </c:pt>
                <c:pt idx="201">
                  <c:v>574.9</c:v>
                </c:pt>
                <c:pt idx="202">
                  <c:v>575</c:v>
                </c:pt>
                <c:pt idx="203">
                  <c:v>575.9</c:v>
                </c:pt>
                <c:pt idx="204">
                  <c:v>576.9</c:v>
                </c:pt>
                <c:pt idx="205">
                  <c:v>576.9</c:v>
                </c:pt>
                <c:pt idx="206">
                  <c:v>578</c:v>
                </c:pt>
                <c:pt idx="207">
                  <c:v>578</c:v>
                </c:pt>
                <c:pt idx="208">
                  <c:v>578.9</c:v>
                </c:pt>
                <c:pt idx="209">
                  <c:v>579</c:v>
                </c:pt>
                <c:pt idx="210">
                  <c:v>578.9</c:v>
                </c:pt>
                <c:pt idx="211">
                  <c:v>579.9</c:v>
                </c:pt>
                <c:pt idx="212">
                  <c:v>579.9</c:v>
                </c:pt>
                <c:pt idx="213">
                  <c:v>579.9</c:v>
                </c:pt>
                <c:pt idx="214">
                  <c:v>579.9</c:v>
                </c:pt>
                <c:pt idx="215">
                  <c:v>580</c:v>
                </c:pt>
                <c:pt idx="216">
                  <c:v>580</c:v>
                </c:pt>
                <c:pt idx="217">
                  <c:v>579.9</c:v>
                </c:pt>
                <c:pt idx="218">
                  <c:v>579.9</c:v>
                </c:pt>
                <c:pt idx="219">
                  <c:v>580</c:v>
                </c:pt>
                <c:pt idx="220">
                  <c:v>580</c:v>
                </c:pt>
                <c:pt idx="221">
                  <c:v>580</c:v>
                </c:pt>
                <c:pt idx="222">
                  <c:v>580</c:v>
                </c:pt>
                <c:pt idx="223">
                  <c:v>580</c:v>
                </c:pt>
                <c:pt idx="224">
                  <c:v>581</c:v>
                </c:pt>
                <c:pt idx="225">
                  <c:v>582</c:v>
                </c:pt>
                <c:pt idx="226">
                  <c:v>582</c:v>
                </c:pt>
                <c:pt idx="227">
                  <c:v>583</c:v>
                </c:pt>
                <c:pt idx="228">
                  <c:v>584</c:v>
                </c:pt>
                <c:pt idx="229">
                  <c:v>585</c:v>
                </c:pt>
                <c:pt idx="230">
                  <c:v>585</c:v>
                </c:pt>
                <c:pt idx="231">
                  <c:v>586.1</c:v>
                </c:pt>
                <c:pt idx="232">
                  <c:v>586.1</c:v>
                </c:pt>
                <c:pt idx="233">
                  <c:v>586</c:v>
                </c:pt>
                <c:pt idx="234">
                  <c:v>587.1</c:v>
                </c:pt>
                <c:pt idx="235">
                  <c:v>587.1</c:v>
                </c:pt>
                <c:pt idx="236">
                  <c:v>588.1</c:v>
                </c:pt>
                <c:pt idx="237">
                  <c:v>588.1</c:v>
                </c:pt>
                <c:pt idx="238">
                  <c:v>588.1</c:v>
                </c:pt>
                <c:pt idx="239">
                  <c:v>588.1</c:v>
                </c:pt>
                <c:pt idx="240">
                  <c:v>588.1</c:v>
                </c:pt>
                <c:pt idx="241">
                  <c:v>588</c:v>
                </c:pt>
                <c:pt idx="242">
                  <c:v>588</c:v>
                </c:pt>
                <c:pt idx="243">
                  <c:v>588.1</c:v>
                </c:pt>
                <c:pt idx="244">
                  <c:v>588.1</c:v>
                </c:pt>
                <c:pt idx="245">
                  <c:v>588.1</c:v>
                </c:pt>
                <c:pt idx="246">
                  <c:v>588.1</c:v>
                </c:pt>
                <c:pt idx="247">
                  <c:v>587.1</c:v>
                </c:pt>
                <c:pt idx="248">
                  <c:v>587</c:v>
                </c:pt>
                <c:pt idx="249">
                  <c:v>587</c:v>
                </c:pt>
                <c:pt idx="250">
                  <c:v>587.1</c:v>
                </c:pt>
                <c:pt idx="251">
                  <c:v>587</c:v>
                </c:pt>
                <c:pt idx="252">
                  <c:v>587.1</c:v>
                </c:pt>
                <c:pt idx="253">
                  <c:v>587.1</c:v>
                </c:pt>
                <c:pt idx="254">
                  <c:v>588.1</c:v>
                </c:pt>
                <c:pt idx="255">
                  <c:v>588.1</c:v>
                </c:pt>
                <c:pt idx="256">
                  <c:v>588</c:v>
                </c:pt>
                <c:pt idx="257">
                  <c:v>588</c:v>
                </c:pt>
                <c:pt idx="258">
                  <c:v>588.1</c:v>
                </c:pt>
                <c:pt idx="259">
                  <c:v>588.1</c:v>
                </c:pt>
                <c:pt idx="260">
                  <c:v>588</c:v>
                </c:pt>
                <c:pt idx="261">
                  <c:v>589.1</c:v>
                </c:pt>
                <c:pt idx="262">
                  <c:v>589.1</c:v>
                </c:pt>
                <c:pt idx="263">
                  <c:v>589.1</c:v>
                </c:pt>
                <c:pt idx="264">
                  <c:v>589.1</c:v>
                </c:pt>
                <c:pt idx="265">
                  <c:v>589</c:v>
                </c:pt>
                <c:pt idx="266">
                  <c:v>589.1</c:v>
                </c:pt>
                <c:pt idx="267">
                  <c:v>588</c:v>
                </c:pt>
                <c:pt idx="268">
                  <c:v>588</c:v>
                </c:pt>
                <c:pt idx="269">
                  <c:v>588</c:v>
                </c:pt>
                <c:pt idx="270">
                  <c:v>588.1</c:v>
                </c:pt>
                <c:pt idx="271">
                  <c:v>588.1</c:v>
                </c:pt>
                <c:pt idx="272">
                  <c:v>589</c:v>
                </c:pt>
                <c:pt idx="273">
                  <c:v>589.1</c:v>
                </c:pt>
                <c:pt idx="274">
                  <c:v>590</c:v>
                </c:pt>
                <c:pt idx="275">
                  <c:v>590.1</c:v>
                </c:pt>
                <c:pt idx="276">
                  <c:v>590.1</c:v>
                </c:pt>
                <c:pt idx="277">
                  <c:v>591.1</c:v>
                </c:pt>
                <c:pt idx="278">
                  <c:v>591.1</c:v>
                </c:pt>
                <c:pt idx="279">
                  <c:v>591.1</c:v>
                </c:pt>
                <c:pt idx="280">
                  <c:v>591.1</c:v>
                </c:pt>
                <c:pt idx="281">
                  <c:v>591.1</c:v>
                </c:pt>
                <c:pt idx="282">
                  <c:v>591</c:v>
                </c:pt>
                <c:pt idx="283">
                  <c:v>591</c:v>
                </c:pt>
                <c:pt idx="284">
                  <c:v>591</c:v>
                </c:pt>
                <c:pt idx="285">
                  <c:v>591.1</c:v>
                </c:pt>
                <c:pt idx="286">
                  <c:v>591.1</c:v>
                </c:pt>
                <c:pt idx="287">
                  <c:v>591</c:v>
                </c:pt>
                <c:pt idx="288">
                  <c:v>591.1</c:v>
                </c:pt>
                <c:pt idx="289">
                  <c:v>591.1</c:v>
                </c:pt>
                <c:pt idx="290">
                  <c:v>591</c:v>
                </c:pt>
                <c:pt idx="291">
                  <c:v>591</c:v>
                </c:pt>
                <c:pt idx="292">
                  <c:v>590</c:v>
                </c:pt>
                <c:pt idx="293">
                  <c:v>591</c:v>
                </c:pt>
                <c:pt idx="294">
                  <c:v>591</c:v>
                </c:pt>
                <c:pt idx="295">
                  <c:v>591.1</c:v>
                </c:pt>
                <c:pt idx="296">
                  <c:v>591</c:v>
                </c:pt>
                <c:pt idx="297">
                  <c:v>591</c:v>
                </c:pt>
                <c:pt idx="298">
                  <c:v>591</c:v>
                </c:pt>
                <c:pt idx="299">
                  <c:v>591</c:v>
                </c:pt>
                <c:pt idx="300">
                  <c:v>591</c:v>
                </c:pt>
                <c:pt idx="301">
                  <c:v>592</c:v>
                </c:pt>
                <c:pt idx="302">
                  <c:v>592.1</c:v>
                </c:pt>
                <c:pt idx="303">
                  <c:v>592</c:v>
                </c:pt>
                <c:pt idx="304">
                  <c:v>593.1</c:v>
                </c:pt>
                <c:pt idx="305">
                  <c:v>593</c:v>
                </c:pt>
                <c:pt idx="306">
                  <c:v>594.1</c:v>
                </c:pt>
                <c:pt idx="307">
                  <c:v>594.1</c:v>
                </c:pt>
                <c:pt idx="308">
                  <c:v>595.1</c:v>
                </c:pt>
                <c:pt idx="309">
                  <c:v>595.20000000000005</c:v>
                </c:pt>
                <c:pt idx="310">
                  <c:v>596.1</c:v>
                </c:pt>
                <c:pt idx="311">
                  <c:v>597.1</c:v>
                </c:pt>
                <c:pt idx="312">
                  <c:v>598.1</c:v>
                </c:pt>
                <c:pt idx="313">
                  <c:v>599.20000000000005</c:v>
                </c:pt>
                <c:pt idx="314">
                  <c:v>599.1</c:v>
                </c:pt>
                <c:pt idx="315">
                  <c:v>599.1</c:v>
                </c:pt>
                <c:pt idx="316">
                  <c:v>599.1</c:v>
                </c:pt>
                <c:pt idx="317">
                  <c:v>598.1</c:v>
                </c:pt>
                <c:pt idx="318">
                  <c:v>598.1</c:v>
                </c:pt>
                <c:pt idx="319">
                  <c:v>597.1</c:v>
                </c:pt>
                <c:pt idx="320">
                  <c:v>597.1</c:v>
                </c:pt>
                <c:pt idx="321">
                  <c:v>597</c:v>
                </c:pt>
                <c:pt idx="322">
                  <c:v>597.1</c:v>
                </c:pt>
                <c:pt idx="323">
                  <c:v>597.1</c:v>
                </c:pt>
                <c:pt idx="324">
                  <c:v>599.1</c:v>
                </c:pt>
                <c:pt idx="325">
                  <c:v>599.1</c:v>
                </c:pt>
                <c:pt idx="326">
                  <c:v>599.20000000000005</c:v>
                </c:pt>
                <c:pt idx="327">
                  <c:v>600.20000000000005</c:v>
                </c:pt>
                <c:pt idx="328">
                  <c:v>601.20000000000005</c:v>
                </c:pt>
                <c:pt idx="329">
                  <c:v>602.20000000000005</c:v>
                </c:pt>
                <c:pt idx="330">
                  <c:v>602.20000000000005</c:v>
                </c:pt>
                <c:pt idx="331">
                  <c:v>603.20000000000005</c:v>
                </c:pt>
                <c:pt idx="332">
                  <c:v>603.1</c:v>
                </c:pt>
                <c:pt idx="333">
                  <c:v>603.1</c:v>
                </c:pt>
                <c:pt idx="334">
                  <c:v>603.1</c:v>
                </c:pt>
                <c:pt idx="335">
                  <c:v>603.20000000000005</c:v>
                </c:pt>
                <c:pt idx="336">
                  <c:v>603.1</c:v>
                </c:pt>
                <c:pt idx="337">
                  <c:v>603.1</c:v>
                </c:pt>
                <c:pt idx="338">
                  <c:v>603.1</c:v>
                </c:pt>
                <c:pt idx="339">
                  <c:v>603.1</c:v>
                </c:pt>
                <c:pt idx="340">
                  <c:v>602.1</c:v>
                </c:pt>
                <c:pt idx="341">
                  <c:v>601.1</c:v>
                </c:pt>
                <c:pt idx="342">
                  <c:v>601.1</c:v>
                </c:pt>
                <c:pt idx="343">
                  <c:v>600.1</c:v>
                </c:pt>
                <c:pt idx="344">
                  <c:v>600.1</c:v>
                </c:pt>
                <c:pt idx="345">
                  <c:v>601.1</c:v>
                </c:pt>
                <c:pt idx="346">
                  <c:v>601.1</c:v>
                </c:pt>
                <c:pt idx="347">
                  <c:v>602.1</c:v>
                </c:pt>
                <c:pt idx="348">
                  <c:v>602.1</c:v>
                </c:pt>
                <c:pt idx="349">
                  <c:v>603.1</c:v>
                </c:pt>
                <c:pt idx="350">
                  <c:v>603.1</c:v>
                </c:pt>
                <c:pt idx="351">
                  <c:v>603.1</c:v>
                </c:pt>
                <c:pt idx="352">
                  <c:v>603.1</c:v>
                </c:pt>
                <c:pt idx="353">
                  <c:v>603.1</c:v>
                </c:pt>
                <c:pt idx="354">
                  <c:v>604.1</c:v>
                </c:pt>
                <c:pt idx="355">
                  <c:v>604.1</c:v>
                </c:pt>
                <c:pt idx="356">
                  <c:v>604.1</c:v>
                </c:pt>
                <c:pt idx="357">
                  <c:v>604.1</c:v>
                </c:pt>
                <c:pt idx="358">
                  <c:v>604.1</c:v>
                </c:pt>
                <c:pt idx="359">
                  <c:v>604.1</c:v>
                </c:pt>
                <c:pt idx="360">
                  <c:v>603.1</c:v>
                </c:pt>
                <c:pt idx="361">
                  <c:v>603.1</c:v>
                </c:pt>
                <c:pt idx="362">
                  <c:v>603</c:v>
                </c:pt>
                <c:pt idx="363">
                  <c:v>603.1</c:v>
                </c:pt>
                <c:pt idx="364">
                  <c:v>603.1</c:v>
                </c:pt>
                <c:pt idx="365">
                  <c:v>603.1</c:v>
                </c:pt>
                <c:pt idx="366">
                  <c:v>603.1</c:v>
                </c:pt>
                <c:pt idx="367">
                  <c:v>603</c:v>
                </c:pt>
                <c:pt idx="368">
                  <c:v>603</c:v>
                </c:pt>
                <c:pt idx="369">
                  <c:v>602.1</c:v>
                </c:pt>
                <c:pt idx="370">
                  <c:v>602</c:v>
                </c:pt>
                <c:pt idx="371">
                  <c:v>602.1</c:v>
                </c:pt>
                <c:pt idx="372">
                  <c:v>601</c:v>
                </c:pt>
                <c:pt idx="373">
                  <c:v>601</c:v>
                </c:pt>
                <c:pt idx="374">
                  <c:v>600</c:v>
                </c:pt>
                <c:pt idx="375">
                  <c:v>599</c:v>
                </c:pt>
                <c:pt idx="376">
                  <c:v>599</c:v>
                </c:pt>
                <c:pt idx="377">
                  <c:v>599</c:v>
                </c:pt>
                <c:pt idx="378">
                  <c:v>599</c:v>
                </c:pt>
                <c:pt idx="379">
                  <c:v>599</c:v>
                </c:pt>
                <c:pt idx="380">
                  <c:v>600</c:v>
                </c:pt>
                <c:pt idx="381">
                  <c:v>600</c:v>
                </c:pt>
                <c:pt idx="382">
                  <c:v>601.1</c:v>
                </c:pt>
                <c:pt idx="383">
                  <c:v>601</c:v>
                </c:pt>
                <c:pt idx="384">
                  <c:v>602</c:v>
                </c:pt>
                <c:pt idx="385">
                  <c:v>602</c:v>
                </c:pt>
                <c:pt idx="386">
                  <c:v>603</c:v>
                </c:pt>
                <c:pt idx="387">
                  <c:v>603</c:v>
                </c:pt>
                <c:pt idx="388">
                  <c:v>603</c:v>
                </c:pt>
                <c:pt idx="389">
                  <c:v>603</c:v>
                </c:pt>
                <c:pt idx="390">
                  <c:v>603</c:v>
                </c:pt>
                <c:pt idx="391">
                  <c:v>603</c:v>
                </c:pt>
                <c:pt idx="392">
                  <c:v>603</c:v>
                </c:pt>
                <c:pt idx="393">
                  <c:v>601.9</c:v>
                </c:pt>
                <c:pt idx="394">
                  <c:v>602</c:v>
                </c:pt>
                <c:pt idx="395">
                  <c:v>602</c:v>
                </c:pt>
                <c:pt idx="396">
                  <c:v>602</c:v>
                </c:pt>
                <c:pt idx="397">
                  <c:v>602.1</c:v>
                </c:pt>
                <c:pt idx="398">
                  <c:v>602</c:v>
                </c:pt>
                <c:pt idx="399">
                  <c:v>603</c:v>
                </c:pt>
                <c:pt idx="400">
                  <c:v>603</c:v>
                </c:pt>
                <c:pt idx="401">
                  <c:v>604.1</c:v>
                </c:pt>
                <c:pt idx="402">
                  <c:v>606.1</c:v>
                </c:pt>
                <c:pt idx="403">
                  <c:v>606.1</c:v>
                </c:pt>
                <c:pt idx="404">
                  <c:v>606.1</c:v>
                </c:pt>
                <c:pt idx="405">
                  <c:v>607.1</c:v>
                </c:pt>
                <c:pt idx="406">
                  <c:v>607.1</c:v>
                </c:pt>
                <c:pt idx="407">
                  <c:v>607.1</c:v>
                </c:pt>
                <c:pt idx="408">
                  <c:v>607</c:v>
                </c:pt>
                <c:pt idx="409">
                  <c:v>607</c:v>
                </c:pt>
                <c:pt idx="410">
                  <c:v>607</c:v>
                </c:pt>
                <c:pt idx="411">
                  <c:v>606</c:v>
                </c:pt>
                <c:pt idx="412">
                  <c:v>606</c:v>
                </c:pt>
                <c:pt idx="413">
                  <c:v>605.9</c:v>
                </c:pt>
                <c:pt idx="414">
                  <c:v>606</c:v>
                </c:pt>
                <c:pt idx="415">
                  <c:v>606</c:v>
                </c:pt>
                <c:pt idx="416">
                  <c:v>606</c:v>
                </c:pt>
                <c:pt idx="417">
                  <c:v>606</c:v>
                </c:pt>
                <c:pt idx="418">
                  <c:v>606</c:v>
                </c:pt>
                <c:pt idx="419">
                  <c:v>607</c:v>
                </c:pt>
                <c:pt idx="420">
                  <c:v>609.1</c:v>
                </c:pt>
                <c:pt idx="421">
                  <c:v>609.1</c:v>
                </c:pt>
                <c:pt idx="422">
                  <c:v>610.1</c:v>
                </c:pt>
                <c:pt idx="423">
                  <c:v>610.1</c:v>
                </c:pt>
                <c:pt idx="424">
                  <c:v>611.1</c:v>
                </c:pt>
                <c:pt idx="425">
                  <c:v>612.1</c:v>
                </c:pt>
                <c:pt idx="426">
                  <c:v>612.1</c:v>
                </c:pt>
                <c:pt idx="427">
                  <c:v>612</c:v>
                </c:pt>
                <c:pt idx="428">
                  <c:v>612.1</c:v>
                </c:pt>
                <c:pt idx="429">
                  <c:v>611.1</c:v>
                </c:pt>
                <c:pt idx="430">
                  <c:v>611.1</c:v>
                </c:pt>
                <c:pt idx="431">
                  <c:v>611.1</c:v>
                </c:pt>
                <c:pt idx="432">
                  <c:v>611.1</c:v>
                </c:pt>
                <c:pt idx="433">
                  <c:v>611</c:v>
                </c:pt>
                <c:pt idx="434">
                  <c:v>611</c:v>
                </c:pt>
                <c:pt idx="435">
                  <c:v>611.1</c:v>
                </c:pt>
                <c:pt idx="436">
                  <c:v>611</c:v>
                </c:pt>
                <c:pt idx="437">
                  <c:v>611.1</c:v>
                </c:pt>
                <c:pt idx="438">
                  <c:v>611.1</c:v>
                </c:pt>
                <c:pt idx="439">
                  <c:v>611</c:v>
                </c:pt>
                <c:pt idx="440">
                  <c:v>612.1</c:v>
                </c:pt>
                <c:pt idx="441">
                  <c:v>612.1</c:v>
                </c:pt>
                <c:pt idx="442">
                  <c:v>612.1</c:v>
                </c:pt>
                <c:pt idx="443">
                  <c:v>612.1</c:v>
                </c:pt>
                <c:pt idx="444">
                  <c:v>613.1</c:v>
                </c:pt>
                <c:pt idx="445">
                  <c:v>613.1</c:v>
                </c:pt>
                <c:pt idx="446">
                  <c:v>614.1</c:v>
                </c:pt>
                <c:pt idx="447">
                  <c:v>614.1</c:v>
                </c:pt>
                <c:pt idx="448">
                  <c:v>614.1</c:v>
                </c:pt>
                <c:pt idx="449">
                  <c:v>614</c:v>
                </c:pt>
                <c:pt idx="450">
                  <c:v>614</c:v>
                </c:pt>
                <c:pt idx="451">
                  <c:v>614.1</c:v>
                </c:pt>
                <c:pt idx="452">
                  <c:v>614.1</c:v>
                </c:pt>
                <c:pt idx="453">
                  <c:v>614.1</c:v>
                </c:pt>
                <c:pt idx="454">
                  <c:v>614.1</c:v>
                </c:pt>
                <c:pt idx="455">
                  <c:v>614.1</c:v>
                </c:pt>
                <c:pt idx="456">
                  <c:v>615.1</c:v>
                </c:pt>
                <c:pt idx="457">
                  <c:v>615.1</c:v>
                </c:pt>
                <c:pt idx="458">
                  <c:v>615.20000000000005</c:v>
                </c:pt>
                <c:pt idx="459">
                  <c:v>616.1</c:v>
                </c:pt>
                <c:pt idx="460">
                  <c:v>616.1</c:v>
                </c:pt>
                <c:pt idx="461">
                  <c:v>616.1</c:v>
                </c:pt>
                <c:pt idx="462">
                  <c:v>617.1</c:v>
                </c:pt>
                <c:pt idx="463">
                  <c:v>617.1</c:v>
                </c:pt>
                <c:pt idx="464">
                  <c:v>617.1</c:v>
                </c:pt>
                <c:pt idx="465">
                  <c:v>618.1</c:v>
                </c:pt>
                <c:pt idx="466">
                  <c:v>618.1</c:v>
                </c:pt>
                <c:pt idx="467">
                  <c:v>618.1</c:v>
                </c:pt>
                <c:pt idx="468">
                  <c:v>618.1</c:v>
                </c:pt>
                <c:pt idx="469">
                  <c:v>619.1</c:v>
                </c:pt>
                <c:pt idx="470">
                  <c:v>619.1</c:v>
                </c:pt>
                <c:pt idx="471">
                  <c:v>619.1</c:v>
                </c:pt>
                <c:pt idx="472">
                  <c:v>619.1</c:v>
                </c:pt>
                <c:pt idx="473">
                  <c:v>619.1</c:v>
                </c:pt>
                <c:pt idx="474">
                  <c:v>619.1</c:v>
                </c:pt>
                <c:pt idx="475">
                  <c:v>619.1</c:v>
                </c:pt>
                <c:pt idx="476">
                  <c:v>619.1</c:v>
                </c:pt>
                <c:pt idx="477">
                  <c:v>619.1</c:v>
                </c:pt>
                <c:pt idx="478">
                  <c:v>619.1</c:v>
                </c:pt>
                <c:pt idx="479">
                  <c:v>619.1</c:v>
                </c:pt>
                <c:pt idx="480">
                  <c:v>619.1</c:v>
                </c:pt>
                <c:pt idx="481">
                  <c:v>619</c:v>
                </c:pt>
                <c:pt idx="482">
                  <c:v>619</c:v>
                </c:pt>
                <c:pt idx="483">
                  <c:v>619</c:v>
                </c:pt>
                <c:pt idx="484">
                  <c:v>618.1</c:v>
                </c:pt>
                <c:pt idx="485">
                  <c:v>616.79999999999995</c:v>
                </c:pt>
                <c:pt idx="486">
                  <c:v>612.20000000000005</c:v>
                </c:pt>
                <c:pt idx="487">
                  <c:v>612.20000000000005</c:v>
                </c:pt>
                <c:pt idx="488">
                  <c:v>595.4</c:v>
                </c:pt>
                <c:pt idx="489">
                  <c:v>560.6</c:v>
                </c:pt>
                <c:pt idx="490">
                  <c:v>513.1</c:v>
                </c:pt>
                <c:pt idx="491">
                  <c:v>407.3</c:v>
                </c:pt>
                <c:pt idx="492">
                  <c:v>358.1</c:v>
                </c:pt>
                <c:pt idx="493">
                  <c:v>358.1</c:v>
                </c:pt>
                <c:pt idx="494">
                  <c:v>276.7</c:v>
                </c:pt>
                <c:pt idx="495">
                  <c:v>276.7</c:v>
                </c:pt>
                <c:pt idx="496">
                  <c:v>243.6</c:v>
                </c:pt>
                <c:pt idx="497">
                  <c:v>191.4</c:v>
                </c:pt>
                <c:pt idx="498">
                  <c:v>170.3</c:v>
                </c:pt>
                <c:pt idx="499">
                  <c:v>170.3</c:v>
                </c:pt>
                <c:pt idx="500">
                  <c:v>152.19999999999999</c:v>
                </c:pt>
                <c:pt idx="501">
                  <c:v>122</c:v>
                </c:pt>
                <c:pt idx="502">
                  <c:v>122</c:v>
                </c:pt>
                <c:pt idx="503">
                  <c:v>110</c:v>
                </c:pt>
                <c:pt idx="504">
                  <c:v>99</c:v>
                </c:pt>
                <c:pt idx="505">
                  <c:v>90</c:v>
                </c:pt>
                <c:pt idx="506">
                  <c:v>74</c:v>
                </c:pt>
                <c:pt idx="507">
                  <c:v>74</c:v>
                </c:pt>
                <c:pt idx="508">
                  <c:v>68</c:v>
                </c:pt>
                <c:pt idx="509">
                  <c:v>62</c:v>
                </c:pt>
                <c:pt idx="510">
                  <c:v>53</c:v>
                </c:pt>
                <c:pt idx="511">
                  <c:v>49</c:v>
                </c:pt>
                <c:pt idx="512">
                  <c:v>49</c:v>
                </c:pt>
                <c:pt idx="513">
                  <c:v>46</c:v>
                </c:pt>
                <c:pt idx="514">
                  <c:v>40</c:v>
                </c:pt>
                <c:pt idx="515">
                  <c:v>38</c:v>
                </c:pt>
                <c:pt idx="516">
                  <c:v>38</c:v>
                </c:pt>
                <c:pt idx="517">
                  <c:v>34</c:v>
                </c:pt>
                <c:pt idx="518">
                  <c:v>32</c:v>
                </c:pt>
                <c:pt idx="519">
                  <c:v>30</c:v>
                </c:pt>
                <c:pt idx="520">
                  <c:v>30</c:v>
                </c:pt>
                <c:pt idx="521">
                  <c:v>28</c:v>
                </c:pt>
                <c:pt idx="522">
                  <c:v>28</c:v>
                </c:pt>
                <c:pt idx="523">
                  <c:v>25</c:v>
                </c:pt>
                <c:pt idx="524">
                  <c:v>25</c:v>
                </c:pt>
                <c:pt idx="525">
                  <c:v>24</c:v>
                </c:pt>
                <c:pt idx="526">
                  <c:v>24</c:v>
                </c:pt>
                <c:pt idx="527">
                  <c:v>23</c:v>
                </c:pt>
                <c:pt idx="528">
                  <c:v>21</c:v>
                </c:pt>
                <c:pt idx="529">
                  <c:v>21</c:v>
                </c:pt>
                <c:pt idx="530">
                  <c:v>21</c:v>
                </c:pt>
                <c:pt idx="531">
                  <c:v>20</c:v>
                </c:pt>
                <c:pt idx="532">
                  <c:v>19</c:v>
                </c:pt>
                <c:pt idx="533">
                  <c:v>18</c:v>
                </c:pt>
                <c:pt idx="534">
                  <c:v>18</c:v>
                </c:pt>
                <c:pt idx="535">
                  <c:v>18</c:v>
                </c:pt>
                <c:pt idx="536">
                  <c:v>17</c:v>
                </c:pt>
                <c:pt idx="537">
                  <c:v>17</c:v>
                </c:pt>
                <c:pt idx="538">
                  <c:v>16</c:v>
                </c:pt>
                <c:pt idx="539">
                  <c:v>16</c:v>
                </c:pt>
                <c:pt idx="540">
                  <c:v>16</c:v>
                </c:pt>
                <c:pt idx="541">
                  <c:v>16</c:v>
                </c:pt>
                <c:pt idx="542">
                  <c:v>15</c:v>
                </c:pt>
                <c:pt idx="543">
                  <c:v>15</c:v>
                </c:pt>
                <c:pt idx="544">
                  <c:v>15</c:v>
                </c:pt>
                <c:pt idx="545">
                  <c:v>14</c:v>
                </c:pt>
                <c:pt idx="546">
                  <c:v>14</c:v>
                </c:pt>
                <c:pt idx="547">
                  <c:v>14</c:v>
                </c:pt>
                <c:pt idx="548">
                  <c:v>14</c:v>
                </c:pt>
                <c:pt idx="549">
                  <c:v>14</c:v>
                </c:pt>
                <c:pt idx="550">
                  <c:v>13</c:v>
                </c:pt>
                <c:pt idx="551">
                  <c:v>13</c:v>
                </c:pt>
                <c:pt idx="552">
                  <c:v>13</c:v>
                </c:pt>
                <c:pt idx="553">
                  <c:v>13</c:v>
                </c:pt>
                <c:pt idx="554">
                  <c:v>13</c:v>
                </c:pt>
                <c:pt idx="555">
                  <c:v>12</c:v>
                </c:pt>
                <c:pt idx="556">
                  <c:v>12</c:v>
                </c:pt>
                <c:pt idx="557">
                  <c:v>12</c:v>
                </c:pt>
                <c:pt idx="558">
                  <c:v>12</c:v>
                </c:pt>
                <c:pt idx="559">
                  <c:v>12</c:v>
                </c:pt>
                <c:pt idx="560">
                  <c:v>12</c:v>
                </c:pt>
                <c:pt idx="561">
                  <c:v>12</c:v>
                </c:pt>
                <c:pt idx="562">
                  <c:v>12</c:v>
                </c:pt>
                <c:pt idx="563">
                  <c:v>11</c:v>
                </c:pt>
                <c:pt idx="564">
                  <c:v>11</c:v>
                </c:pt>
                <c:pt idx="565">
                  <c:v>11</c:v>
                </c:pt>
                <c:pt idx="566">
                  <c:v>11</c:v>
                </c:pt>
                <c:pt idx="567">
                  <c:v>11</c:v>
                </c:pt>
                <c:pt idx="568">
                  <c:v>11</c:v>
                </c:pt>
                <c:pt idx="569">
                  <c:v>11</c:v>
                </c:pt>
                <c:pt idx="570">
                  <c:v>10</c:v>
                </c:pt>
              </c:numCache>
            </c:numRef>
          </c:yVal>
          <c:smooth val="0"/>
          <c:extLst xmlns:c16r2="http://schemas.microsoft.com/office/drawing/2015/06/chart">
            <c:ext xmlns:c16="http://schemas.microsoft.com/office/drawing/2014/chart" uri="{C3380CC4-5D6E-409C-BE32-E72D297353CC}">
              <c16:uniqueId val="{00000001-C967-4FE4-8B9B-0A59B7CAE3B8}"/>
            </c:ext>
          </c:extLst>
        </c:ser>
        <c:dLbls>
          <c:showLegendKey val="0"/>
          <c:showVal val="0"/>
          <c:showCatName val="0"/>
          <c:showSerName val="0"/>
          <c:showPercent val="0"/>
          <c:showBubbleSize val="0"/>
        </c:dLbls>
        <c:axId val="-509440096"/>
        <c:axId val="-509429216"/>
      </c:scatterChart>
      <c:scatterChart>
        <c:scatterStyle val="lineMarker"/>
        <c:varyColors val="0"/>
        <c:ser>
          <c:idx val="2"/>
          <c:order val="2"/>
          <c:tx>
            <c:strRef>
              <c:f>Pond_16Jun!$C$1</c:f>
              <c:strCache>
                <c:ptCount val="1"/>
                <c:pt idx="0">
                  <c:v>% O2</c:v>
                </c:pt>
              </c:strCache>
            </c:strRef>
          </c:tx>
          <c:spPr>
            <a:ln w="25400" cap="rnd">
              <a:noFill/>
              <a:round/>
            </a:ln>
            <a:effectLst/>
          </c:spPr>
          <c:marker>
            <c:symbol val="circle"/>
            <c:size val="3"/>
            <c:spPr>
              <a:solidFill>
                <a:schemeClr val="accent3"/>
              </a:solidFill>
              <a:ln w="9525">
                <a:solidFill>
                  <a:schemeClr val="accent3"/>
                </a:solidFill>
              </a:ln>
              <a:effectLst/>
            </c:spPr>
          </c:marker>
          <c:xVal>
            <c:numRef>
              <c:f>Pond_16Jun!$B$2:$B$4634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numCache>
            </c:numRef>
          </c:xVal>
          <c:yVal>
            <c:numRef>
              <c:f>Pond_16Jun!$C$2:$C$4634</c:f>
              <c:numCache>
                <c:formatCode>0.00</c:formatCode>
                <c:ptCount val="4633"/>
                <c:pt idx="0">
                  <c:v>20.8</c:v>
                </c:pt>
                <c:pt idx="1">
                  <c:v>20.88</c:v>
                </c:pt>
                <c:pt idx="2">
                  <c:v>20.97</c:v>
                </c:pt>
                <c:pt idx="3">
                  <c:v>21.02</c:v>
                </c:pt>
                <c:pt idx="4">
                  <c:v>20.99</c:v>
                </c:pt>
                <c:pt idx="5">
                  <c:v>20.23</c:v>
                </c:pt>
                <c:pt idx="6">
                  <c:v>15.19</c:v>
                </c:pt>
                <c:pt idx="7">
                  <c:v>15.19</c:v>
                </c:pt>
                <c:pt idx="8">
                  <c:v>13.09</c:v>
                </c:pt>
                <c:pt idx="9">
                  <c:v>11.77</c:v>
                </c:pt>
                <c:pt idx="10">
                  <c:v>11.05</c:v>
                </c:pt>
                <c:pt idx="11">
                  <c:v>10.67</c:v>
                </c:pt>
                <c:pt idx="12">
                  <c:v>10.46</c:v>
                </c:pt>
                <c:pt idx="13">
                  <c:v>10.33</c:v>
                </c:pt>
                <c:pt idx="14">
                  <c:v>10.01</c:v>
                </c:pt>
                <c:pt idx="15">
                  <c:v>9.9600000000000009</c:v>
                </c:pt>
                <c:pt idx="16">
                  <c:v>9.91</c:v>
                </c:pt>
                <c:pt idx="17">
                  <c:v>9.83</c:v>
                </c:pt>
                <c:pt idx="18">
                  <c:v>9.83</c:v>
                </c:pt>
                <c:pt idx="19">
                  <c:v>9.8000000000000007</c:v>
                </c:pt>
                <c:pt idx="20">
                  <c:v>9.77</c:v>
                </c:pt>
                <c:pt idx="21">
                  <c:v>9.75</c:v>
                </c:pt>
                <c:pt idx="22">
                  <c:v>9.73</c:v>
                </c:pt>
                <c:pt idx="23">
                  <c:v>9.7100000000000009</c:v>
                </c:pt>
                <c:pt idx="24">
                  <c:v>9.69</c:v>
                </c:pt>
                <c:pt idx="25">
                  <c:v>9.68</c:v>
                </c:pt>
                <c:pt idx="26">
                  <c:v>9.67</c:v>
                </c:pt>
                <c:pt idx="27">
                  <c:v>9.67</c:v>
                </c:pt>
                <c:pt idx="28">
                  <c:v>9.66</c:v>
                </c:pt>
                <c:pt idx="29">
                  <c:v>9.65</c:v>
                </c:pt>
                <c:pt idx="30">
                  <c:v>9.64</c:v>
                </c:pt>
                <c:pt idx="31">
                  <c:v>9.6199999999999992</c:v>
                </c:pt>
                <c:pt idx="32">
                  <c:v>9.6199999999999992</c:v>
                </c:pt>
                <c:pt idx="33">
                  <c:v>9.6199999999999992</c:v>
                </c:pt>
                <c:pt idx="34">
                  <c:v>9.6199999999999992</c:v>
                </c:pt>
                <c:pt idx="35">
                  <c:v>9.61</c:v>
                </c:pt>
                <c:pt idx="36">
                  <c:v>9.6</c:v>
                </c:pt>
                <c:pt idx="37">
                  <c:v>9.59</c:v>
                </c:pt>
                <c:pt idx="38">
                  <c:v>9.59</c:v>
                </c:pt>
                <c:pt idx="39">
                  <c:v>9.59</c:v>
                </c:pt>
                <c:pt idx="40">
                  <c:v>9.6</c:v>
                </c:pt>
                <c:pt idx="41">
                  <c:v>9.61</c:v>
                </c:pt>
                <c:pt idx="42">
                  <c:v>9.61</c:v>
                </c:pt>
                <c:pt idx="43">
                  <c:v>9.61</c:v>
                </c:pt>
                <c:pt idx="44">
                  <c:v>9.6</c:v>
                </c:pt>
                <c:pt idx="45">
                  <c:v>9.6</c:v>
                </c:pt>
                <c:pt idx="46">
                  <c:v>9.6</c:v>
                </c:pt>
                <c:pt idx="47">
                  <c:v>9.6</c:v>
                </c:pt>
                <c:pt idx="48">
                  <c:v>9.6</c:v>
                </c:pt>
                <c:pt idx="49">
                  <c:v>9.6</c:v>
                </c:pt>
                <c:pt idx="50">
                  <c:v>9.58</c:v>
                </c:pt>
                <c:pt idx="51">
                  <c:v>9.58</c:v>
                </c:pt>
                <c:pt idx="52">
                  <c:v>9.59</c:v>
                </c:pt>
                <c:pt idx="53">
                  <c:v>9.6</c:v>
                </c:pt>
                <c:pt idx="54">
                  <c:v>9.6</c:v>
                </c:pt>
                <c:pt idx="55">
                  <c:v>9.6</c:v>
                </c:pt>
                <c:pt idx="56">
                  <c:v>9.61</c:v>
                </c:pt>
                <c:pt idx="57">
                  <c:v>9.61</c:v>
                </c:pt>
                <c:pt idx="58">
                  <c:v>9.61</c:v>
                </c:pt>
                <c:pt idx="59">
                  <c:v>9.61</c:v>
                </c:pt>
                <c:pt idx="60">
                  <c:v>9.61</c:v>
                </c:pt>
                <c:pt idx="61">
                  <c:v>9.61</c:v>
                </c:pt>
                <c:pt idx="62">
                  <c:v>9.6</c:v>
                </c:pt>
                <c:pt idx="63">
                  <c:v>9.59</c:v>
                </c:pt>
                <c:pt idx="64">
                  <c:v>9.59</c:v>
                </c:pt>
                <c:pt idx="65">
                  <c:v>9.58</c:v>
                </c:pt>
                <c:pt idx="66">
                  <c:v>9.57</c:v>
                </c:pt>
                <c:pt idx="67">
                  <c:v>9.5500000000000007</c:v>
                </c:pt>
                <c:pt idx="68">
                  <c:v>9.5500000000000007</c:v>
                </c:pt>
                <c:pt idx="69">
                  <c:v>9.5500000000000007</c:v>
                </c:pt>
                <c:pt idx="70">
                  <c:v>9.56</c:v>
                </c:pt>
                <c:pt idx="71">
                  <c:v>9.56</c:v>
                </c:pt>
                <c:pt idx="72">
                  <c:v>9.57</c:v>
                </c:pt>
                <c:pt idx="73">
                  <c:v>9.58</c:v>
                </c:pt>
                <c:pt idx="74">
                  <c:v>9.58</c:v>
                </c:pt>
                <c:pt idx="75">
                  <c:v>9.57</c:v>
                </c:pt>
                <c:pt idx="76">
                  <c:v>9.58</c:v>
                </c:pt>
                <c:pt idx="77">
                  <c:v>9.58</c:v>
                </c:pt>
                <c:pt idx="78">
                  <c:v>9.57</c:v>
                </c:pt>
                <c:pt idx="79">
                  <c:v>9.57</c:v>
                </c:pt>
                <c:pt idx="80">
                  <c:v>9.58</c:v>
                </c:pt>
                <c:pt idx="81">
                  <c:v>9.58</c:v>
                </c:pt>
                <c:pt idx="82">
                  <c:v>9.58</c:v>
                </c:pt>
                <c:pt idx="83">
                  <c:v>9.59</c:v>
                </c:pt>
                <c:pt idx="84">
                  <c:v>9.6</c:v>
                </c:pt>
                <c:pt idx="85">
                  <c:v>9.6</c:v>
                </c:pt>
                <c:pt idx="86">
                  <c:v>9.59</c:v>
                </c:pt>
                <c:pt idx="87">
                  <c:v>9.59</c:v>
                </c:pt>
                <c:pt idx="88">
                  <c:v>9.59</c:v>
                </c:pt>
                <c:pt idx="89">
                  <c:v>9.6</c:v>
                </c:pt>
                <c:pt idx="90">
                  <c:v>9.6</c:v>
                </c:pt>
                <c:pt idx="91">
                  <c:v>9.6199999999999992</c:v>
                </c:pt>
                <c:pt idx="92">
                  <c:v>9.6300000000000008</c:v>
                </c:pt>
                <c:pt idx="93">
                  <c:v>9.6300000000000008</c:v>
                </c:pt>
                <c:pt idx="94">
                  <c:v>9.61</c:v>
                </c:pt>
                <c:pt idx="95">
                  <c:v>9.61</c:v>
                </c:pt>
                <c:pt idx="96">
                  <c:v>9.6199999999999992</c:v>
                </c:pt>
                <c:pt idx="97">
                  <c:v>9.6300000000000008</c:v>
                </c:pt>
                <c:pt idx="98">
                  <c:v>9.64</c:v>
                </c:pt>
                <c:pt idx="99">
                  <c:v>9.65</c:v>
                </c:pt>
                <c:pt idx="100">
                  <c:v>9.64</c:v>
                </c:pt>
                <c:pt idx="101">
                  <c:v>9.64</c:v>
                </c:pt>
                <c:pt idx="102">
                  <c:v>9.64</c:v>
                </c:pt>
                <c:pt idx="103">
                  <c:v>9.64</c:v>
                </c:pt>
                <c:pt idx="104">
                  <c:v>9.64</c:v>
                </c:pt>
                <c:pt idx="105">
                  <c:v>9.64</c:v>
                </c:pt>
                <c:pt idx="106">
                  <c:v>9.64</c:v>
                </c:pt>
                <c:pt idx="107">
                  <c:v>9.65</c:v>
                </c:pt>
                <c:pt idx="108">
                  <c:v>9.67</c:v>
                </c:pt>
                <c:pt idx="109">
                  <c:v>9.67</c:v>
                </c:pt>
                <c:pt idx="110">
                  <c:v>9.66</c:v>
                </c:pt>
                <c:pt idx="111">
                  <c:v>9.64</c:v>
                </c:pt>
                <c:pt idx="112">
                  <c:v>9.6300000000000008</c:v>
                </c:pt>
                <c:pt idx="113">
                  <c:v>9.6300000000000008</c:v>
                </c:pt>
                <c:pt idx="114">
                  <c:v>9.64</c:v>
                </c:pt>
                <c:pt idx="115">
                  <c:v>9.65</c:v>
                </c:pt>
                <c:pt idx="116">
                  <c:v>9.65</c:v>
                </c:pt>
                <c:pt idx="117">
                  <c:v>9.64</c:v>
                </c:pt>
                <c:pt idx="118">
                  <c:v>9.6300000000000008</c:v>
                </c:pt>
                <c:pt idx="119">
                  <c:v>9.64</c:v>
                </c:pt>
                <c:pt idx="120">
                  <c:v>9.65</c:v>
                </c:pt>
                <c:pt idx="121">
                  <c:v>9.65</c:v>
                </c:pt>
                <c:pt idx="122">
                  <c:v>9.67</c:v>
                </c:pt>
                <c:pt idx="123">
                  <c:v>9.67</c:v>
                </c:pt>
                <c:pt idx="124">
                  <c:v>9.67</c:v>
                </c:pt>
                <c:pt idx="125">
                  <c:v>9.67</c:v>
                </c:pt>
                <c:pt idx="126">
                  <c:v>9.66</c:v>
                </c:pt>
                <c:pt idx="127">
                  <c:v>9.67</c:v>
                </c:pt>
                <c:pt idx="128">
                  <c:v>9.67</c:v>
                </c:pt>
                <c:pt idx="129">
                  <c:v>9.68</c:v>
                </c:pt>
                <c:pt idx="130">
                  <c:v>9.68</c:v>
                </c:pt>
                <c:pt idx="131">
                  <c:v>9.69</c:v>
                </c:pt>
                <c:pt idx="132">
                  <c:v>9.69</c:v>
                </c:pt>
                <c:pt idx="133">
                  <c:v>9.69</c:v>
                </c:pt>
                <c:pt idx="134">
                  <c:v>9.6999999999999993</c:v>
                </c:pt>
                <c:pt idx="135">
                  <c:v>9.6999999999999993</c:v>
                </c:pt>
                <c:pt idx="136">
                  <c:v>9.7100000000000009</c:v>
                </c:pt>
                <c:pt idx="137">
                  <c:v>9.7200000000000006</c:v>
                </c:pt>
                <c:pt idx="138">
                  <c:v>9.73</c:v>
                </c:pt>
                <c:pt idx="139">
                  <c:v>9.7200000000000006</c:v>
                </c:pt>
                <c:pt idx="140">
                  <c:v>9.7100000000000009</c:v>
                </c:pt>
                <c:pt idx="141">
                  <c:v>9.7100000000000009</c:v>
                </c:pt>
                <c:pt idx="142">
                  <c:v>9.7100000000000009</c:v>
                </c:pt>
                <c:pt idx="143">
                  <c:v>9.7100000000000009</c:v>
                </c:pt>
                <c:pt idx="144">
                  <c:v>9.7200000000000006</c:v>
                </c:pt>
                <c:pt idx="145">
                  <c:v>9.7200000000000006</c:v>
                </c:pt>
                <c:pt idx="146">
                  <c:v>9.7200000000000006</c:v>
                </c:pt>
                <c:pt idx="147">
                  <c:v>9.7100000000000009</c:v>
                </c:pt>
                <c:pt idx="148">
                  <c:v>9.7200000000000006</c:v>
                </c:pt>
                <c:pt idx="149">
                  <c:v>9.7200000000000006</c:v>
                </c:pt>
                <c:pt idx="150">
                  <c:v>9.73</c:v>
                </c:pt>
                <c:pt idx="151">
                  <c:v>9.73</c:v>
                </c:pt>
                <c:pt idx="152">
                  <c:v>9.74</c:v>
                </c:pt>
                <c:pt idx="153">
                  <c:v>9.74</c:v>
                </c:pt>
                <c:pt idx="154">
                  <c:v>9.74</c:v>
                </c:pt>
                <c:pt idx="155">
                  <c:v>9.75</c:v>
                </c:pt>
                <c:pt idx="156">
                  <c:v>9.75</c:v>
                </c:pt>
                <c:pt idx="157">
                  <c:v>9.76</c:v>
                </c:pt>
                <c:pt idx="158">
                  <c:v>9.76</c:v>
                </c:pt>
                <c:pt idx="159">
                  <c:v>9.76</c:v>
                </c:pt>
                <c:pt idx="160">
                  <c:v>9.76</c:v>
                </c:pt>
                <c:pt idx="161">
                  <c:v>9.76</c:v>
                </c:pt>
                <c:pt idx="162">
                  <c:v>9.76</c:v>
                </c:pt>
                <c:pt idx="163">
                  <c:v>9.75</c:v>
                </c:pt>
                <c:pt idx="164">
                  <c:v>9.76</c:v>
                </c:pt>
                <c:pt idx="165">
                  <c:v>9.75</c:v>
                </c:pt>
                <c:pt idx="166">
                  <c:v>9.74</c:v>
                </c:pt>
                <c:pt idx="167">
                  <c:v>9.75</c:v>
                </c:pt>
                <c:pt idx="168">
                  <c:v>9.76</c:v>
                </c:pt>
                <c:pt idx="169">
                  <c:v>9.77</c:v>
                </c:pt>
                <c:pt idx="170">
                  <c:v>9.77</c:v>
                </c:pt>
                <c:pt idx="171">
                  <c:v>9.77</c:v>
                </c:pt>
                <c:pt idx="172">
                  <c:v>9.7799999999999994</c:v>
                </c:pt>
                <c:pt idx="173">
                  <c:v>9.77</c:v>
                </c:pt>
                <c:pt idx="174">
                  <c:v>9.77</c:v>
                </c:pt>
                <c:pt idx="175">
                  <c:v>9.77</c:v>
                </c:pt>
                <c:pt idx="176">
                  <c:v>9.77</c:v>
                </c:pt>
                <c:pt idx="177">
                  <c:v>9.77</c:v>
                </c:pt>
                <c:pt idx="178">
                  <c:v>9.76</c:v>
                </c:pt>
                <c:pt idx="179">
                  <c:v>9.77</c:v>
                </c:pt>
                <c:pt idx="180">
                  <c:v>9.77</c:v>
                </c:pt>
                <c:pt idx="181">
                  <c:v>9.7799999999999994</c:v>
                </c:pt>
                <c:pt idx="182">
                  <c:v>9.81</c:v>
                </c:pt>
                <c:pt idx="183">
                  <c:v>9.81</c:v>
                </c:pt>
                <c:pt idx="184">
                  <c:v>9.81</c:v>
                </c:pt>
                <c:pt idx="185">
                  <c:v>9.81</c:v>
                </c:pt>
                <c:pt idx="186">
                  <c:v>9.8000000000000007</c:v>
                </c:pt>
                <c:pt idx="187">
                  <c:v>9.7899999999999991</c:v>
                </c:pt>
                <c:pt idx="188">
                  <c:v>9.7799999999999994</c:v>
                </c:pt>
                <c:pt idx="189">
                  <c:v>9.7899999999999991</c:v>
                </c:pt>
                <c:pt idx="190">
                  <c:v>9.8000000000000007</c:v>
                </c:pt>
                <c:pt idx="191">
                  <c:v>9.81</c:v>
                </c:pt>
                <c:pt idx="192">
                  <c:v>9.81</c:v>
                </c:pt>
                <c:pt idx="193">
                  <c:v>9.81</c:v>
                </c:pt>
                <c:pt idx="194">
                  <c:v>9.8000000000000007</c:v>
                </c:pt>
                <c:pt idx="195">
                  <c:v>9.7899999999999991</c:v>
                </c:pt>
                <c:pt idx="196">
                  <c:v>9.7899999999999991</c:v>
                </c:pt>
                <c:pt idx="197">
                  <c:v>9.7899999999999991</c:v>
                </c:pt>
                <c:pt idx="198">
                  <c:v>9.7899999999999991</c:v>
                </c:pt>
                <c:pt idx="199">
                  <c:v>9.7899999999999991</c:v>
                </c:pt>
                <c:pt idx="200">
                  <c:v>9.8000000000000007</c:v>
                </c:pt>
                <c:pt idx="201">
                  <c:v>9.81</c:v>
                </c:pt>
                <c:pt idx="202">
                  <c:v>9.81</c:v>
                </c:pt>
                <c:pt idx="203">
                  <c:v>9.81</c:v>
                </c:pt>
                <c:pt idx="204">
                  <c:v>9.81</c:v>
                </c:pt>
                <c:pt idx="205">
                  <c:v>9.81</c:v>
                </c:pt>
                <c:pt idx="206">
                  <c:v>9.8000000000000007</c:v>
                </c:pt>
                <c:pt idx="207">
                  <c:v>9.8000000000000007</c:v>
                </c:pt>
                <c:pt idx="208">
                  <c:v>9.8000000000000007</c:v>
                </c:pt>
                <c:pt idx="209">
                  <c:v>9.81</c:v>
                </c:pt>
                <c:pt idx="210">
                  <c:v>9.81</c:v>
                </c:pt>
                <c:pt idx="211">
                  <c:v>9.82</c:v>
                </c:pt>
                <c:pt idx="212">
                  <c:v>9.83</c:v>
                </c:pt>
                <c:pt idx="213">
                  <c:v>9.83</c:v>
                </c:pt>
                <c:pt idx="214">
                  <c:v>9.84</c:v>
                </c:pt>
                <c:pt idx="215">
                  <c:v>9.84</c:v>
                </c:pt>
                <c:pt idx="216">
                  <c:v>9.84</c:v>
                </c:pt>
                <c:pt idx="217">
                  <c:v>9.84</c:v>
                </c:pt>
                <c:pt idx="218">
                  <c:v>9.84</c:v>
                </c:pt>
                <c:pt idx="219">
                  <c:v>9.83</c:v>
                </c:pt>
                <c:pt idx="220">
                  <c:v>9.83</c:v>
                </c:pt>
                <c:pt idx="221">
                  <c:v>9.82</c:v>
                </c:pt>
                <c:pt idx="222">
                  <c:v>9.82</c:v>
                </c:pt>
                <c:pt idx="223">
                  <c:v>9.82</c:v>
                </c:pt>
                <c:pt idx="224">
                  <c:v>9.81</c:v>
                </c:pt>
                <c:pt idx="225">
                  <c:v>9.82</c:v>
                </c:pt>
                <c:pt idx="226">
                  <c:v>9.82</c:v>
                </c:pt>
                <c:pt idx="227">
                  <c:v>9.83</c:v>
                </c:pt>
                <c:pt idx="228">
                  <c:v>9.83</c:v>
                </c:pt>
                <c:pt idx="229">
                  <c:v>9.82</c:v>
                </c:pt>
                <c:pt idx="230">
                  <c:v>9.81</c:v>
                </c:pt>
                <c:pt idx="231">
                  <c:v>9.81</c:v>
                </c:pt>
                <c:pt idx="232">
                  <c:v>9.8000000000000007</c:v>
                </c:pt>
                <c:pt idx="233">
                  <c:v>9.81</c:v>
                </c:pt>
                <c:pt idx="234">
                  <c:v>9.82</c:v>
                </c:pt>
                <c:pt idx="235">
                  <c:v>9.82</c:v>
                </c:pt>
                <c:pt idx="236">
                  <c:v>9.83</c:v>
                </c:pt>
                <c:pt idx="237">
                  <c:v>9.82</c:v>
                </c:pt>
                <c:pt idx="238">
                  <c:v>9.82</c:v>
                </c:pt>
                <c:pt idx="239">
                  <c:v>9.82</c:v>
                </c:pt>
                <c:pt idx="240">
                  <c:v>9.83</c:v>
                </c:pt>
                <c:pt idx="241">
                  <c:v>9.84</c:v>
                </c:pt>
                <c:pt idx="242">
                  <c:v>9.84</c:v>
                </c:pt>
                <c:pt idx="243">
                  <c:v>9.84</c:v>
                </c:pt>
                <c:pt idx="244">
                  <c:v>9.84</c:v>
                </c:pt>
                <c:pt idx="245">
                  <c:v>9.84</c:v>
                </c:pt>
                <c:pt idx="246">
                  <c:v>9.84</c:v>
                </c:pt>
                <c:pt idx="247">
                  <c:v>9.84</c:v>
                </c:pt>
                <c:pt idx="248">
                  <c:v>9.84</c:v>
                </c:pt>
                <c:pt idx="249">
                  <c:v>9.84</c:v>
                </c:pt>
                <c:pt idx="250">
                  <c:v>9.84</c:v>
                </c:pt>
                <c:pt idx="251">
                  <c:v>9.83</c:v>
                </c:pt>
                <c:pt idx="252">
                  <c:v>9.83</c:v>
                </c:pt>
                <c:pt idx="253">
                  <c:v>9.83</c:v>
                </c:pt>
                <c:pt idx="254">
                  <c:v>9.84</c:v>
                </c:pt>
                <c:pt idx="255">
                  <c:v>9.85</c:v>
                </c:pt>
                <c:pt idx="256">
                  <c:v>9.86</c:v>
                </c:pt>
                <c:pt idx="257">
                  <c:v>9.85</c:v>
                </c:pt>
                <c:pt idx="258">
                  <c:v>9.85</c:v>
                </c:pt>
                <c:pt idx="259">
                  <c:v>9.85</c:v>
                </c:pt>
                <c:pt idx="260">
                  <c:v>9.86</c:v>
                </c:pt>
                <c:pt idx="261">
                  <c:v>9.86</c:v>
                </c:pt>
                <c:pt idx="262">
                  <c:v>9.8699999999999992</c:v>
                </c:pt>
                <c:pt idx="263">
                  <c:v>9.8699999999999992</c:v>
                </c:pt>
                <c:pt idx="264">
                  <c:v>9.8800000000000008</c:v>
                </c:pt>
                <c:pt idx="265">
                  <c:v>9.8800000000000008</c:v>
                </c:pt>
                <c:pt idx="266">
                  <c:v>9.8800000000000008</c:v>
                </c:pt>
                <c:pt idx="267">
                  <c:v>9.8800000000000008</c:v>
                </c:pt>
                <c:pt idx="268">
                  <c:v>9.89</c:v>
                </c:pt>
                <c:pt idx="269">
                  <c:v>9.89</c:v>
                </c:pt>
                <c:pt idx="270">
                  <c:v>9.89</c:v>
                </c:pt>
                <c:pt idx="271">
                  <c:v>9.89</c:v>
                </c:pt>
                <c:pt idx="272">
                  <c:v>9.89</c:v>
                </c:pt>
                <c:pt idx="273">
                  <c:v>9.8800000000000008</c:v>
                </c:pt>
                <c:pt idx="274">
                  <c:v>9.8800000000000008</c:v>
                </c:pt>
                <c:pt idx="275">
                  <c:v>9.8699999999999992</c:v>
                </c:pt>
                <c:pt idx="276">
                  <c:v>9.8699999999999992</c:v>
                </c:pt>
                <c:pt idx="277">
                  <c:v>9.8699999999999992</c:v>
                </c:pt>
                <c:pt idx="278">
                  <c:v>9.8699999999999992</c:v>
                </c:pt>
                <c:pt idx="279">
                  <c:v>9.8800000000000008</c:v>
                </c:pt>
                <c:pt idx="280">
                  <c:v>9.8800000000000008</c:v>
                </c:pt>
                <c:pt idx="281">
                  <c:v>9.8800000000000008</c:v>
                </c:pt>
                <c:pt idx="282">
                  <c:v>9.8699999999999992</c:v>
                </c:pt>
                <c:pt idx="283">
                  <c:v>9.8800000000000008</c:v>
                </c:pt>
                <c:pt idx="284">
                  <c:v>9.8800000000000008</c:v>
                </c:pt>
                <c:pt idx="285">
                  <c:v>9.8800000000000008</c:v>
                </c:pt>
                <c:pt idx="286">
                  <c:v>9.8800000000000008</c:v>
                </c:pt>
                <c:pt idx="287">
                  <c:v>9.8699999999999992</c:v>
                </c:pt>
                <c:pt idx="288">
                  <c:v>9.8699999999999992</c:v>
                </c:pt>
                <c:pt idx="289">
                  <c:v>9.8699999999999992</c:v>
                </c:pt>
                <c:pt idx="290">
                  <c:v>9.8699999999999992</c:v>
                </c:pt>
                <c:pt idx="291">
                  <c:v>9.8800000000000008</c:v>
                </c:pt>
                <c:pt idx="292">
                  <c:v>9.89</c:v>
                </c:pt>
                <c:pt idx="293">
                  <c:v>9.89</c:v>
                </c:pt>
                <c:pt idx="294">
                  <c:v>9.89</c:v>
                </c:pt>
                <c:pt idx="295">
                  <c:v>9.8800000000000008</c:v>
                </c:pt>
                <c:pt idx="296">
                  <c:v>9.8800000000000008</c:v>
                </c:pt>
                <c:pt idx="297">
                  <c:v>9.8800000000000008</c:v>
                </c:pt>
                <c:pt idx="298">
                  <c:v>9.8800000000000008</c:v>
                </c:pt>
                <c:pt idx="299">
                  <c:v>9.8800000000000008</c:v>
                </c:pt>
                <c:pt idx="300">
                  <c:v>9.8800000000000008</c:v>
                </c:pt>
                <c:pt idx="301">
                  <c:v>9.8800000000000008</c:v>
                </c:pt>
                <c:pt idx="302">
                  <c:v>9.8699999999999992</c:v>
                </c:pt>
                <c:pt idx="303">
                  <c:v>9.8699999999999992</c:v>
                </c:pt>
                <c:pt idx="304">
                  <c:v>9.8800000000000008</c:v>
                </c:pt>
                <c:pt idx="305">
                  <c:v>9.8800000000000008</c:v>
                </c:pt>
                <c:pt idx="306">
                  <c:v>9.89</c:v>
                </c:pt>
                <c:pt idx="307">
                  <c:v>9.8800000000000008</c:v>
                </c:pt>
                <c:pt idx="308">
                  <c:v>9.8699999999999992</c:v>
                </c:pt>
                <c:pt idx="309">
                  <c:v>9.8699999999999992</c:v>
                </c:pt>
                <c:pt idx="310">
                  <c:v>9.8800000000000008</c:v>
                </c:pt>
                <c:pt idx="311">
                  <c:v>9.8800000000000008</c:v>
                </c:pt>
                <c:pt idx="312">
                  <c:v>9.89</c:v>
                </c:pt>
                <c:pt idx="313">
                  <c:v>9.8800000000000008</c:v>
                </c:pt>
                <c:pt idx="314">
                  <c:v>9.8800000000000008</c:v>
                </c:pt>
                <c:pt idx="315">
                  <c:v>9.8800000000000008</c:v>
                </c:pt>
                <c:pt idx="316">
                  <c:v>9.8800000000000008</c:v>
                </c:pt>
                <c:pt idx="317">
                  <c:v>9.89</c:v>
                </c:pt>
                <c:pt idx="318">
                  <c:v>9.91</c:v>
                </c:pt>
                <c:pt idx="319">
                  <c:v>9.91</c:v>
                </c:pt>
                <c:pt idx="320">
                  <c:v>9.91</c:v>
                </c:pt>
                <c:pt idx="321">
                  <c:v>9.91</c:v>
                </c:pt>
                <c:pt idx="322">
                  <c:v>9.9</c:v>
                </c:pt>
                <c:pt idx="323">
                  <c:v>9.9</c:v>
                </c:pt>
                <c:pt idx="324">
                  <c:v>9.91</c:v>
                </c:pt>
                <c:pt idx="325">
                  <c:v>9.91</c:v>
                </c:pt>
                <c:pt idx="326">
                  <c:v>9.92</c:v>
                </c:pt>
                <c:pt idx="327">
                  <c:v>9.92</c:v>
                </c:pt>
                <c:pt idx="328">
                  <c:v>9.92</c:v>
                </c:pt>
                <c:pt idx="329">
                  <c:v>9.92</c:v>
                </c:pt>
                <c:pt idx="330">
                  <c:v>9.91</c:v>
                </c:pt>
                <c:pt idx="331">
                  <c:v>9.91</c:v>
                </c:pt>
                <c:pt idx="332">
                  <c:v>9.91</c:v>
                </c:pt>
                <c:pt idx="333">
                  <c:v>9.91</c:v>
                </c:pt>
                <c:pt idx="334">
                  <c:v>9.92</c:v>
                </c:pt>
                <c:pt idx="335">
                  <c:v>9.92</c:v>
                </c:pt>
                <c:pt idx="336">
                  <c:v>9.93</c:v>
                </c:pt>
                <c:pt idx="337">
                  <c:v>9.94</c:v>
                </c:pt>
                <c:pt idx="338">
                  <c:v>9.94</c:v>
                </c:pt>
                <c:pt idx="339">
                  <c:v>9.94</c:v>
                </c:pt>
                <c:pt idx="340">
                  <c:v>9.93</c:v>
                </c:pt>
                <c:pt idx="341">
                  <c:v>9.92</c:v>
                </c:pt>
                <c:pt idx="342">
                  <c:v>9.93</c:v>
                </c:pt>
                <c:pt idx="343">
                  <c:v>9.93</c:v>
                </c:pt>
                <c:pt idx="344">
                  <c:v>9.93</c:v>
                </c:pt>
                <c:pt idx="345">
                  <c:v>9.93</c:v>
                </c:pt>
                <c:pt idx="346">
                  <c:v>9.92</c:v>
                </c:pt>
                <c:pt idx="347">
                  <c:v>9.92</c:v>
                </c:pt>
                <c:pt idx="348">
                  <c:v>9.92</c:v>
                </c:pt>
                <c:pt idx="349">
                  <c:v>9.93</c:v>
                </c:pt>
                <c:pt idx="350">
                  <c:v>9.93</c:v>
                </c:pt>
                <c:pt idx="351">
                  <c:v>9.93</c:v>
                </c:pt>
                <c:pt idx="352">
                  <c:v>9.94</c:v>
                </c:pt>
                <c:pt idx="353">
                  <c:v>9.9499999999999993</c:v>
                </c:pt>
                <c:pt idx="354">
                  <c:v>9.9499999999999993</c:v>
                </c:pt>
                <c:pt idx="355">
                  <c:v>9.94</c:v>
                </c:pt>
                <c:pt idx="356">
                  <c:v>9.94</c:v>
                </c:pt>
                <c:pt idx="357">
                  <c:v>9.94</c:v>
                </c:pt>
                <c:pt idx="358">
                  <c:v>9.9499999999999993</c:v>
                </c:pt>
                <c:pt idx="359">
                  <c:v>9.94</c:v>
                </c:pt>
                <c:pt idx="360">
                  <c:v>9.94</c:v>
                </c:pt>
                <c:pt idx="361">
                  <c:v>9.93</c:v>
                </c:pt>
                <c:pt idx="362">
                  <c:v>9.92</c:v>
                </c:pt>
                <c:pt idx="363">
                  <c:v>9.93</c:v>
                </c:pt>
                <c:pt idx="364">
                  <c:v>9.93</c:v>
                </c:pt>
                <c:pt idx="365">
                  <c:v>9.93</c:v>
                </c:pt>
                <c:pt idx="366">
                  <c:v>9.93</c:v>
                </c:pt>
                <c:pt idx="367">
                  <c:v>9.93</c:v>
                </c:pt>
                <c:pt idx="368">
                  <c:v>9.93</c:v>
                </c:pt>
                <c:pt idx="369">
                  <c:v>9.94</c:v>
                </c:pt>
                <c:pt idx="370">
                  <c:v>9.94</c:v>
                </c:pt>
                <c:pt idx="371">
                  <c:v>9.93</c:v>
                </c:pt>
                <c:pt idx="372">
                  <c:v>9.93</c:v>
                </c:pt>
                <c:pt idx="373">
                  <c:v>9.92</c:v>
                </c:pt>
                <c:pt idx="374">
                  <c:v>9.92</c:v>
                </c:pt>
                <c:pt idx="375">
                  <c:v>9.92</c:v>
                </c:pt>
                <c:pt idx="376">
                  <c:v>9.92</c:v>
                </c:pt>
                <c:pt idx="377">
                  <c:v>9.92</c:v>
                </c:pt>
                <c:pt idx="378">
                  <c:v>9.93</c:v>
                </c:pt>
                <c:pt idx="379">
                  <c:v>9.93</c:v>
                </c:pt>
                <c:pt idx="380">
                  <c:v>9.94</c:v>
                </c:pt>
                <c:pt idx="381">
                  <c:v>9.94</c:v>
                </c:pt>
                <c:pt idx="382">
                  <c:v>9.93</c:v>
                </c:pt>
                <c:pt idx="383">
                  <c:v>9.93</c:v>
                </c:pt>
                <c:pt idx="384">
                  <c:v>9.93</c:v>
                </c:pt>
                <c:pt idx="385">
                  <c:v>9.93</c:v>
                </c:pt>
                <c:pt idx="386">
                  <c:v>9.92</c:v>
                </c:pt>
                <c:pt idx="387">
                  <c:v>9.91</c:v>
                </c:pt>
                <c:pt idx="388">
                  <c:v>9.91</c:v>
                </c:pt>
                <c:pt idx="389">
                  <c:v>9.92</c:v>
                </c:pt>
                <c:pt idx="390">
                  <c:v>9.92</c:v>
                </c:pt>
                <c:pt idx="391">
                  <c:v>9.93</c:v>
                </c:pt>
                <c:pt idx="392">
                  <c:v>9.93</c:v>
                </c:pt>
                <c:pt idx="393">
                  <c:v>9.94</c:v>
                </c:pt>
                <c:pt idx="394">
                  <c:v>9.94</c:v>
                </c:pt>
                <c:pt idx="395">
                  <c:v>9.94</c:v>
                </c:pt>
                <c:pt idx="396">
                  <c:v>9.94</c:v>
                </c:pt>
                <c:pt idx="397">
                  <c:v>9.94</c:v>
                </c:pt>
                <c:pt idx="398">
                  <c:v>9.94</c:v>
                </c:pt>
                <c:pt idx="399">
                  <c:v>9.94</c:v>
                </c:pt>
                <c:pt idx="400">
                  <c:v>9.94</c:v>
                </c:pt>
                <c:pt idx="401">
                  <c:v>9.9499999999999993</c:v>
                </c:pt>
                <c:pt idx="402">
                  <c:v>9.9499999999999993</c:v>
                </c:pt>
                <c:pt idx="403">
                  <c:v>9.9499999999999993</c:v>
                </c:pt>
                <c:pt idx="404">
                  <c:v>9.94</c:v>
                </c:pt>
                <c:pt idx="405">
                  <c:v>9.94</c:v>
                </c:pt>
                <c:pt idx="406">
                  <c:v>9.9499999999999993</c:v>
                </c:pt>
                <c:pt idx="407">
                  <c:v>9.9499999999999993</c:v>
                </c:pt>
                <c:pt idx="408">
                  <c:v>9.9499999999999993</c:v>
                </c:pt>
                <c:pt idx="409">
                  <c:v>9.94</c:v>
                </c:pt>
                <c:pt idx="410">
                  <c:v>9.94</c:v>
                </c:pt>
                <c:pt idx="411">
                  <c:v>9.9499999999999993</c:v>
                </c:pt>
                <c:pt idx="412">
                  <c:v>9.9499999999999993</c:v>
                </c:pt>
                <c:pt idx="413">
                  <c:v>9.9499999999999993</c:v>
                </c:pt>
                <c:pt idx="414">
                  <c:v>9.9499999999999993</c:v>
                </c:pt>
                <c:pt idx="415">
                  <c:v>9.9499999999999993</c:v>
                </c:pt>
                <c:pt idx="416">
                  <c:v>9.9499999999999993</c:v>
                </c:pt>
                <c:pt idx="417">
                  <c:v>9.9499999999999993</c:v>
                </c:pt>
                <c:pt idx="418">
                  <c:v>9.9499999999999993</c:v>
                </c:pt>
                <c:pt idx="419">
                  <c:v>9.9499999999999993</c:v>
                </c:pt>
                <c:pt idx="420">
                  <c:v>9.94</c:v>
                </c:pt>
                <c:pt idx="421">
                  <c:v>9.94</c:v>
                </c:pt>
                <c:pt idx="422">
                  <c:v>9.94</c:v>
                </c:pt>
                <c:pt idx="423">
                  <c:v>9.94</c:v>
                </c:pt>
                <c:pt idx="424">
                  <c:v>9.94</c:v>
                </c:pt>
                <c:pt idx="425">
                  <c:v>9.93</c:v>
                </c:pt>
                <c:pt idx="426">
                  <c:v>9.93</c:v>
                </c:pt>
                <c:pt idx="427">
                  <c:v>9.93</c:v>
                </c:pt>
                <c:pt idx="428">
                  <c:v>9.94</c:v>
                </c:pt>
                <c:pt idx="429">
                  <c:v>9.94</c:v>
                </c:pt>
                <c:pt idx="430">
                  <c:v>9.94</c:v>
                </c:pt>
                <c:pt idx="431">
                  <c:v>9.9499999999999993</c:v>
                </c:pt>
                <c:pt idx="432">
                  <c:v>9.9499999999999993</c:v>
                </c:pt>
                <c:pt idx="433">
                  <c:v>9.9499999999999993</c:v>
                </c:pt>
                <c:pt idx="434">
                  <c:v>9.9499999999999993</c:v>
                </c:pt>
                <c:pt idx="435">
                  <c:v>9.9499999999999993</c:v>
                </c:pt>
                <c:pt idx="436">
                  <c:v>9.9499999999999993</c:v>
                </c:pt>
                <c:pt idx="437">
                  <c:v>9.9499999999999993</c:v>
                </c:pt>
                <c:pt idx="438">
                  <c:v>9.9499999999999993</c:v>
                </c:pt>
                <c:pt idx="439">
                  <c:v>9.94</c:v>
                </c:pt>
                <c:pt idx="440">
                  <c:v>9.93</c:v>
                </c:pt>
                <c:pt idx="441">
                  <c:v>9.93</c:v>
                </c:pt>
                <c:pt idx="442">
                  <c:v>9.93</c:v>
                </c:pt>
                <c:pt idx="443">
                  <c:v>9.93</c:v>
                </c:pt>
                <c:pt idx="444">
                  <c:v>9.92</c:v>
                </c:pt>
                <c:pt idx="445">
                  <c:v>9.92</c:v>
                </c:pt>
                <c:pt idx="446">
                  <c:v>9.92</c:v>
                </c:pt>
                <c:pt idx="447">
                  <c:v>9.93</c:v>
                </c:pt>
                <c:pt idx="448">
                  <c:v>9.94</c:v>
                </c:pt>
                <c:pt idx="449">
                  <c:v>9.9499999999999993</c:v>
                </c:pt>
                <c:pt idx="450">
                  <c:v>9.9499999999999993</c:v>
                </c:pt>
                <c:pt idx="451">
                  <c:v>9.9499999999999993</c:v>
                </c:pt>
                <c:pt idx="452">
                  <c:v>9.9600000000000009</c:v>
                </c:pt>
                <c:pt idx="453">
                  <c:v>9.9600000000000009</c:v>
                </c:pt>
                <c:pt idx="454">
                  <c:v>9.9600000000000009</c:v>
                </c:pt>
                <c:pt idx="455">
                  <c:v>9.9600000000000009</c:v>
                </c:pt>
                <c:pt idx="456">
                  <c:v>9.9600000000000009</c:v>
                </c:pt>
                <c:pt idx="457">
                  <c:v>9.9600000000000009</c:v>
                </c:pt>
                <c:pt idx="458">
                  <c:v>9.9600000000000009</c:v>
                </c:pt>
                <c:pt idx="459">
                  <c:v>9.9600000000000009</c:v>
                </c:pt>
                <c:pt idx="460">
                  <c:v>9.9600000000000009</c:v>
                </c:pt>
                <c:pt idx="461">
                  <c:v>9.9600000000000009</c:v>
                </c:pt>
                <c:pt idx="462">
                  <c:v>9.9499999999999993</c:v>
                </c:pt>
                <c:pt idx="463">
                  <c:v>9.9499999999999993</c:v>
                </c:pt>
                <c:pt idx="464">
                  <c:v>9.9499999999999993</c:v>
                </c:pt>
                <c:pt idx="465">
                  <c:v>9.9499999999999993</c:v>
                </c:pt>
                <c:pt idx="466">
                  <c:v>9.9600000000000009</c:v>
                </c:pt>
                <c:pt idx="467">
                  <c:v>9.9700000000000006</c:v>
                </c:pt>
                <c:pt idx="468">
                  <c:v>9.9700000000000006</c:v>
                </c:pt>
                <c:pt idx="469">
                  <c:v>9.9600000000000009</c:v>
                </c:pt>
                <c:pt idx="470">
                  <c:v>9.9700000000000006</c:v>
                </c:pt>
                <c:pt idx="471">
                  <c:v>9.98</c:v>
                </c:pt>
                <c:pt idx="472">
                  <c:v>9.98</c:v>
                </c:pt>
                <c:pt idx="473">
                  <c:v>9.98</c:v>
                </c:pt>
                <c:pt idx="474">
                  <c:v>9.98</c:v>
                </c:pt>
                <c:pt idx="475">
                  <c:v>9.98</c:v>
                </c:pt>
                <c:pt idx="476">
                  <c:v>9.9700000000000006</c:v>
                </c:pt>
                <c:pt idx="477">
                  <c:v>9.9700000000000006</c:v>
                </c:pt>
                <c:pt idx="478">
                  <c:v>9.9700000000000006</c:v>
                </c:pt>
                <c:pt idx="479">
                  <c:v>9.9700000000000006</c:v>
                </c:pt>
                <c:pt idx="480">
                  <c:v>9.9600000000000009</c:v>
                </c:pt>
                <c:pt idx="481">
                  <c:v>9.9600000000000009</c:v>
                </c:pt>
                <c:pt idx="482">
                  <c:v>9.9600000000000009</c:v>
                </c:pt>
                <c:pt idx="483">
                  <c:v>9.9600000000000009</c:v>
                </c:pt>
                <c:pt idx="484">
                  <c:v>9.9499999999999993</c:v>
                </c:pt>
                <c:pt idx="485">
                  <c:v>10.24</c:v>
                </c:pt>
                <c:pt idx="486">
                  <c:v>10.24</c:v>
                </c:pt>
                <c:pt idx="487">
                  <c:v>11.76</c:v>
                </c:pt>
                <c:pt idx="488">
                  <c:v>14.35</c:v>
                </c:pt>
                <c:pt idx="489">
                  <c:v>16.61</c:v>
                </c:pt>
                <c:pt idx="490">
                  <c:v>18.02</c:v>
                </c:pt>
                <c:pt idx="491">
                  <c:v>19.36</c:v>
                </c:pt>
                <c:pt idx="492">
                  <c:v>20.07</c:v>
                </c:pt>
                <c:pt idx="493">
                  <c:v>20.07</c:v>
                </c:pt>
                <c:pt idx="494">
                  <c:v>20.329999999999998</c:v>
                </c:pt>
                <c:pt idx="495">
                  <c:v>20.329999999999998</c:v>
                </c:pt>
                <c:pt idx="496">
                  <c:v>20.41</c:v>
                </c:pt>
                <c:pt idx="497">
                  <c:v>20.53</c:v>
                </c:pt>
                <c:pt idx="498">
                  <c:v>20.61</c:v>
                </c:pt>
                <c:pt idx="499">
                  <c:v>20.61</c:v>
                </c:pt>
                <c:pt idx="500">
                  <c:v>20.64</c:v>
                </c:pt>
                <c:pt idx="501">
                  <c:v>20.67</c:v>
                </c:pt>
                <c:pt idx="502">
                  <c:v>20.69</c:v>
                </c:pt>
                <c:pt idx="503">
                  <c:v>20.72</c:v>
                </c:pt>
                <c:pt idx="504">
                  <c:v>20.74</c:v>
                </c:pt>
                <c:pt idx="505">
                  <c:v>20.75</c:v>
                </c:pt>
                <c:pt idx="506">
                  <c:v>20.76</c:v>
                </c:pt>
                <c:pt idx="507">
                  <c:v>20.77</c:v>
                </c:pt>
                <c:pt idx="508">
                  <c:v>20.79</c:v>
                </c:pt>
                <c:pt idx="509">
                  <c:v>20.8</c:v>
                </c:pt>
                <c:pt idx="510">
                  <c:v>20.82</c:v>
                </c:pt>
                <c:pt idx="511">
                  <c:v>20.83</c:v>
                </c:pt>
                <c:pt idx="512">
                  <c:v>20.83</c:v>
                </c:pt>
                <c:pt idx="513">
                  <c:v>20.83</c:v>
                </c:pt>
                <c:pt idx="514">
                  <c:v>20.84</c:v>
                </c:pt>
                <c:pt idx="515">
                  <c:v>20.85</c:v>
                </c:pt>
                <c:pt idx="516">
                  <c:v>20.85</c:v>
                </c:pt>
                <c:pt idx="517">
                  <c:v>20.86</c:v>
                </c:pt>
                <c:pt idx="518">
                  <c:v>20.87</c:v>
                </c:pt>
                <c:pt idx="519">
                  <c:v>20.87</c:v>
                </c:pt>
                <c:pt idx="520">
                  <c:v>20.87</c:v>
                </c:pt>
                <c:pt idx="521">
                  <c:v>20.87</c:v>
                </c:pt>
                <c:pt idx="522">
                  <c:v>20.88</c:v>
                </c:pt>
                <c:pt idx="523">
                  <c:v>20.89</c:v>
                </c:pt>
                <c:pt idx="524">
                  <c:v>20.89</c:v>
                </c:pt>
                <c:pt idx="525">
                  <c:v>20.89</c:v>
                </c:pt>
                <c:pt idx="526">
                  <c:v>20.89</c:v>
                </c:pt>
                <c:pt idx="527">
                  <c:v>20.9</c:v>
                </c:pt>
                <c:pt idx="528">
                  <c:v>20.9</c:v>
                </c:pt>
                <c:pt idx="529">
                  <c:v>20.9</c:v>
                </c:pt>
                <c:pt idx="530">
                  <c:v>20.9</c:v>
                </c:pt>
                <c:pt idx="531">
                  <c:v>20.9</c:v>
                </c:pt>
                <c:pt idx="532">
                  <c:v>20.91</c:v>
                </c:pt>
                <c:pt idx="533">
                  <c:v>20.91</c:v>
                </c:pt>
                <c:pt idx="534">
                  <c:v>20.91</c:v>
                </c:pt>
                <c:pt idx="535">
                  <c:v>20.91</c:v>
                </c:pt>
                <c:pt idx="536">
                  <c:v>20.91</c:v>
                </c:pt>
                <c:pt idx="537">
                  <c:v>20.91</c:v>
                </c:pt>
                <c:pt idx="538">
                  <c:v>20.92</c:v>
                </c:pt>
                <c:pt idx="539">
                  <c:v>20.92</c:v>
                </c:pt>
                <c:pt idx="540">
                  <c:v>20.92</c:v>
                </c:pt>
                <c:pt idx="541">
                  <c:v>20.92</c:v>
                </c:pt>
                <c:pt idx="542">
                  <c:v>20.92</c:v>
                </c:pt>
                <c:pt idx="543">
                  <c:v>20.92</c:v>
                </c:pt>
                <c:pt idx="544">
                  <c:v>20.92</c:v>
                </c:pt>
                <c:pt idx="545">
                  <c:v>20.92</c:v>
                </c:pt>
                <c:pt idx="546">
                  <c:v>20.92</c:v>
                </c:pt>
                <c:pt idx="547">
                  <c:v>20.92</c:v>
                </c:pt>
                <c:pt idx="548">
                  <c:v>20.92</c:v>
                </c:pt>
                <c:pt idx="549">
                  <c:v>20.92</c:v>
                </c:pt>
                <c:pt idx="550">
                  <c:v>20.92</c:v>
                </c:pt>
                <c:pt idx="551">
                  <c:v>20.92</c:v>
                </c:pt>
                <c:pt idx="552">
                  <c:v>20.92</c:v>
                </c:pt>
                <c:pt idx="553">
                  <c:v>20.92</c:v>
                </c:pt>
                <c:pt idx="554">
                  <c:v>20.92</c:v>
                </c:pt>
                <c:pt idx="555">
                  <c:v>20.93</c:v>
                </c:pt>
                <c:pt idx="556">
                  <c:v>20.93</c:v>
                </c:pt>
                <c:pt idx="557">
                  <c:v>20.93</c:v>
                </c:pt>
                <c:pt idx="558">
                  <c:v>20.93</c:v>
                </c:pt>
                <c:pt idx="559">
                  <c:v>20.93</c:v>
                </c:pt>
                <c:pt idx="560">
                  <c:v>20.93</c:v>
                </c:pt>
                <c:pt idx="561">
                  <c:v>20.93</c:v>
                </c:pt>
                <c:pt idx="562">
                  <c:v>20.93</c:v>
                </c:pt>
                <c:pt idx="563">
                  <c:v>20.93</c:v>
                </c:pt>
                <c:pt idx="564">
                  <c:v>20.93</c:v>
                </c:pt>
                <c:pt idx="565">
                  <c:v>20.93</c:v>
                </c:pt>
                <c:pt idx="566">
                  <c:v>20.93</c:v>
                </c:pt>
                <c:pt idx="567">
                  <c:v>20.94</c:v>
                </c:pt>
                <c:pt idx="568">
                  <c:v>20.94</c:v>
                </c:pt>
                <c:pt idx="569">
                  <c:v>20.94</c:v>
                </c:pt>
                <c:pt idx="570">
                  <c:v>20.94</c:v>
                </c:pt>
              </c:numCache>
            </c:numRef>
          </c:yVal>
          <c:smooth val="0"/>
          <c:extLst xmlns:c16r2="http://schemas.microsoft.com/office/drawing/2015/06/chart">
            <c:ext xmlns:c16="http://schemas.microsoft.com/office/drawing/2014/chart" uri="{C3380CC4-5D6E-409C-BE32-E72D297353CC}">
              <c16:uniqueId val="{00000002-C967-4FE4-8B9B-0A59B7CAE3B8}"/>
            </c:ext>
          </c:extLst>
        </c:ser>
        <c:dLbls>
          <c:showLegendKey val="0"/>
          <c:showVal val="0"/>
          <c:showCatName val="0"/>
          <c:showSerName val="0"/>
          <c:showPercent val="0"/>
          <c:showBubbleSize val="0"/>
        </c:dLbls>
        <c:axId val="-509428672"/>
        <c:axId val="-509433568"/>
      </c:scatterChart>
      <c:valAx>
        <c:axId val="-509440096"/>
        <c:scaling>
          <c:orientation val="minMax"/>
          <c:max val="6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i="0"/>
                  <a:t>Sec</a:t>
                </a:r>
              </a:p>
            </c:rich>
          </c:tx>
          <c:layout>
            <c:manualLayout>
              <c:xMode val="edge"/>
              <c:yMode val="edge"/>
              <c:x val="0.50818617439292146"/>
              <c:y val="0.88021063037724867"/>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29216"/>
        <c:crosses val="autoZero"/>
        <c:crossBetween val="midCat"/>
        <c:majorUnit val="50"/>
      </c:valAx>
      <c:valAx>
        <c:axId val="-509429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1"/>
                  <a:t>ppm</a:t>
                </a:r>
                <a:endParaRPr lang="en-US"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40096"/>
        <c:crosses val="autoZero"/>
        <c:crossBetween val="midCat"/>
        <c:majorUnit val="25"/>
      </c:valAx>
      <c:valAx>
        <c:axId val="-5094335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0.95175103671116768"/>
              <c:y val="0.445981900178875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28672"/>
        <c:crosses val="max"/>
        <c:crossBetween val="midCat"/>
        <c:majorUnit val="2"/>
      </c:valAx>
      <c:valAx>
        <c:axId val="-509428672"/>
        <c:scaling>
          <c:orientation val="minMax"/>
        </c:scaling>
        <c:delete val="1"/>
        <c:axPos val="b"/>
        <c:numFmt formatCode="0" sourceLinked="1"/>
        <c:majorTickMark val="out"/>
        <c:minorTickMark val="none"/>
        <c:tickLblPos val="nextTo"/>
        <c:crossAx val="-509433568"/>
        <c:crosses val="autoZero"/>
        <c:crossBetween val="midCat"/>
      </c:valAx>
      <c:spPr>
        <a:noFill/>
        <a:ln>
          <a:noFill/>
        </a:ln>
        <a:effectLst/>
      </c:spPr>
    </c:plotArea>
    <c:legend>
      <c:legendPos val="b"/>
      <c:layout>
        <c:manualLayout>
          <c:xMode val="edge"/>
          <c:yMode val="edge"/>
          <c:x val="6.8685409319664881E-2"/>
          <c:y val="0.90792162098570217"/>
          <c:w val="0.2979162999557991"/>
          <c:h val="6.135025127471931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Fire Pump 16Jun Baseline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794087517351337E-2"/>
          <c:y val="0.11118832522585129"/>
          <c:w val="0.79418187622621084"/>
          <c:h val="0.72111064296254135"/>
        </c:manualLayout>
      </c:layout>
      <c:scatterChart>
        <c:scatterStyle val="lineMarker"/>
        <c:varyColors val="0"/>
        <c:ser>
          <c:idx val="0"/>
          <c:order val="0"/>
          <c:tx>
            <c:strRef>
              <c:f>FirePmp!$D$1</c:f>
              <c:strCache>
                <c:ptCount val="1"/>
                <c:pt idx="0">
                  <c:v>ppm CO</c:v>
                </c:pt>
              </c:strCache>
            </c:strRef>
          </c:tx>
          <c:spPr>
            <a:ln w="25400" cap="rnd">
              <a:noFill/>
              <a:round/>
            </a:ln>
            <a:effectLst/>
          </c:spPr>
          <c:marker>
            <c:symbol val="circle"/>
            <c:size val="3"/>
            <c:spPr>
              <a:solidFill>
                <a:schemeClr val="accent1"/>
              </a:solidFill>
              <a:ln w="9525">
                <a:solidFill>
                  <a:schemeClr val="accent1"/>
                </a:solidFill>
              </a:ln>
              <a:effectLst/>
            </c:spPr>
          </c:marker>
          <c:xVal>
            <c:numRef>
              <c:f>FirePmp!$B$2:$B$4634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numCache>
            </c:numRef>
          </c:xVal>
          <c:yVal>
            <c:numRef>
              <c:f>FirePmp!$D$2:$D$4634</c:f>
              <c:numCache>
                <c:formatCode>0</c:formatCode>
                <c:ptCount val="4633"/>
                <c:pt idx="0">
                  <c:v>0</c:v>
                </c:pt>
                <c:pt idx="1">
                  <c:v>0</c:v>
                </c:pt>
                <c:pt idx="2">
                  <c:v>1</c:v>
                </c:pt>
                <c:pt idx="3">
                  <c:v>1</c:v>
                </c:pt>
                <c:pt idx="4">
                  <c:v>1</c:v>
                </c:pt>
                <c:pt idx="5">
                  <c:v>1</c:v>
                </c:pt>
                <c:pt idx="6">
                  <c:v>1</c:v>
                </c:pt>
                <c:pt idx="7">
                  <c:v>1</c:v>
                </c:pt>
                <c:pt idx="8">
                  <c:v>1</c:v>
                </c:pt>
                <c:pt idx="9">
                  <c:v>0</c:v>
                </c:pt>
                <c:pt idx="10">
                  <c:v>0</c:v>
                </c:pt>
                <c:pt idx="11">
                  <c:v>0</c:v>
                </c:pt>
                <c:pt idx="12">
                  <c:v>1</c:v>
                </c:pt>
                <c:pt idx="13">
                  <c:v>0</c:v>
                </c:pt>
                <c:pt idx="14">
                  <c:v>1</c:v>
                </c:pt>
                <c:pt idx="15">
                  <c:v>0</c:v>
                </c:pt>
                <c:pt idx="16">
                  <c:v>2</c:v>
                </c:pt>
                <c:pt idx="17">
                  <c:v>0</c:v>
                </c:pt>
                <c:pt idx="18">
                  <c:v>0</c:v>
                </c:pt>
                <c:pt idx="19">
                  <c:v>2</c:v>
                </c:pt>
                <c:pt idx="20">
                  <c:v>0</c:v>
                </c:pt>
                <c:pt idx="21">
                  <c:v>1</c:v>
                </c:pt>
                <c:pt idx="22">
                  <c:v>0</c:v>
                </c:pt>
                <c:pt idx="23">
                  <c:v>0</c:v>
                </c:pt>
                <c:pt idx="24">
                  <c:v>2</c:v>
                </c:pt>
                <c:pt idx="25">
                  <c:v>0</c:v>
                </c:pt>
                <c:pt idx="26">
                  <c:v>2</c:v>
                </c:pt>
                <c:pt idx="27">
                  <c:v>1</c:v>
                </c:pt>
                <c:pt idx="28">
                  <c:v>0</c:v>
                </c:pt>
                <c:pt idx="29">
                  <c:v>0</c:v>
                </c:pt>
                <c:pt idx="30">
                  <c:v>0</c:v>
                </c:pt>
                <c:pt idx="31">
                  <c:v>1</c:v>
                </c:pt>
                <c:pt idx="32">
                  <c:v>1</c:v>
                </c:pt>
                <c:pt idx="33">
                  <c:v>1</c:v>
                </c:pt>
                <c:pt idx="34">
                  <c:v>0</c:v>
                </c:pt>
                <c:pt idx="35">
                  <c:v>2</c:v>
                </c:pt>
                <c:pt idx="36">
                  <c:v>0</c:v>
                </c:pt>
                <c:pt idx="37">
                  <c:v>0</c:v>
                </c:pt>
                <c:pt idx="38">
                  <c:v>1</c:v>
                </c:pt>
                <c:pt idx="39">
                  <c:v>0</c:v>
                </c:pt>
                <c:pt idx="40">
                  <c:v>0</c:v>
                </c:pt>
                <c:pt idx="41">
                  <c:v>0</c:v>
                </c:pt>
                <c:pt idx="42">
                  <c:v>0</c:v>
                </c:pt>
                <c:pt idx="43">
                  <c:v>1</c:v>
                </c:pt>
                <c:pt idx="44">
                  <c:v>1</c:v>
                </c:pt>
                <c:pt idx="45">
                  <c:v>0</c:v>
                </c:pt>
                <c:pt idx="46">
                  <c:v>1</c:v>
                </c:pt>
                <c:pt idx="47">
                  <c:v>0</c:v>
                </c:pt>
                <c:pt idx="48">
                  <c:v>0</c:v>
                </c:pt>
                <c:pt idx="49">
                  <c:v>1</c:v>
                </c:pt>
                <c:pt idx="50">
                  <c:v>1</c:v>
                </c:pt>
                <c:pt idx="51">
                  <c:v>1</c:v>
                </c:pt>
                <c:pt idx="52">
                  <c:v>0</c:v>
                </c:pt>
                <c:pt idx="53">
                  <c:v>1</c:v>
                </c:pt>
                <c:pt idx="54">
                  <c:v>0</c:v>
                </c:pt>
                <c:pt idx="55">
                  <c:v>1</c:v>
                </c:pt>
                <c:pt idx="56">
                  <c:v>1</c:v>
                </c:pt>
                <c:pt idx="57">
                  <c:v>0</c:v>
                </c:pt>
                <c:pt idx="58">
                  <c:v>0</c:v>
                </c:pt>
                <c:pt idx="59">
                  <c:v>1</c:v>
                </c:pt>
                <c:pt idx="60">
                  <c:v>0</c:v>
                </c:pt>
                <c:pt idx="61">
                  <c:v>0</c:v>
                </c:pt>
                <c:pt idx="62">
                  <c:v>0</c:v>
                </c:pt>
                <c:pt idx="63">
                  <c:v>1</c:v>
                </c:pt>
                <c:pt idx="64">
                  <c:v>1</c:v>
                </c:pt>
                <c:pt idx="65">
                  <c:v>0</c:v>
                </c:pt>
                <c:pt idx="66">
                  <c:v>1</c:v>
                </c:pt>
                <c:pt idx="67">
                  <c:v>0</c:v>
                </c:pt>
                <c:pt idx="68">
                  <c:v>2</c:v>
                </c:pt>
                <c:pt idx="69">
                  <c:v>2</c:v>
                </c:pt>
                <c:pt idx="70">
                  <c:v>0</c:v>
                </c:pt>
                <c:pt idx="71">
                  <c:v>2</c:v>
                </c:pt>
                <c:pt idx="72">
                  <c:v>0</c:v>
                </c:pt>
                <c:pt idx="73">
                  <c:v>0</c:v>
                </c:pt>
                <c:pt idx="74">
                  <c:v>0</c:v>
                </c:pt>
                <c:pt idx="75">
                  <c:v>1</c:v>
                </c:pt>
                <c:pt idx="76">
                  <c:v>1</c:v>
                </c:pt>
                <c:pt idx="77">
                  <c:v>0</c:v>
                </c:pt>
                <c:pt idx="78">
                  <c:v>1</c:v>
                </c:pt>
                <c:pt idx="79">
                  <c:v>0</c:v>
                </c:pt>
                <c:pt idx="80">
                  <c:v>2</c:v>
                </c:pt>
                <c:pt idx="81">
                  <c:v>1</c:v>
                </c:pt>
                <c:pt idx="82">
                  <c:v>0</c:v>
                </c:pt>
                <c:pt idx="83">
                  <c:v>2</c:v>
                </c:pt>
                <c:pt idx="84">
                  <c:v>0</c:v>
                </c:pt>
                <c:pt idx="85">
                  <c:v>1</c:v>
                </c:pt>
                <c:pt idx="86">
                  <c:v>2</c:v>
                </c:pt>
                <c:pt idx="87">
                  <c:v>2</c:v>
                </c:pt>
                <c:pt idx="88">
                  <c:v>0</c:v>
                </c:pt>
                <c:pt idx="89">
                  <c:v>0</c:v>
                </c:pt>
                <c:pt idx="90">
                  <c:v>2</c:v>
                </c:pt>
                <c:pt idx="91">
                  <c:v>1</c:v>
                </c:pt>
                <c:pt idx="92">
                  <c:v>1</c:v>
                </c:pt>
                <c:pt idx="93">
                  <c:v>2</c:v>
                </c:pt>
                <c:pt idx="94">
                  <c:v>0</c:v>
                </c:pt>
                <c:pt idx="95">
                  <c:v>1</c:v>
                </c:pt>
                <c:pt idx="96">
                  <c:v>1</c:v>
                </c:pt>
                <c:pt idx="97">
                  <c:v>0</c:v>
                </c:pt>
                <c:pt idx="98">
                  <c:v>0</c:v>
                </c:pt>
                <c:pt idx="99">
                  <c:v>1</c:v>
                </c:pt>
                <c:pt idx="100">
                  <c:v>2</c:v>
                </c:pt>
                <c:pt idx="101">
                  <c:v>1</c:v>
                </c:pt>
                <c:pt idx="102">
                  <c:v>0</c:v>
                </c:pt>
                <c:pt idx="103">
                  <c:v>0</c:v>
                </c:pt>
                <c:pt idx="104">
                  <c:v>1</c:v>
                </c:pt>
                <c:pt idx="105">
                  <c:v>1</c:v>
                </c:pt>
                <c:pt idx="106">
                  <c:v>0</c:v>
                </c:pt>
                <c:pt idx="107">
                  <c:v>1</c:v>
                </c:pt>
                <c:pt idx="108">
                  <c:v>1</c:v>
                </c:pt>
                <c:pt idx="109">
                  <c:v>2</c:v>
                </c:pt>
                <c:pt idx="110">
                  <c:v>3</c:v>
                </c:pt>
                <c:pt idx="111">
                  <c:v>1</c:v>
                </c:pt>
                <c:pt idx="112">
                  <c:v>0</c:v>
                </c:pt>
                <c:pt idx="113">
                  <c:v>0</c:v>
                </c:pt>
                <c:pt idx="114">
                  <c:v>1</c:v>
                </c:pt>
                <c:pt idx="115">
                  <c:v>1</c:v>
                </c:pt>
                <c:pt idx="116">
                  <c:v>0</c:v>
                </c:pt>
                <c:pt idx="117">
                  <c:v>0</c:v>
                </c:pt>
                <c:pt idx="118">
                  <c:v>1</c:v>
                </c:pt>
                <c:pt idx="119">
                  <c:v>1</c:v>
                </c:pt>
                <c:pt idx="120">
                  <c:v>1</c:v>
                </c:pt>
                <c:pt idx="121">
                  <c:v>1</c:v>
                </c:pt>
                <c:pt idx="122">
                  <c:v>1</c:v>
                </c:pt>
                <c:pt idx="123">
                  <c:v>0</c:v>
                </c:pt>
                <c:pt idx="124">
                  <c:v>1</c:v>
                </c:pt>
                <c:pt idx="125">
                  <c:v>1</c:v>
                </c:pt>
                <c:pt idx="126">
                  <c:v>0</c:v>
                </c:pt>
                <c:pt idx="127">
                  <c:v>2</c:v>
                </c:pt>
                <c:pt idx="128">
                  <c:v>1</c:v>
                </c:pt>
                <c:pt idx="129">
                  <c:v>1</c:v>
                </c:pt>
                <c:pt idx="130">
                  <c:v>1</c:v>
                </c:pt>
                <c:pt idx="131">
                  <c:v>1</c:v>
                </c:pt>
                <c:pt idx="132">
                  <c:v>0</c:v>
                </c:pt>
                <c:pt idx="133">
                  <c:v>0</c:v>
                </c:pt>
                <c:pt idx="134">
                  <c:v>0</c:v>
                </c:pt>
                <c:pt idx="135">
                  <c:v>0</c:v>
                </c:pt>
                <c:pt idx="136">
                  <c:v>0</c:v>
                </c:pt>
                <c:pt idx="137">
                  <c:v>1</c:v>
                </c:pt>
                <c:pt idx="138">
                  <c:v>1</c:v>
                </c:pt>
                <c:pt idx="139">
                  <c:v>0</c:v>
                </c:pt>
                <c:pt idx="140">
                  <c:v>0</c:v>
                </c:pt>
                <c:pt idx="141">
                  <c:v>1</c:v>
                </c:pt>
                <c:pt idx="142">
                  <c:v>1</c:v>
                </c:pt>
                <c:pt idx="143">
                  <c:v>0</c:v>
                </c:pt>
                <c:pt idx="144">
                  <c:v>1</c:v>
                </c:pt>
                <c:pt idx="145">
                  <c:v>0</c:v>
                </c:pt>
                <c:pt idx="146">
                  <c:v>1</c:v>
                </c:pt>
                <c:pt idx="147">
                  <c:v>0</c:v>
                </c:pt>
                <c:pt idx="148">
                  <c:v>2</c:v>
                </c:pt>
                <c:pt idx="149">
                  <c:v>0</c:v>
                </c:pt>
                <c:pt idx="150">
                  <c:v>0</c:v>
                </c:pt>
                <c:pt idx="151">
                  <c:v>0</c:v>
                </c:pt>
                <c:pt idx="152">
                  <c:v>0</c:v>
                </c:pt>
                <c:pt idx="153">
                  <c:v>1</c:v>
                </c:pt>
                <c:pt idx="154">
                  <c:v>1</c:v>
                </c:pt>
                <c:pt idx="155">
                  <c:v>1</c:v>
                </c:pt>
                <c:pt idx="156">
                  <c:v>1</c:v>
                </c:pt>
                <c:pt idx="157">
                  <c:v>1</c:v>
                </c:pt>
                <c:pt idx="158">
                  <c:v>2</c:v>
                </c:pt>
                <c:pt idx="159">
                  <c:v>0</c:v>
                </c:pt>
                <c:pt idx="160">
                  <c:v>0</c:v>
                </c:pt>
                <c:pt idx="161">
                  <c:v>0</c:v>
                </c:pt>
                <c:pt idx="162">
                  <c:v>1</c:v>
                </c:pt>
                <c:pt idx="163">
                  <c:v>0</c:v>
                </c:pt>
                <c:pt idx="164">
                  <c:v>1</c:v>
                </c:pt>
                <c:pt idx="165">
                  <c:v>1</c:v>
                </c:pt>
                <c:pt idx="166">
                  <c:v>1</c:v>
                </c:pt>
                <c:pt idx="167">
                  <c:v>0</c:v>
                </c:pt>
                <c:pt idx="168">
                  <c:v>0</c:v>
                </c:pt>
                <c:pt idx="169">
                  <c:v>0</c:v>
                </c:pt>
                <c:pt idx="170">
                  <c:v>0</c:v>
                </c:pt>
                <c:pt idx="171">
                  <c:v>1</c:v>
                </c:pt>
                <c:pt idx="172">
                  <c:v>0</c:v>
                </c:pt>
                <c:pt idx="173">
                  <c:v>1</c:v>
                </c:pt>
                <c:pt idx="174">
                  <c:v>1</c:v>
                </c:pt>
                <c:pt idx="175">
                  <c:v>1</c:v>
                </c:pt>
                <c:pt idx="176">
                  <c:v>1</c:v>
                </c:pt>
                <c:pt idx="177">
                  <c:v>1</c:v>
                </c:pt>
                <c:pt idx="178">
                  <c:v>1</c:v>
                </c:pt>
                <c:pt idx="179">
                  <c:v>4</c:v>
                </c:pt>
                <c:pt idx="180">
                  <c:v>8</c:v>
                </c:pt>
                <c:pt idx="181">
                  <c:v>15</c:v>
                </c:pt>
                <c:pt idx="182">
                  <c:v>22</c:v>
                </c:pt>
                <c:pt idx="183">
                  <c:v>40</c:v>
                </c:pt>
                <c:pt idx="184">
                  <c:v>40</c:v>
                </c:pt>
                <c:pt idx="185">
                  <c:v>50</c:v>
                </c:pt>
                <c:pt idx="186">
                  <c:v>61</c:v>
                </c:pt>
                <c:pt idx="187">
                  <c:v>67</c:v>
                </c:pt>
                <c:pt idx="188">
                  <c:v>76</c:v>
                </c:pt>
                <c:pt idx="189">
                  <c:v>85</c:v>
                </c:pt>
                <c:pt idx="190">
                  <c:v>91</c:v>
                </c:pt>
                <c:pt idx="191">
                  <c:v>101</c:v>
                </c:pt>
                <c:pt idx="192">
                  <c:v>110</c:v>
                </c:pt>
                <c:pt idx="193">
                  <c:v>120</c:v>
                </c:pt>
                <c:pt idx="194">
                  <c:v>148</c:v>
                </c:pt>
                <c:pt idx="195">
                  <c:v>153</c:v>
                </c:pt>
                <c:pt idx="196">
                  <c:v>155</c:v>
                </c:pt>
                <c:pt idx="197">
                  <c:v>158</c:v>
                </c:pt>
                <c:pt idx="198">
                  <c:v>158</c:v>
                </c:pt>
                <c:pt idx="199">
                  <c:v>160</c:v>
                </c:pt>
                <c:pt idx="200">
                  <c:v>162</c:v>
                </c:pt>
                <c:pt idx="201">
                  <c:v>162</c:v>
                </c:pt>
                <c:pt idx="202">
                  <c:v>164</c:v>
                </c:pt>
                <c:pt idx="203">
                  <c:v>167</c:v>
                </c:pt>
                <c:pt idx="204">
                  <c:v>167</c:v>
                </c:pt>
                <c:pt idx="205">
                  <c:v>165</c:v>
                </c:pt>
                <c:pt idx="206">
                  <c:v>164</c:v>
                </c:pt>
                <c:pt idx="207">
                  <c:v>166</c:v>
                </c:pt>
                <c:pt idx="208">
                  <c:v>166</c:v>
                </c:pt>
                <c:pt idx="209">
                  <c:v>166</c:v>
                </c:pt>
                <c:pt idx="210">
                  <c:v>167</c:v>
                </c:pt>
                <c:pt idx="211">
                  <c:v>166</c:v>
                </c:pt>
                <c:pt idx="212">
                  <c:v>166</c:v>
                </c:pt>
                <c:pt idx="213">
                  <c:v>166</c:v>
                </c:pt>
                <c:pt idx="214">
                  <c:v>167</c:v>
                </c:pt>
                <c:pt idx="215">
                  <c:v>168</c:v>
                </c:pt>
                <c:pt idx="216">
                  <c:v>167</c:v>
                </c:pt>
                <c:pt idx="217">
                  <c:v>168</c:v>
                </c:pt>
                <c:pt idx="218">
                  <c:v>168</c:v>
                </c:pt>
                <c:pt idx="219">
                  <c:v>166</c:v>
                </c:pt>
                <c:pt idx="220">
                  <c:v>168</c:v>
                </c:pt>
                <c:pt idx="221">
                  <c:v>168</c:v>
                </c:pt>
                <c:pt idx="222">
                  <c:v>168</c:v>
                </c:pt>
                <c:pt idx="223">
                  <c:v>167</c:v>
                </c:pt>
                <c:pt idx="224">
                  <c:v>169</c:v>
                </c:pt>
                <c:pt idx="225">
                  <c:v>168</c:v>
                </c:pt>
                <c:pt idx="226">
                  <c:v>168</c:v>
                </c:pt>
                <c:pt idx="227">
                  <c:v>168</c:v>
                </c:pt>
                <c:pt idx="228">
                  <c:v>168</c:v>
                </c:pt>
                <c:pt idx="229">
                  <c:v>168</c:v>
                </c:pt>
                <c:pt idx="230">
                  <c:v>167</c:v>
                </c:pt>
                <c:pt idx="231">
                  <c:v>167</c:v>
                </c:pt>
                <c:pt idx="232">
                  <c:v>165</c:v>
                </c:pt>
                <c:pt idx="233">
                  <c:v>167</c:v>
                </c:pt>
                <c:pt idx="234">
                  <c:v>168</c:v>
                </c:pt>
                <c:pt idx="235">
                  <c:v>168</c:v>
                </c:pt>
                <c:pt idx="236">
                  <c:v>167</c:v>
                </c:pt>
                <c:pt idx="237">
                  <c:v>167</c:v>
                </c:pt>
                <c:pt idx="238">
                  <c:v>167</c:v>
                </c:pt>
                <c:pt idx="239">
                  <c:v>167</c:v>
                </c:pt>
                <c:pt idx="240">
                  <c:v>167</c:v>
                </c:pt>
                <c:pt idx="241">
                  <c:v>168</c:v>
                </c:pt>
                <c:pt idx="242">
                  <c:v>166</c:v>
                </c:pt>
                <c:pt idx="243">
                  <c:v>167</c:v>
                </c:pt>
                <c:pt idx="244">
                  <c:v>167</c:v>
                </c:pt>
                <c:pt idx="245">
                  <c:v>166</c:v>
                </c:pt>
                <c:pt idx="246">
                  <c:v>166</c:v>
                </c:pt>
                <c:pt idx="247">
                  <c:v>167</c:v>
                </c:pt>
                <c:pt idx="248">
                  <c:v>166</c:v>
                </c:pt>
                <c:pt idx="249">
                  <c:v>166</c:v>
                </c:pt>
                <c:pt idx="250">
                  <c:v>167</c:v>
                </c:pt>
                <c:pt idx="251">
                  <c:v>167</c:v>
                </c:pt>
                <c:pt idx="252">
                  <c:v>167</c:v>
                </c:pt>
                <c:pt idx="253">
                  <c:v>167</c:v>
                </c:pt>
                <c:pt idx="254">
                  <c:v>167</c:v>
                </c:pt>
                <c:pt idx="255">
                  <c:v>168</c:v>
                </c:pt>
                <c:pt idx="256">
                  <c:v>167</c:v>
                </c:pt>
                <c:pt idx="257">
                  <c:v>166</c:v>
                </c:pt>
                <c:pt idx="258">
                  <c:v>166</c:v>
                </c:pt>
                <c:pt idx="259">
                  <c:v>168</c:v>
                </c:pt>
                <c:pt idx="260">
                  <c:v>167</c:v>
                </c:pt>
                <c:pt idx="261">
                  <c:v>167</c:v>
                </c:pt>
                <c:pt idx="262">
                  <c:v>167</c:v>
                </c:pt>
                <c:pt idx="263">
                  <c:v>168</c:v>
                </c:pt>
                <c:pt idx="264">
                  <c:v>166</c:v>
                </c:pt>
                <c:pt idx="265">
                  <c:v>166</c:v>
                </c:pt>
                <c:pt idx="266">
                  <c:v>168</c:v>
                </c:pt>
                <c:pt idx="267">
                  <c:v>168</c:v>
                </c:pt>
                <c:pt idx="268">
                  <c:v>166</c:v>
                </c:pt>
                <c:pt idx="269">
                  <c:v>168</c:v>
                </c:pt>
                <c:pt idx="270">
                  <c:v>166</c:v>
                </c:pt>
                <c:pt idx="271">
                  <c:v>166</c:v>
                </c:pt>
                <c:pt idx="272">
                  <c:v>167</c:v>
                </c:pt>
                <c:pt idx="273">
                  <c:v>167</c:v>
                </c:pt>
                <c:pt idx="274">
                  <c:v>167</c:v>
                </c:pt>
                <c:pt idx="275">
                  <c:v>166</c:v>
                </c:pt>
                <c:pt idx="276">
                  <c:v>167</c:v>
                </c:pt>
                <c:pt idx="277">
                  <c:v>168</c:v>
                </c:pt>
                <c:pt idx="278">
                  <c:v>166</c:v>
                </c:pt>
                <c:pt idx="279">
                  <c:v>167</c:v>
                </c:pt>
                <c:pt idx="280">
                  <c:v>167</c:v>
                </c:pt>
                <c:pt idx="281">
                  <c:v>166</c:v>
                </c:pt>
                <c:pt idx="282">
                  <c:v>165</c:v>
                </c:pt>
                <c:pt idx="283">
                  <c:v>167</c:v>
                </c:pt>
                <c:pt idx="284">
                  <c:v>167</c:v>
                </c:pt>
                <c:pt idx="285">
                  <c:v>165</c:v>
                </c:pt>
                <c:pt idx="286">
                  <c:v>165</c:v>
                </c:pt>
                <c:pt idx="287">
                  <c:v>166</c:v>
                </c:pt>
                <c:pt idx="288">
                  <c:v>167</c:v>
                </c:pt>
                <c:pt idx="289">
                  <c:v>167</c:v>
                </c:pt>
                <c:pt idx="290">
                  <c:v>166</c:v>
                </c:pt>
                <c:pt idx="291">
                  <c:v>166</c:v>
                </c:pt>
                <c:pt idx="292">
                  <c:v>166</c:v>
                </c:pt>
                <c:pt idx="293">
                  <c:v>166</c:v>
                </c:pt>
                <c:pt idx="294">
                  <c:v>166</c:v>
                </c:pt>
                <c:pt idx="295">
                  <c:v>166</c:v>
                </c:pt>
                <c:pt idx="296">
                  <c:v>166</c:v>
                </c:pt>
                <c:pt idx="297">
                  <c:v>167</c:v>
                </c:pt>
                <c:pt idx="298">
                  <c:v>167</c:v>
                </c:pt>
                <c:pt idx="299">
                  <c:v>168</c:v>
                </c:pt>
                <c:pt idx="300">
                  <c:v>168</c:v>
                </c:pt>
                <c:pt idx="301">
                  <c:v>168</c:v>
                </c:pt>
                <c:pt idx="302">
                  <c:v>168</c:v>
                </c:pt>
                <c:pt idx="303">
                  <c:v>167</c:v>
                </c:pt>
                <c:pt idx="304">
                  <c:v>169</c:v>
                </c:pt>
                <c:pt idx="305">
                  <c:v>169</c:v>
                </c:pt>
                <c:pt idx="306">
                  <c:v>168</c:v>
                </c:pt>
                <c:pt idx="307">
                  <c:v>169</c:v>
                </c:pt>
                <c:pt idx="308">
                  <c:v>168</c:v>
                </c:pt>
                <c:pt idx="309">
                  <c:v>168</c:v>
                </c:pt>
                <c:pt idx="310">
                  <c:v>168</c:v>
                </c:pt>
                <c:pt idx="311">
                  <c:v>167</c:v>
                </c:pt>
                <c:pt idx="312">
                  <c:v>168</c:v>
                </c:pt>
                <c:pt idx="313">
                  <c:v>166</c:v>
                </c:pt>
                <c:pt idx="314">
                  <c:v>167</c:v>
                </c:pt>
                <c:pt idx="315">
                  <c:v>167</c:v>
                </c:pt>
                <c:pt idx="316">
                  <c:v>166</c:v>
                </c:pt>
                <c:pt idx="317">
                  <c:v>165</c:v>
                </c:pt>
                <c:pt idx="318">
                  <c:v>166</c:v>
                </c:pt>
                <c:pt idx="319">
                  <c:v>166</c:v>
                </c:pt>
                <c:pt idx="320">
                  <c:v>167</c:v>
                </c:pt>
                <c:pt idx="321">
                  <c:v>165</c:v>
                </c:pt>
                <c:pt idx="322">
                  <c:v>167</c:v>
                </c:pt>
                <c:pt idx="323">
                  <c:v>167</c:v>
                </c:pt>
                <c:pt idx="324">
                  <c:v>166</c:v>
                </c:pt>
                <c:pt idx="325">
                  <c:v>166</c:v>
                </c:pt>
                <c:pt idx="326">
                  <c:v>166</c:v>
                </c:pt>
                <c:pt idx="327">
                  <c:v>167</c:v>
                </c:pt>
                <c:pt idx="328">
                  <c:v>167</c:v>
                </c:pt>
                <c:pt idx="329">
                  <c:v>166</c:v>
                </c:pt>
                <c:pt idx="330">
                  <c:v>167</c:v>
                </c:pt>
                <c:pt idx="331">
                  <c:v>167</c:v>
                </c:pt>
                <c:pt idx="332">
                  <c:v>168</c:v>
                </c:pt>
                <c:pt idx="333">
                  <c:v>167</c:v>
                </c:pt>
                <c:pt idx="334">
                  <c:v>167</c:v>
                </c:pt>
                <c:pt idx="335">
                  <c:v>169</c:v>
                </c:pt>
                <c:pt idx="336">
                  <c:v>168</c:v>
                </c:pt>
                <c:pt idx="337">
                  <c:v>170</c:v>
                </c:pt>
                <c:pt idx="338">
                  <c:v>167</c:v>
                </c:pt>
                <c:pt idx="339">
                  <c:v>167</c:v>
                </c:pt>
                <c:pt idx="340">
                  <c:v>169</c:v>
                </c:pt>
                <c:pt idx="341">
                  <c:v>168</c:v>
                </c:pt>
                <c:pt idx="342">
                  <c:v>168</c:v>
                </c:pt>
                <c:pt idx="343">
                  <c:v>168</c:v>
                </c:pt>
                <c:pt idx="344">
                  <c:v>169</c:v>
                </c:pt>
                <c:pt idx="345">
                  <c:v>169</c:v>
                </c:pt>
                <c:pt idx="346">
                  <c:v>167</c:v>
                </c:pt>
                <c:pt idx="347">
                  <c:v>168</c:v>
                </c:pt>
                <c:pt idx="348">
                  <c:v>168</c:v>
                </c:pt>
                <c:pt idx="349">
                  <c:v>168</c:v>
                </c:pt>
                <c:pt idx="350">
                  <c:v>170</c:v>
                </c:pt>
                <c:pt idx="351">
                  <c:v>170</c:v>
                </c:pt>
                <c:pt idx="352">
                  <c:v>170</c:v>
                </c:pt>
                <c:pt idx="353">
                  <c:v>169</c:v>
                </c:pt>
                <c:pt idx="354">
                  <c:v>169</c:v>
                </c:pt>
                <c:pt idx="355">
                  <c:v>169</c:v>
                </c:pt>
                <c:pt idx="356">
                  <c:v>170</c:v>
                </c:pt>
                <c:pt idx="357">
                  <c:v>172</c:v>
                </c:pt>
                <c:pt idx="358">
                  <c:v>170</c:v>
                </c:pt>
                <c:pt idx="359">
                  <c:v>170</c:v>
                </c:pt>
                <c:pt idx="360">
                  <c:v>171</c:v>
                </c:pt>
                <c:pt idx="361">
                  <c:v>171</c:v>
                </c:pt>
                <c:pt idx="362">
                  <c:v>170</c:v>
                </c:pt>
                <c:pt idx="363">
                  <c:v>170</c:v>
                </c:pt>
                <c:pt idx="364">
                  <c:v>172</c:v>
                </c:pt>
                <c:pt idx="365">
                  <c:v>170</c:v>
                </c:pt>
                <c:pt idx="366">
                  <c:v>171</c:v>
                </c:pt>
                <c:pt idx="367">
                  <c:v>171</c:v>
                </c:pt>
                <c:pt idx="368">
                  <c:v>168</c:v>
                </c:pt>
                <c:pt idx="369">
                  <c:v>160</c:v>
                </c:pt>
                <c:pt idx="370">
                  <c:v>155</c:v>
                </c:pt>
                <c:pt idx="371">
                  <c:v>120</c:v>
                </c:pt>
                <c:pt idx="372">
                  <c:v>110</c:v>
                </c:pt>
                <c:pt idx="373">
                  <c:v>100</c:v>
                </c:pt>
                <c:pt idx="374">
                  <c:v>80</c:v>
                </c:pt>
                <c:pt idx="375">
                  <c:v>80</c:v>
                </c:pt>
                <c:pt idx="376">
                  <c:v>80</c:v>
                </c:pt>
                <c:pt idx="377">
                  <c:v>72</c:v>
                </c:pt>
                <c:pt idx="378">
                  <c:v>68</c:v>
                </c:pt>
                <c:pt idx="379">
                  <c:v>40</c:v>
                </c:pt>
                <c:pt idx="380">
                  <c:v>35</c:v>
                </c:pt>
                <c:pt idx="381">
                  <c:v>30</c:v>
                </c:pt>
                <c:pt idx="382">
                  <c:v>25</c:v>
                </c:pt>
                <c:pt idx="383">
                  <c:v>21</c:v>
                </c:pt>
                <c:pt idx="384">
                  <c:v>20</c:v>
                </c:pt>
                <c:pt idx="385">
                  <c:v>17</c:v>
                </c:pt>
                <c:pt idx="386">
                  <c:v>15</c:v>
                </c:pt>
                <c:pt idx="387">
                  <c:v>14</c:v>
                </c:pt>
                <c:pt idx="388">
                  <c:v>14</c:v>
                </c:pt>
                <c:pt idx="389">
                  <c:v>13</c:v>
                </c:pt>
                <c:pt idx="390">
                  <c:v>13</c:v>
                </c:pt>
                <c:pt idx="391">
                  <c:v>13</c:v>
                </c:pt>
                <c:pt idx="392">
                  <c:v>12</c:v>
                </c:pt>
                <c:pt idx="393">
                  <c:v>11</c:v>
                </c:pt>
                <c:pt idx="394">
                  <c:v>10</c:v>
                </c:pt>
                <c:pt idx="395">
                  <c:v>9</c:v>
                </c:pt>
                <c:pt idx="396">
                  <c:v>10</c:v>
                </c:pt>
                <c:pt idx="397">
                  <c:v>10</c:v>
                </c:pt>
                <c:pt idx="398">
                  <c:v>9</c:v>
                </c:pt>
                <c:pt idx="399">
                  <c:v>10</c:v>
                </c:pt>
                <c:pt idx="400">
                  <c:v>10</c:v>
                </c:pt>
                <c:pt idx="401">
                  <c:v>8</c:v>
                </c:pt>
                <c:pt idx="402">
                  <c:v>8</c:v>
                </c:pt>
                <c:pt idx="403">
                  <c:v>8</c:v>
                </c:pt>
                <c:pt idx="404">
                  <c:v>8</c:v>
                </c:pt>
                <c:pt idx="405">
                  <c:v>8</c:v>
                </c:pt>
                <c:pt idx="406">
                  <c:v>8</c:v>
                </c:pt>
                <c:pt idx="407">
                  <c:v>7</c:v>
                </c:pt>
                <c:pt idx="408">
                  <c:v>8</c:v>
                </c:pt>
                <c:pt idx="409">
                  <c:v>9</c:v>
                </c:pt>
                <c:pt idx="410">
                  <c:v>8</c:v>
                </c:pt>
                <c:pt idx="411">
                  <c:v>9</c:v>
                </c:pt>
                <c:pt idx="412">
                  <c:v>9</c:v>
                </c:pt>
                <c:pt idx="413">
                  <c:v>6</c:v>
                </c:pt>
                <c:pt idx="414">
                  <c:v>9</c:v>
                </c:pt>
                <c:pt idx="415">
                  <c:v>7</c:v>
                </c:pt>
                <c:pt idx="416">
                  <c:v>8</c:v>
                </c:pt>
                <c:pt idx="417">
                  <c:v>8</c:v>
                </c:pt>
                <c:pt idx="418">
                  <c:v>7</c:v>
                </c:pt>
                <c:pt idx="419">
                  <c:v>8</c:v>
                </c:pt>
                <c:pt idx="420">
                  <c:v>8</c:v>
                </c:pt>
                <c:pt idx="421">
                  <c:v>7</c:v>
                </c:pt>
                <c:pt idx="422">
                  <c:v>7</c:v>
                </c:pt>
                <c:pt idx="423">
                  <c:v>9</c:v>
                </c:pt>
                <c:pt idx="424">
                  <c:v>8</c:v>
                </c:pt>
                <c:pt idx="425">
                  <c:v>8</c:v>
                </c:pt>
                <c:pt idx="426">
                  <c:v>9</c:v>
                </c:pt>
                <c:pt idx="427">
                  <c:v>6</c:v>
                </c:pt>
                <c:pt idx="428">
                  <c:v>8</c:v>
                </c:pt>
                <c:pt idx="429">
                  <c:v>7</c:v>
                </c:pt>
                <c:pt idx="430">
                  <c:v>6</c:v>
                </c:pt>
                <c:pt idx="431">
                  <c:v>6</c:v>
                </c:pt>
                <c:pt idx="432">
                  <c:v>7</c:v>
                </c:pt>
                <c:pt idx="433">
                  <c:v>7</c:v>
                </c:pt>
                <c:pt idx="434">
                  <c:v>5</c:v>
                </c:pt>
                <c:pt idx="435">
                  <c:v>6</c:v>
                </c:pt>
                <c:pt idx="436">
                  <c:v>7</c:v>
                </c:pt>
                <c:pt idx="437">
                  <c:v>7</c:v>
                </c:pt>
                <c:pt idx="438">
                  <c:v>5</c:v>
                </c:pt>
                <c:pt idx="439">
                  <c:v>6</c:v>
                </c:pt>
                <c:pt idx="440">
                  <c:v>6</c:v>
                </c:pt>
                <c:pt idx="441">
                  <c:v>6</c:v>
                </c:pt>
                <c:pt idx="442">
                  <c:v>6</c:v>
                </c:pt>
                <c:pt idx="443">
                  <c:v>6</c:v>
                </c:pt>
                <c:pt idx="444">
                  <c:v>5</c:v>
                </c:pt>
                <c:pt idx="445">
                  <c:v>6</c:v>
                </c:pt>
                <c:pt idx="446">
                  <c:v>6</c:v>
                </c:pt>
                <c:pt idx="447">
                  <c:v>6</c:v>
                </c:pt>
                <c:pt idx="448">
                  <c:v>6</c:v>
                </c:pt>
                <c:pt idx="449">
                  <c:v>6</c:v>
                </c:pt>
                <c:pt idx="450">
                  <c:v>6</c:v>
                </c:pt>
                <c:pt idx="451">
                  <c:v>5</c:v>
                </c:pt>
                <c:pt idx="452">
                  <c:v>6</c:v>
                </c:pt>
                <c:pt idx="453">
                  <c:v>6</c:v>
                </c:pt>
                <c:pt idx="454">
                  <c:v>7</c:v>
                </c:pt>
                <c:pt idx="455">
                  <c:v>7</c:v>
                </c:pt>
                <c:pt idx="456">
                  <c:v>5</c:v>
                </c:pt>
                <c:pt idx="457">
                  <c:v>5</c:v>
                </c:pt>
                <c:pt idx="458">
                  <c:v>4</c:v>
                </c:pt>
                <c:pt idx="459">
                  <c:v>6</c:v>
                </c:pt>
                <c:pt idx="460">
                  <c:v>5</c:v>
                </c:pt>
                <c:pt idx="461">
                  <c:v>4</c:v>
                </c:pt>
                <c:pt idx="462">
                  <c:v>6</c:v>
                </c:pt>
                <c:pt idx="463">
                  <c:v>4</c:v>
                </c:pt>
                <c:pt idx="464">
                  <c:v>6</c:v>
                </c:pt>
                <c:pt idx="465">
                  <c:v>4</c:v>
                </c:pt>
                <c:pt idx="466">
                  <c:v>5</c:v>
                </c:pt>
                <c:pt idx="467">
                  <c:v>3</c:v>
                </c:pt>
                <c:pt idx="468">
                  <c:v>3</c:v>
                </c:pt>
                <c:pt idx="469">
                  <c:v>3</c:v>
                </c:pt>
                <c:pt idx="470">
                  <c:v>3</c:v>
                </c:pt>
                <c:pt idx="471">
                  <c:v>3</c:v>
                </c:pt>
                <c:pt idx="472">
                  <c:v>5</c:v>
                </c:pt>
                <c:pt idx="473">
                  <c:v>3</c:v>
                </c:pt>
                <c:pt idx="474">
                  <c:v>3</c:v>
                </c:pt>
                <c:pt idx="475">
                  <c:v>4</c:v>
                </c:pt>
                <c:pt idx="476">
                  <c:v>4</c:v>
                </c:pt>
                <c:pt idx="477">
                  <c:v>3</c:v>
                </c:pt>
                <c:pt idx="478">
                  <c:v>3</c:v>
                </c:pt>
                <c:pt idx="479">
                  <c:v>4</c:v>
                </c:pt>
                <c:pt idx="480">
                  <c:v>4</c:v>
                </c:pt>
                <c:pt idx="481">
                  <c:v>3</c:v>
                </c:pt>
                <c:pt idx="482">
                  <c:v>4</c:v>
                </c:pt>
                <c:pt idx="483">
                  <c:v>3</c:v>
                </c:pt>
                <c:pt idx="484">
                  <c:v>4</c:v>
                </c:pt>
                <c:pt idx="485">
                  <c:v>3</c:v>
                </c:pt>
                <c:pt idx="486">
                  <c:v>2</c:v>
                </c:pt>
                <c:pt idx="487">
                  <c:v>2</c:v>
                </c:pt>
                <c:pt idx="488">
                  <c:v>4</c:v>
                </c:pt>
                <c:pt idx="489">
                  <c:v>1</c:v>
                </c:pt>
                <c:pt idx="490">
                  <c:v>1</c:v>
                </c:pt>
                <c:pt idx="491">
                  <c:v>2</c:v>
                </c:pt>
                <c:pt idx="492">
                  <c:v>1</c:v>
                </c:pt>
                <c:pt idx="493">
                  <c:v>2</c:v>
                </c:pt>
                <c:pt idx="494">
                  <c:v>1</c:v>
                </c:pt>
                <c:pt idx="495">
                  <c:v>0</c:v>
                </c:pt>
                <c:pt idx="496">
                  <c:v>3</c:v>
                </c:pt>
                <c:pt idx="497">
                  <c:v>1</c:v>
                </c:pt>
                <c:pt idx="498">
                  <c:v>1</c:v>
                </c:pt>
                <c:pt idx="499">
                  <c:v>1</c:v>
                </c:pt>
                <c:pt idx="500">
                  <c:v>1</c:v>
                </c:pt>
                <c:pt idx="501">
                  <c:v>1</c:v>
                </c:pt>
                <c:pt idx="502">
                  <c:v>1</c:v>
                </c:pt>
                <c:pt idx="503">
                  <c:v>1</c:v>
                </c:pt>
                <c:pt idx="504">
                  <c:v>2</c:v>
                </c:pt>
                <c:pt idx="505">
                  <c:v>1</c:v>
                </c:pt>
                <c:pt idx="506">
                  <c:v>2</c:v>
                </c:pt>
                <c:pt idx="507">
                  <c:v>0</c:v>
                </c:pt>
                <c:pt idx="508">
                  <c:v>2</c:v>
                </c:pt>
                <c:pt idx="509">
                  <c:v>0</c:v>
                </c:pt>
                <c:pt idx="510">
                  <c:v>1</c:v>
                </c:pt>
                <c:pt idx="511">
                  <c:v>1</c:v>
                </c:pt>
                <c:pt idx="512">
                  <c:v>1</c:v>
                </c:pt>
                <c:pt idx="513">
                  <c:v>1</c:v>
                </c:pt>
                <c:pt idx="514">
                  <c:v>1</c:v>
                </c:pt>
                <c:pt idx="515">
                  <c:v>1</c:v>
                </c:pt>
                <c:pt idx="516">
                  <c:v>1</c:v>
                </c:pt>
                <c:pt idx="517">
                  <c:v>0</c:v>
                </c:pt>
                <c:pt idx="518">
                  <c:v>1</c:v>
                </c:pt>
                <c:pt idx="519">
                  <c:v>0</c:v>
                </c:pt>
                <c:pt idx="520">
                  <c:v>0</c:v>
                </c:pt>
                <c:pt idx="521">
                  <c:v>0</c:v>
                </c:pt>
                <c:pt idx="522">
                  <c:v>1</c:v>
                </c:pt>
                <c:pt idx="523">
                  <c:v>1</c:v>
                </c:pt>
                <c:pt idx="524">
                  <c:v>1</c:v>
                </c:pt>
                <c:pt idx="525">
                  <c:v>0</c:v>
                </c:pt>
                <c:pt idx="526">
                  <c:v>2</c:v>
                </c:pt>
                <c:pt idx="527">
                  <c:v>1</c:v>
                </c:pt>
                <c:pt idx="528">
                  <c:v>1</c:v>
                </c:pt>
                <c:pt idx="529">
                  <c:v>2</c:v>
                </c:pt>
                <c:pt idx="530">
                  <c:v>2</c:v>
                </c:pt>
                <c:pt idx="531">
                  <c:v>2</c:v>
                </c:pt>
                <c:pt idx="532">
                  <c:v>2</c:v>
                </c:pt>
                <c:pt idx="533">
                  <c:v>1</c:v>
                </c:pt>
                <c:pt idx="534">
                  <c:v>2</c:v>
                </c:pt>
                <c:pt idx="535">
                  <c:v>0</c:v>
                </c:pt>
                <c:pt idx="536">
                  <c:v>1</c:v>
                </c:pt>
                <c:pt idx="537">
                  <c:v>0</c:v>
                </c:pt>
                <c:pt idx="538">
                  <c:v>2</c:v>
                </c:pt>
                <c:pt idx="539">
                  <c:v>2</c:v>
                </c:pt>
                <c:pt idx="540">
                  <c:v>0</c:v>
                </c:pt>
                <c:pt idx="541">
                  <c:v>1</c:v>
                </c:pt>
                <c:pt idx="542">
                  <c:v>2</c:v>
                </c:pt>
                <c:pt idx="543">
                  <c:v>0</c:v>
                </c:pt>
                <c:pt idx="544">
                  <c:v>1</c:v>
                </c:pt>
                <c:pt idx="545">
                  <c:v>1</c:v>
                </c:pt>
                <c:pt idx="546">
                  <c:v>1</c:v>
                </c:pt>
                <c:pt idx="547">
                  <c:v>0</c:v>
                </c:pt>
                <c:pt idx="548">
                  <c:v>1</c:v>
                </c:pt>
                <c:pt idx="549">
                  <c:v>2</c:v>
                </c:pt>
                <c:pt idx="550">
                  <c:v>2</c:v>
                </c:pt>
                <c:pt idx="551">
                  <c:v>0</c:v>
                </c:pt>
                <c:pt idx="552">
                  <c:v>3</c:v>
                </c:pt>
                <c:pt idx="553">
                  <c:v>1</c:v>
                </c:pt>
                <c:pt idx="554">
                  <c:v>0</c:v>
                </c:pt>
                <c:pt idx="555">
                  <c:v>1</c:v>
                </c:pt>
                <c:pt idx="556">
                  <c:v>0</c:v>
                </c:pt>
                <c:pt idx="557">
                  <c:v>1</c:v>
                </c:pt>
                <c:pt idx="558">
                  <c:v>0</c:v>
                </c:pt>
                <c:pt idx="559">
                  <c:v>1</c:v>
                </c:pt>
                <c:pt idx="560">
                  <c:v>1</c:v>
                </c:pt>
                <c:pt idx="561">
                  <c:v>1</c:v>
                </c:pt>
                <c:pt idx="562">
                  <c:v>1</c:v>
                </c:pt>
                <c:pt idx="563">
                  <c:v>0</c:v>
                </c:pt>
                <c:pt idx="564">
                  <c:v>1</c:v>
                </c:pt>
                <c:pt idx="565">
                  <c:v>0</c:v>
                </c:pt>
                <c:pt idx="566">
                  <c:v>0</c:v>
                </c:pt>
                <c:pt idx="567">
                  <c:v>0</c:v>
                </c:pt>
                <c:pt idx="568">
                  <c:v>1</c:v>
                </c:pt>
                <c:pt idx="569">
                  <c:v>1</c:v>
                </c:pt>
                <c:pt idx="570">
                  <c:v>1</c:v>
                </c:pt>
              </c:numCache>
            </c:numRef>
          </c:yVal>
          <c:smooth val="0"/>
          <c:extLst xmlns:c16r2="http://schemas.microsoft.com/office/drawing/2015/06/chart">
            <c:ext xmlns:c16="http://schemas.microsoft.com/office/drawing/2014/chart" uri="{C3380CC4-5D6E-409C-BE32-E72D297353CC}">
              <c16:uniqueId val="{00000000-05AE-470C-8CEF-CA77491F0C0E}"/>
            </c:ext>
          </c:extLst>
        </c:ser>
        <c:ser>
          <c:idx val="1"/>
          <c:order val="1"/>
          <c:tx>
            <c:strRef>
              <c:f>FirePmp!$E$1</c:f>
              <c:strCache>
                <c:ptCount val="1"/>
                <c:pt idx="0">
                  <c:v>ppm NOx</c:v>
                </c:pt>
              </c:strCache>
            </c:strRef>
          </c:tx>
          <c:spPr>
            <a:ln w="25400" cap="rnd">
              <a:noFill/>
              <a:round/>
            </a:ln>
            <a:effectLst/>
          </c:spPr>
          <c:marker>
            <c:symbol val="circle"/>
            <c:size val="3"/>
            <c:spPr>
              <a:solidFill>
                <a:schemeClr val="accent2"/>
              </a:solidFill>
              <a:ln w="9525">
                <a:solidFill>
                  <a:schemeClr val="accent2"/>
                </a:solidFill>
              </a:ln>
              <a:effectLst/>
            </c:spPr>
          </c:marker>
          <c:xVal>
            <c:numRef>
              <c:f>FirePmp!$B$2:$B$4634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numCache>
            </c:numRef>
          </c:xVal>
          <c:yVal>
            <c:numRef>
              <c:f>FirePmp!$E$2:$E$4634</c:f>
              <c:numCache>
                <c:formatCode>0.0</c:formatCode>
                <c:ptCount val="463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0</c:v>
                </c:pt>
                <c:pt idx="131">
                  <c:v>1</c:v>
                </c:pt>
                <c:pt idx="132">
                  <c:v>0</c:v>
                </c:pt>
                <c:pt idx="133">
                  <c:v>0</c:v>
                </c:pt>
                <c:pt idx="134">
                  <c:v>1</c:v>
                </c:pt>
                <c:pt idx="135">
                  <c:v>0</c:v>
                </c:pt>
                <c:pt idx="136">
                  <c:v>0</c:v>
                </c:pt>
                <c:pt idx="137">
                  <c:v>1</c:v>
                </c:pt>
                <c:pt idx="138">
                  <c:v>0</c:v>
                </c:pt>
                <c:pt idx="139">
                  <c:v>1</c:v>
                </c:pt>
                <c:pt idx="140">
                  <c:v>0</c:v>
                </c:pt>
                <c:pt idx="141">
                  <c:v>0</c:v>
                </c:pt>
                <c:pt idx="142">
                  <c:v>0</c:v>
                </c:pt>
                <c:pt idx="143">
                  <c:v>0</c:v>
                </c:pt>
                <c:pt idx="144">
                  <c:v>0</c:v>
                </c:pt>
                <c:pt idx="145">
                  <c:v>0</c:v>
                </c:pt>
                <c:pt idx="146">
                  <c:v>1</c:v>
                </c:pt>
                <c:pt idx="147">
                  <c:v>1</c:v>
                </c:pt>
                <c:pt idx="148">
                  <c:v>0</c:v>
                </c:pt>
                <c:pt idx="149">
                  <c:v>0</c:v>
                </c:pt>
                <c:pt idx="150">
                  <c:v>0</c:v>
                </c:pt>
                <c:pt idx="151">
                  <c:v>1</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1</c:v>
                </c:pt>
                <c:pt idx="172">
                  <c:v>3</c:v>
                </c:pt>
                <c:pt idx="173">
                  <c:v>10</c:v>
                </c:pt>
                <c:pt idx="174">
                  <c:v>21</c:v>
                </c:pt>
                <c:pt idx="175">
                  <c:v>33.5</c:v>
                </c:pt>
                <c:pt idx="176">
                  <c:v>46.8</c:v>
                </c:pt>
                <c:pt idx="177">
                  <c:v>57.8</c:v>
                </c:pt>
                <c:pt idx="178">
                  <c:v>69.099999999999994</c:v>
                </c:pt>
                <c:pt idx="179">
                  <c:v>78.5</c:v>
                </c:pt>
                <c:pt idx="180">
                  <c:v>85.9</c:v>
                </c:pt>
                <c:pt idx="181">
                  <c:v>93.3</c:v>
                </c:pt>
                <c:pt idx="182">
                  <c:v>110.4</c:v>
                </c:pt>
                <c:pt idx="183">
                  <c:v>130.5</c:v>
                </c:pt>
                <c:pt idx="184">
                  <c:v>150.4</c:v>
                </c:pt>
                <c:pt idx="185">
                  <c:v>180</c:v>
                </c:pt>
                <c:pt idx="186">
                  <c:v>183.4</c:v>
                </c:pt>
                <c:pt idx="187">
                  <c:v>186.7</c:v>
                </c:pt>
                <c:pt idx="188">
                  <c:v>190</c:v>
                </c:pt>
                <c:pt idx="189">
                  <c:v>192.1</c:v>
                </c:pt>
                <c:pt idx="190">
                  <c:v>195.4</c:v>
                </c:pt>
                <c:pt idx="191">
                  <c:v>196.5</c:v>
                </c:pt>
                <c:pt idx="192">
                  <c:v>198.7</c:v>
                </c:pt>
                <c:pt idx="193">
                  <c:v>200.8</c:v>
                </c:pt>
                <c:pt idx="194">
                  <c:v>201.9</c:v>
                </c:pt>
                <c:pt idx="195">
                  <c:v>203</c:v>
                </c:pt>
                <c:pt idx="196">
                  <c:v>204.1</c:v>
                </c:pt>
                <c:pt idx="197">
                  <c:v>205</c:v>
                </c:pt>
                <c:pt idx="198">
                  <c:v>206.1</c:v>
                </c:pt>
                <c:pt idx="199">
                  <c:v>207.1</c:v>
                </c:pt>
                <c:pt idx="200">
                  <c:v>208</c:v>
                </c:pt>
                <c:pt idx="201">
                  <c:v>209.1</c:v>
                </c:pt>
                <c:pt idx="202">
                  <c:v>210</c:v>
                </c:pt>
                <c:pt idx="203">
                  <c:v>210.9</c:v>
                </c:pt>
                <c:pt idx="204">
                  <c:v>210.9</c:v>
                </c:pt>
                <c:pt idx="205">
                  <c:v>210.9</c:v>
                </c:pt>
                <c:pt idx="206">
                  <c:v>211.9</c:v>
                </c:pt>
                <c:pt idx="207">
                  <c:v>211.8</c:v>
                </c:pt>
                <c:pt idx="208">
                  <c:v>212.8</c:v>
                </c:pt>
                <c:pt idx="209">
                  <c:v>212.7</c:v>
                </c:pt>
                <c:pt idx="210">
                  <c:v>213.7</c:v>
                </c:pt>
                <c:pt idx="211">
                  <c:v>213.7</c:v>
                </c:pt>
                <c:pt idx="212">
                  <c:v>214.6</c:v>
                </c:pt>
                <c:pt idx="213">
                  <c:v>214.5</c:v>
                </c:pt>
                <c:pt idx="214">
                  <c:v>215.4</c:v>
                </c:pt>
                <c:pt idx="215">
                  <c:v>215.3</c:v>
                </c:pt>
                <c:pt idx="216">
                  <c:v>215.2</c:v>
                </c:pt>
                <c:pt idx="217">
                  <c:v>216.2</c:v>
                </c:pt>
                <c:pt idx="218">
                  <c:v>216</c:v>
                </c:pt>
                <c:pt idx="219">
                  <c:v>215.9</c:v>
                </c:pt>
                <c:pt idx="220">
                  <c:v>216.8</c:v>
                </c:pt>
                <c:pt idx="221">
                  <c:v>216.7</c:v>
                </c:pt>
                <c:pt idx="222">
                  <c:v>216.7</c:v>
                </c:pt>
                <c:pt idx="223">
                  <c:v>217.7</c:v>
                </c:pt>
                <c:pt idx="224">
                  <c:v>217.6</c:v>
                </c:pt>
                <c:pt idx="225">
                  <c:v>217.5</c:v>
                </c:pt>
                <c:pt idx="226">
                  <c:v>217.5</c:v>
                </c:pt>
                <c:pt idx="227">
                  <c:v>218.4</c:v>
                </c:pt>
                <c:pt idx="228">
                  <c:v>218.4</c:v>
                </c:pt>
                <c:pt idx="229">
                  <c:v>218.3</c:v>
                </c:pt>
                <c:pt idx="230">
                  <c:v>218.3</c:v>
                </c:pt>
                <c:pt idx="231">
                  <c:v>218.2</c:v>
                </c:pt>
                <c:pt idx="232">
                  <c:v>219.1</c:v>
                </c:pt>
                <c:pt idx="233">
                  <c:v>219.1</c:v>
                </c:pt>
                <c:pt idx="234">
                  <c:v>218.9</c:v>
                </c:pt>
                <c:pt idx="235">
                  <c:v>218.9</c:v>
                </c:pt>
                <c:pt idx="236">
                  <c:v>218.9</c:v>
                </c:pt>
                <c:pt idx="237">
                  <c:v>218.8</c:v>
                </c:pt>
                <c:pt idx="238">
                  <c:v>219.8</c:v>
                </c:pt>
                <c:pt idx="239">
                  <c:v>219.8</c:v>
                </c:pt>
                <c:pt idx="240">
                  <c:v>219.7</c:v>
                </c:pt>
                <c:pt idx="241">
                  <c:v>219.6</c:v>
                </c:pt>
                <c:pt idx="242">
                  <c:v>219.5</c:v>
                </c:pt>
                <c:pt idx="243">
                  <c:v>219.5</c:v>
                </c:pt>
                <c:pt idx="244">
                  <c:v>220.4</c:v>
                </c:pt>
                <c:pt idx="245">
                  <c:v>220.4</c:v>
                </c:pt>
                <c:pt idx="246">
                  <c:v>220.4</c:v>
                </c:pt>
                <c:pt idx="247">
                  <c:v>220.3</c:v>
                </c:pt>
                <c:pt idx="248">
                  <c:v>220.3</c:v>
                </c:pt>
                <c:pt idx="249">
                  <c:v>220.3</c:v>
                </c:pt>
                <c:pt idx="250">
                  <c:v>220.3</c:v>
                </c:pt>
                <c:pt idx="251">
                  <c:v>220.2</c:v>
                </c:pt>
                <c:pt idx="252">
                  <c:v>220.2</c:v>
                </c:pt>
                <c:pt idx="253">
                  <c:v>220.1</c:v>
                </c:pt>
                <c:pt idx="254">
                  <c:v>220.1</c:v>
                </c:pt>
                <c:pt idx="255">
                  <c:v>221.1</c:v>
                </c:pt>
                <c:pt idx="256">
                  <c:v>221</c:v>
                </c:pt>
                <c:pt idx="257">
                  <c:v>221</c:v>
                </c:pt>
                <c:pt idx="258">
                  <c:v>220.9</c:v>
                </c:pt>
                <c:pt idx="259">
                  <c:v>220.9</c:v>
                </c:pt>
                <c:pt idx="260">
                  <c:v>220.8</c:v>
                </c:pt>
                <c:pt idx="261">
                  <c:v>220.7</c:v>
                </c:pt>
                <c:pt idx="262">
                  <c:v>220.7</c:v>
                </c:pt>
                <c:pt idx="263">
                  <c:v>220.7</c:v>
                </c:pt>
                <c:pt idx="264">
                  <c:v>221.6</c:v>
                </c:pt>
                <c:pt idx="265">
                  <c:v>221.6</c:v>
                </c:pt>
                <c:pt idx="266">
                  <c:v>221.5</c:v>
                </c:pt>
                <c:pt idx="267">
                  <c:v>221.5</c:v>
                </c:pt>
                <c:pt idx="268">
                  <c:v>221.4</c:v>
                </c:pt>
                <c:pt idx="269">
                  <c:v>221.4</c:v>
                </c:pt>
                <c:pt idx="270">
                  <c:v>221.3</c:v>
                </c:pt>
                <c:pt idx="271">
                  <c:v>222.3</c:v>
                </c:pt>
                <c:pt idx="272">
                  <c:v>222.2</c:v>
                </c:pt>
                <c:pt idx="273">
                  <c:v>222.2</c:v>
                </c:pt>
                <c:pt idx="274">
                  <c:v>222.2</c:v>
                </c:pt>
                <c:pt idx="275">
                  <c:v>222.2</c:v>
                </c:pt>
                <c:pt idx="276">
                  <c:v>223.1</c:v>
                </c:pt>
                <c:pt idx="277">
                  <c:v>223.1</c:v>
                </c:pt>
                <c:pt idx="278">
                  <c:v>223</c:v>
                </c:pt>
                <c:pt idx="279">
                  <c:v>223</c:v>
                </c:pt>
                <c:pt idx="280">
                  <c:v>223</c:v>
                </c:pt>
                <c:pt idx="281">
                  <c:v>223.9</c:v>
                </c:pt>
                <c:pt idx="282">
                  <c:v>223.9</c:v>
                </c:pt>
                <c:pt idx="283">
                  <c:v>223.8</c:v>
                </c:pt>
                <c:pt idx="284">
                  <c:v>223.8</c:v>
                </c:pt>
                <c:pt idx="285">
                  <c:v>224.8</c:v>
                </c:pt>
                <c:pt idx="286">
                  <c:v>224.7</c:v>
                </c:pt>
                <c:pt idx="287">
                  <c:v>224.7</c:v>
                </c:pt>
                <c:pt idx="288">
                  <c:v>224.6</c:v>
                </c:pt>
                <c:pt idx="289">
                  <c:v>224.6</c:v>
                </c:pt>
                <c:pt idx="290">
                  <c:v>224.6</c:v>
                </c:pt>
                <c:pt idx="291">
                  <c:v>225.5</c:v>
                </c:pt>
                <c:pt idx="292">
                  <c:v>225.5</c:v>
                </c:pt>
                <c:pt idx="293">
                  <c:v>225.5</c:v>
                </c:pt>
                <c:pt idx="294">
                  <c:v>225.4</c:v>
                </c:pt>
                <c:pt idx="295">
                  <c:v>225.4</c:v>
                </c:pt>
                <c:pt idx="296">
                  <c:v>225.4</c:v>
                </c:pt>
                <c:pt idx="297">
                  <c:v>225.3</c:v>
                </c:pt>
                <c:pt idx="298">
                  <c:v>225.3</c:v>
                </c:pt>
                <c:pt idx="299">
                  <c:v>225.3</c:v>
                </c:pt>
                <c:pt idx="300">
                  <c:v>226.3</c:v>
                </c:pt>
                <c:pt idx="301">
                  <c:v>226.2</c:v>
                </c:pt>
                <c:pt idx="302">
                  <c:v>226.2</c:v>
                </c:pt>
                <c:pt idx="303">
                  <c:v>227.2</c:v>
                </c:pt>
                <c:pt idx="304">
                  <c:v>227.2</c:v>
                </c:pt>
                <c:pt idx="305">
                  <c:v>227.2</c:v>
                </c:pt>
                <c:pt idx="306">
                  <c:v>227.1</c:v>
                </c:pt>
                <c:pt idx="307">
                  <c:v>227.1</c:v>
                </c:pt>
                <c:pt idx="308">
                  <c:v>227.1</c:v>
                </c:pt>
                <c:pt idx="309">
                  <c:v>227.1</c:v>
                </c:pt>
                <c:pt idx="310">
                  <c:v>227.1</c:v>
                </c:pt>
                <c:pt idx="311">
                  <c:v>227</c:v>
                </c:pt>
                <c:pt idx="312">
                  <c:v>227</c:v>
                </c:pt>
                <c:pt idx="313">
                  <c:v>227</c:v>
                </c:pt>
                <c:pt idx="314">
                  <c:v>228</c:v>
                </c:pt>
                <c:pt idx="315">
                  <c:v>228</c:v>
                </c:pt>
                <c:pt idx="316">
                  <c:v>227.9</c:v>
                </c:pt>
                <c:pt idx="317">
                  <c:v>227.9</c:v>
                </c:pt>
                <c:pt idx="318">
                  <c:v>227.9</c:v>
                </c:pt>
                <c:pt idx="319">
                  <c:v>227.9</c:v>
                </c:pt>
                <c:pt idx="320">
                  <c:v>227.9</c:v>
                </c:pt>
                <c:pt idx="321">
                  <c:v>227.9</c:v>
                </c:pt>
                <c:pt idx="322">
                  <c:v>227.9</c:v>
                </c:pt>
                <c:pt idx="323">
                  <c:v>227.9</c:v>
                </c:pt>
                <c:pt idx="324">
                  <c:v>227.8</c:v>
                </c:pt>
                <c:pt idx="325">
                  <c:v>227.8</c:v>
                </c:pt>
                <c:pt idx="326">
                  <c:v>228.8</c:v>
                </c:pt>
                <c:pt idx="327">
                  <c:v>227.8</c:v>
                </c:pt>
                <c:pt idx="328">
                  <c:v>227.8</c:v>
                </c:pt>
                <c:pt idx="329">
                  <c:v>227.8</c:v>
                </c:pt>
                <c:pt idx="330">
                  <c:v>227.7</c:v>
                </c:pt>
                <c:pt idx="331">
                  <c:v>227.7</c:v>
                </c:pt>
                <c:pt idx="332">
                  <c:v>227.6</c:v>
                </c:pt>
                <c:pt idx="333">
                  <c:v>227.6</c:v>
                </c:pt>
                <c:pt idx="334">
                  <c:v>227.6</c:v>
                </c:pt>
                <c:pt idx="335">
                  <c:v>227.6</c:v>
                </c:pt>
                <c:pt idx="336">
                  <c:v>227.6</c:v>
                </c:pt>
                <c:pt idx="337">
                  <c:v>227.6</c:v>
                </c:pt>
                <c:pt idx="338">
                  <c:v>227.6</c:v>
                </c:pt>
                <c:pt idx="339">
                  <c:v>227.6</c:v>
                </c:pt>
                <c:pt idx="340">
                  <c:v>227.6</c:v>
                </c:pt>
                <c:pt idx="341">
                  <c:v>227.5</c:v>
                </c:pt>
                <c:pt idx="342">
                  <c:v>227.5</c:v>
                </c:pt>
                <c:pt idx="343">
                  <c:v>228.5</c:v>
                </c:pt>
                <c:pt idx="344">
                  <c:v>228.5</c:v>
                </c:pt>
                <c:pt idx="345">
                  <c:v>228.5</c:v>
                </c:pt>
                <c:pt idx="346">
                  <c:v>228.5</c:v>
                </c:pt>
                <c:pt idx="347">
                  <c:v>228.4</c:v>
                </c:pt>
                <c:pt idx="348">
                  <c:v>229.5</c:v>
                </c:pt>
                <c:pt idx="349">
                  <c:v>229.4</c:v>
                </c:pt>
                <c:pt idx="350">
                  <c:v>229.4</c:v>
                </c:pt>
                <c:pt idx="351">
                  <c:v>229.4</c:v>
                </c:pt>
                <c:pt idx="352">
                  <c:v>229.5</c:v>
                </c:pt>
                <c:pt idx="353">
                  <c:v>229.4</c:v>
                </c:pt>
                <c:pt idx="354">
                  <c:v>230.4</c:v>
                </c:pt>
                <c:pt idx="355">
                  <c:v>230.4</c:v>
                </c:pt>
                <c:pt idx="356">
                  <c:v>230.4</c:v>
                </c:pt>
                <c:pt idx="357">
                  <c:v>230.4</c:v>
                </c:pt>
                <c:pt idx="358">
                  <c:v>230.2</c:v>
                </c:pt>
                <c:pt idx="359">
                  <c:v>228</c:v>
                </c:pt>
                <c:pt idx="360">
                  <c:v>221</c:v>
                </c:pt>
                <c:pt idx="361">
                  <c:v>221</c:v>
                </c:pt>
                <c:pt idx="362">
                  <c:v>180.1</c:v>
                </c:pt>
                <c:pt idx="363">
                  <c:v>120</c:v>
                </c:pt>
                <c:pt idx="364">
                  <c:v>103</c:v>
                </c:pt>
                <c:pt idx="365">
                  <c:v>103</c:v>
                </c:pt>
                <c:pt idx="366">
                  <c:v>91</c:v>
                </c:pt>
                <c:pt idx="367">
                  <c:v>71</c:v>
                </c:pt>
                <c:pt idx="368">
                  <c:v>63</c:v>
                </c:pt>
                <c:pt idx="369">
                  <c:v>56</c:v>
                </c:pt>
                <c:pt idx="370">
                  <c:v>56</c:v>
                </c:pt>
                <c:pt idx="371">
                  <c:v>50</c:v>
                </c:pt>
                <c:pt idx="372">
                  <c:v>41</c:v>
                </c:pt>
                <c:pt idx="373">
                  <c:v>37</c:v>
                </c:pt>
                <c:pt idx="374">
                  <c:v>34</c:v>
                </c:pt>
                <c:pt idx="375">
                  <c:v>34</c:v>
                </c:pt>
                <c:pt idx="376">
                  <c:v>31</c:v>
                </c:pt>
                <c:pt idx="377">
                  <c:v>28</c:v>
                </c:pt>
                <c:pt idx="378">
                  <c:v>26</c:v>
                </c:pt>
                <c:pt idx="379">
                  <c:v>23</c:v>
                </c:pt>
                <c:pt idx="380">
                  <c:v>23</c:v>
                </c:pt>
                <c:pt idx="381">
                  <c:v>20</c:v>
                </c:pt>
                <c:pt idx="382">
                  <c:v>19</c:v>
                </c:pt>
                <c:pt idx="383">
                  <c:v>18</c:v>
                </c:pt>
                <c:pt idx="384">
                  <c:v>18</c:v>
                </c:pt>
                <c:pt idx="385">
                  <c:v>17</c:v>
                </c:pt>
                <c:pt idx="386">
                  <c:v>16</c:v>
                </c:pt>
                <c:pt idx="387">
                  <c:v>14</c:v>
                </c:pt>
                <c:pt idx="388">
                  <c:v>14</c:v>
                </c:pt>
                <c:pt idx="389">
                  <c:v>13</c:v>
                </c:pt>
                <c:pt idx="390">
                  <c:v>13</c:v>
                </c:pt>
                <c:pt idx="391">
                  <c:v>13</c:v>
                </c:pt>
                <c:pt idx="392">
                  <c:v>12</c:v>
                </c:pt>
                <c:pt idx="393">
                  <c:v>12</c:v>
                </c:pt>
                <c:pt idx="394">
                  <c:v>11</c:v>
                </c:pt>
                <c:pt idx="395">
                  <c:v>11</c:v>
                </c:pt>
                <c:pt idx="396">
                  <c:v>11</c:v>
                </c:pt>
                <c:pt idx="397">
                  <c:v>10</c:v>
                </c:pt>
                <c:pt idx="398">
                  <c:v>10</c:v>
                </c:pt>
                <c:pt idx="399">
                  <c:v>10</c:v>
                </c:pt>
                <c:pt idx="400">
                  <c:v>10</c:v>
                </c:pt>
                <c:pt idx="401">
                  <c:v>10</c:v>
                </c:pt>
                <c:pt idx="402">
                  <c:v>10</c:v>
                </c:pt>
                <c:pt idx="403">
                  <c:v>9</c:v>
                </c:pt>
                <c:pt idx="404">
                  <c:v>9</c:v>
                </c:pt>
                <c:pt idx="405">
                  <c:v>9</c:v>
                </c:pt>
                <c:pt idx="406">
                  <c:v>9</c:v>
                </c:pt>
                <c:pt idx="407">
                  <c:v>8</c:v>
                </c:pt>
                <c:pt idx="408">
                  <c:v>8</c:v>
                </c:pt>
                <c:pt idx="409">
                  <c:v>8</c:v>
                </c:pt>
                <c:pt idx="410">
                  <c:v>8</c:v>
                </c:pt>
                <c:pt idx="411">
                  <c:v>8</c:v>
                </c:pt>
                <c:pt idx="412">
                  <c:v>8</c:v>
                </c:pt>
                <c:pt idx="413">
                  <c:v>7</c:v>
                </c:pt>
                <c:pt idx="414">
                  <c:v>7</c:v>
                </c:pt>
                <c:pt idx="415">
                  <c:v>7</c:v>
                </c:pt>
                <c:pt idx="416">
                  <c:v>7</c:v>
                </c:pt>
                <c:pt idx="417">
                  <c:v>7</c:v>
                </c:pt>
                <c:pt idx="418">
                  <c:v>7</c:v>
                </c:pt>
                <c:pt idx="419">
                  <c:v>7</c:v>
                </c:pt>
                <c:pt idx="420">
                  <c:v>7</c:v>
                </c:pt>
                <c:pt idx="421">
                  <c:v>7</c:v>
                </c:pt>
                <c:pt idx="422">
                  <c:v>7</c:v>
                </c:pt>
                <c:pt idx="423">
                  <c:v>7</c:v>
                </c:pt>
                <c:pt idx="424">
                  <c:v>6</c:v>
                </c:pt>
                <c:pt idx="425">
                  <c:v>6</c:v>
                </c:pt>
                <c:pt idx="426">
                  <c:v>6</c:v>
                </c:pt>
                <c:pt idx="427">
                  <c:v>6</c:v>
                </c:pt>
                <c:pt idx="428">
                  <c:v>6</c:v>
                </c:pt>
                <c:pt idx="429">
                  <c:v>6</c:v>
                </c:pt>
                <c:pt idx="430">
                  <c:v>6</c:v>
                </c:pt>
                <c:pt idx="431">
                  <c:v>6</c:v>
                </c:pt>
                <c:pt idx="432">
                  <c:v>6</c:v>
                </c:pt>
                <c:pt idx="433">
                  <c:v>6</c:v>
                </c:pt>
                <c:pt idx="434">
                  <c:v>6</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4</c:v>
                </c:pt>
                <c:pt idx="453">
                  <c:v>4</c:v>
                </c:pt>
                <c:pt idx="454">
                  <c:v>4</c:v>
                </c:pt>
                <c:pt idx="455">
                  <c:v>4</c:v>
                </c:pt>
                <c:pt idx="456">
                  <c:v>4</c:v>
                </c:pt>
                <c:pt idx="457">
                  <c:v>4</c:v>
                </c:pt>
                <c:pt idx="458">
                  <c:v>4</c:v>
                </c:pt>
                <c:pt idx="459">
                  <c:v>4</c:v>
                </c:pt>
                <c:pt idx="460">
                  <c:v>4</c:v>
                </c:pt>
                <c:pt idx="461">
                  <c:v>4</c:v>
                </c:pt>
                <c:pt idx="462">
                  <c:v>4</c:v>
                </c:pt>
                <c:pt idx="463">
                  <c:v>4</c:v>
                </c:pt>
                <c:pt idx="464">
                  <c:v>4</c:v>
                </c:pt>
                <c:pt idx="465">
                  <c:v>4</c:v>
                </c:pt>
                <c:pt idx="466">
                  <c:v>4</c:v>
                </c:pt>
                <c:pt idx="467">
                  <c:v>4</c:v>
                </c:pt>
                <c:pt idx="468">
                  <c:v>3</c:v>
                </c:pt>
                <c:pt idx="469">
                  <c:v>4</c:v>
                </c:pt>
                <c:pt idx="470">
                  <c:v>4</c:v>
                </c:pt>
                <c:pt idx="471">
                  <c:v>4</c:v>
                </c:pt>
                <c:pt idx="472">
                  <c:v>3</c:v>
                </c:pt>
                <c:pt idx="473">
                  <c:v>3</c:v>
                </c:pt>
                <c:pt idx="474">
                  <c:v>3</c:v>
                </c:pt>
                <c:pt idx="475">
                  <c:v>3</c:v>
                </c:pt>
                <c:pt idx="476">
                  <c:v>3</c:v>
                </c:pt>
                <c:pt idx="477">
                  <c:v>3</c:v>
                </c:pt>
                <c:pt idx="478">
                  <c:v>3</c:v>
                </c:pt>
                <c:pt idx="479">
                  <c:v>3</c:v>
                </c:pt>
                <c:pt idx="480">
                  <c:v>3</c:v>
                </c:pt>
                <c:pt idx="481">
                  <c:v>3</c:v>
                </c:pt>
                <c:pt idx="482">
                  <c:v>3</c:v>
                </c:pt>
                <c:pt idx="483">
                  <c:v>3</c:v>
                </c:pt>
                <c:pt idx="484">
                  <c:v>2</c:v>
                </c:pt>
                <c:pt idx="485">
                  <c:v>2</c:v>
                </c:pt>
                <c:pt idx="486">
                  <c:v>2</c:v>
                </c:pt>
                <c:pt idx="487">
                  <c:v>2</c:v>
                </c:pt>
                <c:pt idx="488">
                  <c:v>2</c:v>
                </c:pt>
                <c:pt idx="489">
                  <c:v>2</c:v>
                </c:pt>
                <c:pt idx="490">
                  <c:v>2</c:v>
                </c:pt>
                <c:pt idx="491">
                  <c:v>2</c:v>
                </c:pt>
                <c:pt idx="492">
                  <c:v>2</c:v>
                </c:pt>
                <c:pt idx="493">
                  <c:v>2</c:v>
                </c:pt>
                <c:pt idx="494">
                  <c:v>2</c:v>
                </c:pt>
                <c:pt idx="495">
                  <c:v>2</c:v>
                </c:pt>
                <c:pt idx="496">
                  <c:v>2</c:v>
                </c:pt>
                <c:pt idx="497">
                  <c:v>2</c:v>
                </c:pt>
                <c:pt idx="498">
                  <c:v>2</c:v>
                </c:pt>
                <c:pt idx="499">
                  <c:v>2</c:v>
                </c:pt>
                <c:pt idx="500">
                  <c:v>2</c:v>
                </c:pt>
                <c:pt idx="501">
                  <c:v>2</c:v>
                </c:pt>
                <c:pt idx="502">
                  <c:v>2</c:v>
                </c:pt>
                <c:pt idx="503">
                  <c:v>2</c:v>
                </c:pt>
                <c:pt idx="504">
                  <c:v>2</c:v>
                </c:pt>
                <c:pt idx="505">
                  <c:v>2</c:v>
                </c:pt>
                <c:pt idx="506">
                  <c:v>2</c:v>
                </c:pt>
                <c:pt idx="507">
                  <c:v>2</c:v>
                </c:pt>
                <c:pt idx="508">
                  <c:v>2</c:v>
                </c:pt>
                <c:pt idx="509">
                  <c:v>2</c:v>
                </c:pt>
                <c:pt idx="510">
                  <c:v>2</c:v>
                </c:pt>
                <c:pt idx="511">
                  <c:v>2</c:v>
                </c:pt>
                <c:pt idx="512">
                  <c:v>2</c:v>
                </c:pt>
                <c:pt idx="513">
                  <c:v>2</c:v>
                </c:pt>
                <c:pt idx="514">
                  <c:v>2</c:v>
                </c:pt>
                <c:pt idx="515">
                  <c:v>2</c:v>
                </c:pt>
                <c:pt idx="516">
                  <c:v>2</c:v>
                </c:pt>
                <c:pt idx="517">
                  <c:v>2</c:v>
                </c:pt>
                <c:pt idx="518">
                  <c:v>2</c:v>
                </c:pt>
                <c:pt idx="519">
                  <c:v>2</c:v>
                </c:pt>
                <c:pt idx="520">
                  <c:v>2</c:v>
                </c:pt>
                <c:pt idx="521">
                  <c:v>2</c:v>
                </c:pt>
                <c:pt idx="522">
                  <c:v>2</c:v>
                </c:pt>
                <c:pt idx="523">
                  <c:v>2</c:v>
                </c:pt>
                <c:pt idx="524">
                  <c:v>2</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numCache>
            </c:numRef>
          </c:yVal>
          <c:smooth val="0"/>
          <c:extLst xmlns:c16r2="http://schemas.microsoft.com/office/drawing/2015/06/chart">
            <c:ext xmlns:c16="http://schemas.microsoft.com/office/drawing/2014/chart" uri="{C3380CC4-5D6E-409C-BE32-E72D297353CC}">
              <c16:uniqueId val="{00000001-05AE-470C-8CEF-CA77491F0C0E}"/>
            </c:ext>
          </c:extLst>
        </c:ser>
        <c:dLbls>
          <c:showLegendKey val="0"/>
          <c:showVal val="0"/>
          <c:showCatName val="0"/>
          <c:showSerName val="0"/>
          <c:showPercent val="0"/>
          <c:showBubbleSize val="0"/>
        </c:dLbls>
        <c:axId val="-509425408"/>
        <c:axId val="-509437376"/>
      </c:scatterChart>
      <c:scatterChart>
        <c:scatterStyle val="lineMarker"/>
        <c:varyColors val="0"/>
        <c:ser>
          <c:idx val="2"/>
          <c:order val="2"/>
          <c:tx>
            <c:strRef>
              <c:f>FirePmp!$C$1</c:f>
              <c:strCache>
                <c:ptCount val="1"/>
                <c:pt idx="0">
                  <c:v>% O2</c:v>
                </c:pt>
              </c:strCache>
            </c:strRef>
          </c:tx>
          <c:spPr>
            <a:ln w="25400" cap="rnd">
              <a:noFill/>
              <a:round/>
            </a:ln>
            <a:effectLst/>
          </c:spPr>
          <c:marker>
            <c:symbol val="circle"/>
            <c:size val="3"/>
            <c:spPr>
              <a:solidFill>
                <a:schemeClr val="accent3"/>
              </a:solidFill>
              <a:ln w="9525">
                <a:solidFill>
                  <a:schemeClr val="accent3"/>
                </a:solidFill>
              </a:ln>
              <a:effectLst/>
            </c:spPr>
          </c:marker>
          <c:xVal>
            <c:numRef>
              <c:f>FirePmp!$B$2:$B$4634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numCache>
            </c:numRef>
          </c:xVal>
          <c:yVal>
            <c:numRef>
              <c:f>FirePmp!$C$2:$C$4634</c:f>
              <c:numCache>
                <c:formatCode>0.00</c:formatCode>
                <c:ptCount val="4633"/>
                <c:pt idx="0">
                  <c:v>20.94</c:v>
                </c:pt>
                <c:pt idx="1">
                  <c:v>20.99</c:v>
                </c:pt>
                <c:pt idx="2">
                  <c:v>21.01</c:v>
                </c:pt>
                <c:pt idx="3">
                  <c:v>21.02</c:v>
                </c:pt>
                <c:pt idx="4">
                  <c:v>21.01</c:v>
                </c:pt>
                <c:pt idx="5">
                  <c:v>21.01</c:v>
                </c:pt>
                <c:pt idx="6">
                  <c:v>21.01</c:v>
                </c:pt>
                <c:pt idx="7">
                  <c:v>21.01</c:v>
                </c:pt>
                <c:pt idx="8">
                  <c:v>21.01</c:v>
                </c:pt>
                <c:pt idx="9">
                  <c:v>21.01</c:v>
                </c:pt>
                <c:pt idx="10">
                  <c:v>21.01</c:v>
                </c:pt>
                <c:pt idx="11">
                  <c:v>21.01</c:v>
                </c:pt>
                <c:pt idx="12">
                  <c:v>21.01</c:v>
                </c:pt>
                <c:pt idx="13">
                  <c:v>21</c:v>
                </c:pt>
                <c:pt idx="14">
                  <c:v>21</c:v>
                </c:pt>
                <c:pt idx="15">
                  <c:v>21</c:v>
                </c:pt>
                <c:pt idx="16">
                  <c:v>21</c:v>
                </c:pt>
                <c:pt idx="17">
                  <c:v>21</c:v>
                </c:pt>
                <c:pt idx="18">
                  <c:v>21</c:v>
                </c:pt>
                <c:pt idx="19">
                  <c:v>21</c:v>
                </c:pt>
                <c:pt idx="20">
                  <c:v>21</c:v>
                </c:pt>
                <c:pt idx="21">
                  <c:v>21</c:v>
                </c:pt>
                <c:pt idx="22">
                  <c:v>21</c:v>
                </c:pt>
                <c:pt idx="23">
                  <c:v>21</c:v>
                </c:pt>
                <c:pt idx="24">
                  <c:v>21</c:v>
                </c:pt>
                <c:pt idx="25">
                  <c:v>21.01</c:v>
                </c:pt>
                <c:pt idx="26">
                  <c:v>21.01</c:v>
                </c:pt>
                <c:pt idx="27">
                  <c:v>21.01</c:v>
                </c:pt>
                <c:pt idx="28">
                  <c:v>21.01</c:v>
                </c:pt>
                <c:pt idx="29">
                  <c:v>21.01</c:v>
                </c:pt>
                <c:pt idx="30">
                  <c:v>21.01</c:v>
                </c:pt>
                <c:pt idx="31">
                  <c:v>21.01</c:v>
                </c:pt>
                <c:pt idx="32">
                  <c:v>21.01</c:v>
                </c:pt>
                <c:pt idx="33">
                  <c:v>21.01</c:v>
                </c:pt>
                <c:pt idx="34">
                  <c:v>21.01</c:v>
                </c:pt>
                <c:pt idx="35">
                  <c:v>21.01</c:v>
                </c:pt>
                <c:pt idx="36">
                  <c:v>21.01</c:v>
                </c:pt>
                <c:pt idx="37">
                  <c:v>21.01</c:v>
                </c:pt>
                <c:pt idx="38">
                  <c:v>21.01</c:v>
                </c:pt>
                <c:pt idx="39">
                  <c:v>21.01</c:v>
                </c:pt>
                <c:pt idx="40">
                  <c:v>21.01</c:v>
                </c:pt>
                <c:pt idx="41">
                  <c:v>21.01</c:v>
                </c:pt>
                <c:pt idx="42">
                  <c:v>21.01</c:v>
                </c:pt>
                <c:pt idx="43">
                  <c:v>21.01</c:v>
                </c:pt>
                <c:pt idx="44">
                  <c:v>21.01</c:v>
                </c:pt>
                <c:pt idx="45">
                  <c:v>21.01</c:v>
                </c:pt>
                <c:pt idx="46">
                  <c:v>21.01</c:v>
                </c:pt>
                <c:pt idx="47">
                  <c:v>21.01</c:v>
                </c:pt>
                <c:pt idx="48">
                  <c:v>21.01</c:v>
                </c:pt>
                <c:pt idx="49">
                  <c:v>21.01</c:v>
                </c:pt>
                <c:pt idx="50">
                  <c:v>21.01</c:v>
                </c:pt>
                <c:pt idx="51">
                  <c:v>21.01</c:v>
                </c:pt>
                <c:pt idx="52">
                  <c:v>21.01</c:v>
                </c:pt>
                <c:pt idx="53">
                  <c:v>21.01</c:v>
                </c:pt>
                <c:pt idx="54">
                  <c:v>21.01</c:v>
                </c:pt>
                <c:pt idx="55">
                  <c:v>21.01</c:v>
                </c:pt>
                <c:pt idx="56">
                  <c:v>21.01</c:v>
                </c:pt>
                <c:pt idx="57">
                  <c:v>21.01</c:v>
                </c:pt>
                <c:pt idx="58">
                  <c:v>21.01</c:v>
                </c:pt>
                <c:pt idx="59">
                  <c:v>21.01</c:v>
                </c:pt>
                <c:pt idx="60">
                  <c:v>21.01</c:v>
                </c:pt>
                <c:pt idx="61">
                  <c:v>21.01</c:v>
                </c:pt>
                <c:pt idx="62">
                  <c:v>21.01</c:v>
                </c:pt>
                <c:pt idx="63">
                  <c:v>21.01</c:v>
                </c:pt>
                <c:pt idx="64">
                  <c:v>21.01</c:v>
                </c:pt>
                <c:pt idx="65">
                  <c:v>21.01</c:v>
                </c:pt>
                <c:pt idx="66">
                  <c:v>21.01</c:v>
                </c:pt>
                <c:pt idx="67">
                  <c:v>21.01</c:v>
                </c:pt>
                <c:pt idx="68">
                  <c:v>21.01</c:v>
                </c:pt>
                <c:pt idx="69">
                  <c:v>21.01</c:v>
                </c:pt>
                <c:pt idx="70">
                  <c:v>21.01</c:v>
                </c:pt>
                <c:pt idx="71">
                  <c:v>21.01</c:v>
                </c:pt>
                <c:pt idx="72">
                  <c:v>21.01</c:v>
                </c:pt>
                <c:pt idx="73">
                  <c:v>21.01</c:v>
                </c:pt>
                <c:pt idx="74">
                  <c:v>21.01</c:v>
                </c:pt>
                <c:pt idx="75">
                  <c:v>21.01</c:v>
                </c:pt>
                <c:pt idx="76">
                  <c:v>21.01</c:v>
                </c:pt>
                <c:pt idx="77">
                  <c:v>21.01</c:v>
                </c:pt>
                <c:pt idx="78">
                  <c:v>21.01</c:v>
                </c:pt>
                <c:pt idx="79">
                  <c:v>21.01</c:v>
                </c:pt>
                <c:pt idx="80">
                  <c:v>21.01</c:v>
                </c:pt>
                <c:pt idx="81">
                  <c:v>21.01</c:v>
                </c:pt>
                <c:pt idx="82">
                  <c:v>21.01</c:v>
                </c:pt>
                <c:pt idx="83">
                  <c:v>21.01</c:v>
                </c:pt>
                <c:pt idx="84">
                  <c:v>21.01</c:v>
                </c:pt>
                <c:pt idx="85">
                  <c:v>21.01</c:v>
                </c:pt>
                <c:pt idx="86">
                  <c:v>21.01</c:v>
                </c:pt>
                <c:pt idx="87">
                  <c:v>21.01</c:v>
                </c:pt>
                <c:pt idx="88">
                  <c:v>21.01</c:v>
                </c:pt>
                <c:pt idx="89">
                  <c:v>21.01</c:v>
                </c:pt>
                <c:pt idx="90">
                  <c:v>21.01</c:v>
                </c:pt>
                <c:pt idx="91">
                  <c:v>21.01</c:v>
                </c:pt>
                <c:pt idx="92">
                  <c:v>21.01</c:v>
                </c:pt>
                <c:pt idx="93">
                  <c:v>21.01</c:v>
                </c:pt>
                <c:pt idx="94">
                  <c:v>21.01</c:v>
                </c:pt>
                <c:pt idx="95">
                  <c:v>21.01</c:v>
                </c:pt>
                <c:pt idx="96">
                  <c:v>21.01</c:v>
                </c:pt>
                <c:pt idx="97">
                  <c:v>21.01</c:v>
                </c:pt>
                <c:pt idx="98">
                  <c:v>21.01</c:v>
                </c:pt>
                <c:pt idx="99">
                  <c:v>21.01</c:v>
                </c:pt>
                <c:pt idx="100">
                  <c:v>21.01</c:v>
                </c:pt>
                <c:pt idx="101">
                  <c:v>21.01</c:v>
                </c:pt>
                <c:pt idx="102">
                  <c:v>21.01</c:v>
                </c:pt>
                <c:pt idx="103">
                  <c:v>21.01</c:v>
                </c:pt>
                <c:pt idx="104">
                  <c:v>21.01</c:v>
                </c:pt>
                <c:pt idx="105">
                  <c:v>21.01</c:v>
                </c:pt>
                <c:pt idx="106">
                  <c:v>21.01</c:v>
                </c:pt>
                <c:pt idx="107">
                  <c:v>21.01</c:v>
                </c:pt>
                <c:pt idx="108">
                  <c:v>21.01</c:v>
                </c:pt>
                <c:pt idx="109">
                  <c:v>21.02</c:v>
                </c:pt>
                <c:pt idx="110">
                  <c:v>21.02</c:v>
                </c:pt>
                <c:pt idx="111">
                  <c:v>21.02</c:v>
                </c:pt>
                <c:pt idx="112">
                  <c:v>21.02</c:v>
                </c:pt>
                <c:pt idx="113">
                  <c:v>21.02</c:v>
                </c:pt>
                <c:pt idx="114">
                  <c:v>21.02</c:v>
                </c:pt>
                <c:pt idx="115">
                  <c:v>21.02</c:v>
                </c:pt>
                <c:pt idx="116">
                  <c:v>21.02</c:v>
                </c:pt>
                <c:pt idx="117">
                  <c:v>21.02</c:v>
                </c:pt>
                <c:pt idx="118">
                  <c:v>21.02</c:v>
                </c:pt>
                <c:pt idx="119">
                  <c:v>21.02</c:v>
                </c:pt>
                <c:pt idx="120">
                  <c:v>21.02</c:v>
                </c:pt>
                <c:pt idx="121">
                  <c:v>21.02</c:v>
                </c:pt>
                <c:pt idx="122">
                  <c:v>21.02</c:v>
                </c:pt>
                <c:pt idx="123">
                  <c:v>21.01</c:v>
                </c:pt>
                <c:pt idx="124">
                  <c:v>21.01</c:v>
                </c:pt>
                <c:pt idx="125">
                  <c:v>21.01</c:v>
                </c:pt>
                <c:pt idx="126">
                  <c:v>21.01</c:v>
                </c:pt>
                <c:pt idx="127">
                  <c:v>21.01</c:v>
                </c:pt>
                <c:pt idx="128">
                  <c:v>21.01</c:v>
                </c:pt>
                <c:pt idx="129">
                  <c:v>21.01</c:v>
                </c:pt>
                <c:pt idx="130">
                  <c:v>21.01</c:v>
                </c:pt>
                <c:pt idx="131">
                  <c:v>21.01</c:v>
                </c:pt>
                <c:pt idx="132">
                  <c:v>21.01</c:v>
                </c:pt>
                <c:pt idx="133">
                  <c:v>21.02</c:v>
                </c:pt>
                <c:pt idx="134">
                  <c:v>21.02</c:v>
                </c:pt>
                <c:pt idx="135">
                  <c:v>21.02</c:v>
                </c:pt>
                <c:pt idx="136">
                  <c:v>21.02</c:v>
                </c:pt>
                <c:pt idx="137">
                  <c:v>21.02</c:v>
                </c:pt>
                <c:pt idx="138">
                  <c:v>21.02</c:v>
                </c:pt>
                <c:pt idx="139">
                  <c:v>21.02</c:v>
                </c:pt>
                <c:pt idx="140">
                  <c:v>21.02</c:v>
                </c:pt>
                <c:pt idx="141">
                  <c:v>21.02</c:v>
                </c:pt>
                <c:pt idx="142">
                  <c:v>21.02</c:v>
                </c:pt>
                <c:pt idx="143">
                  <c:v>21.02</c:v>
                </c:pt>
                <c:pt idx="144">
                  <c:v>21.02</c:v>
                </c:pt>
                <c:pt idx="145">
                  <c:v>21.02</c:v>
                </c:pt>
                <c:pt idx="146">
                  <c:v>21.02</c:v>
                </c:pt>
                <c:pt idx="147">
                  <c:v>21.02</c:v>
                </c:pt>
                <c:pt idx="148">
                  <c:v>21.02</c:v>
                </c:pt>
                <c:pt idx="149">
                  <c:v>21.02</c:v>
                </c:pt>
                <c:pt idx="150">
                  <c:v>21.02</c:v>
                </c:pt>
                <c:pt idx="151">
                  <c:v>21.02</c:v>
                </c:pt>
                <c:pt idx="152">
                  <c:v>21.02</c:v>
                </c:pt>
                <c:pt idx="153">
                  <c:v>21.02</c:v>
                </c:pt>
                <c:pt idx="154">
                  <c:v>21.02</c:v>
                </c:pt>
                <c:pt idx="155">
                  <c:v>21.02</c:v>
                </c:pt>
                <c:pt idx="156">
                  <c:v>21.02</c:v>
                </c:pt>
                <c:pt idx="157">
                  <c:v>21.02</c:v>
                </c:pt>
                <c:pt idx="158">
                  <c:v>21.02</c:v>
                </c:pt>
                <c:pt idx="159">
                  <c:v>21.02</c:v>
                </c:pt>
                <c:pt idx="160">
                  <c:v>21.02</c:v>
                </c:pt>
                <c:pt idx="161">
                  <c:v>21.02</c:v>
                </c:pt>
                <c:pt idx="162">
                  <c:v>21.02</c:v>
                </c:pt>
                <c:pt idx="163">
                  <c:v>21.02</c:v>
                </c:pt>
                <c:pt idx="164">
                  <c:v>21.01</c:v>
                </c:pt>
                <c:pt idx="165">
                  <c:v>21.01</c:v>
                </c:pt>
                <c:pt idx="166">
                  <c:v>21.02</c:v>
                </c:pt>
                <c:pt idx="167">
                  <c:v>21.02</c:v>
                </c:pt>
                <c:pt idx="168">
                  <c:v>21.02</c:v>
                </c:pt>
                <c:pt idx="169">
                  <c:v>21.02</c:v>
                </c:pt>
                <c:pt idx="170">
                  <c:v>21</c:v>
                </c:pt>
                <c:pt idx="171">
                  <c:v>20.68</c:v>
                </c:pt>
                <c:pt idx="172">
                  <c:v>19.329999999999998</c:v>
                </c:pt>
                <c:pt idx="173">
                  <c:v>17.100000000000001</c:v>
                </c:pt>
                <c:pt idx="174">
                  <c:v>15.26</c:v>
                </c:pt>
                <c:pt idx="175">
                  <c:v>13.41</c:v>
                </c:pt>
                <c:pt idx="176">
                  <c:v>13.06</c:v>
                </c:pt>
                <c:pt idx="177">
                  <c:v>13.06</c:v>
                </c:pt>
                <c:pt idx="178">
                  <c:v>12.86</c:v>
                </c:pt>
                <c:pt idx="179">
                  <c:v>12.48</c:v>
                </c:pt>
                <c:pt idx="180">
                  <c:v>12.41</c:v>
                </c:pt>
                <c:pt idx="181">
                  <c:v>12.35</c:v>
                </c:pt>
                <c:pt idx="182">
                  <c:v>12.32</c:v>
                </c:pt>
                <c:pt idx="183">
                  <c:v>12.27</c:v>
                </c:pt>
                <c:pt idx="184">
                  <c:v>12.27</c:v>
                </c:pt>
                <c:pt idx="185">
                  <c:v>12.25</c:v>
                </c:pt>
                <c:pt idx="186">
                  <c:v>12.23</c:v>
                </c:pt>
                <c:pt idx="187">
                  <c:v>12.21</c:v>
                </c:pt>
                <c:pt idx="188">
                  <c:v>12.2</c:v>
                </c:pt>
                <c:pt idx="189">
                  <c:v>12.19</c:v>
                </c:pt>
                <c:pt idx="190">
                  <c:v>12.19</c:v>
                </c:pt>
                <c:pt idx="191">
                  <c:v>12.18</c:v>
                </c:pt>
                <c:pt idx="192">
                  <c:v>12.18</c:v>
                </c:pt>
                <c:pt idx="193">
                  <c:v>12.17</c:v>
                </c:pt>
                <c:pt idx="194">
                  <c:v>12.16</c:v>
                </c:pt>
                <c:pt idx="195">
                  <c:v>12.16</c:v>
                </c:pt>
                <c:pt idx="196">
                  <c:v>12.16</c:v>
                </c:pt>
                <c:pt idx="197">
                  <c:v>12.16</c:v>
                </c:pt>
                <c:pt idx="198">
                  <c:v>12.15</c:v>
                </c:pt>
                <c:pt idx="199">
                  <c:v>12.15</c:v>
                </c:pt>
                <c:pt idx="200">
                  <c:v>12.14</c:v>
                </c:pt>
                <c:pt idx="201">
                  <c:v>12.13</c:v>
                </c:pt>
                <c:pt idx="202">
                  <c:v>12.13</c:v>
                </c:pt>
                <c:pt idx="203">
                  <c:v>12.13</c:v>
                </c:pt>
                <c:pt idx="204">
                  <c:v>12.13</c:v>
                </c:pt>
                <c:pt idx="205">
                  <c:v>12.13</c:v>
                </c:pt>
                <c:pt idx="206">
                  <c:v>12.13</c:v>
                </c:pt>
                <c:pt idx="207">
                  <c:v>12.13</c:v>
                </c:pt>
                <c:pt idx="208">
                  <c:v>12.12</c:v>
                </c:pt>
                <c:pt idx="209">
                  <c:v>12.12</c:v>
                </c:pt>
                <c:pt idx="210">
                  <c:v>12.12</c:v>
                </c:pt>
                <c:pt idx="211">
                  <c:v>12.12</c:v>
                </c:pt>
                <c:pt idx="212">
                  <c:v>12.12</c:v>
                </c:pt>
                <c:pt idx="213">
                  <c:v>12.12</c:v>
                </c:pt>
                <c:pt idx="214">
                  <c:v>12.12</c:v>
                </c:pt>
                <c:pt idx="215">
                  <c:v>12.13</c:v>
                </c:pt>
                <c:pt idx="216">
                  <c:v>12.13</c:v>
                </c:pt>
                <c:pt idx="217">
                  <c:v>12.13</c:v>
                </c:pt>
                <c:pt idx="218">
                  <c:v>12.13</c:v>
                </c:pt>
                <c:pt idx="219">
                  <c:v>12.13</c:v>
                </c:pt>
                <c:pt idx="220">
                  <c:v>12.12</c:v>
                </c:pt>
                <c:pt idx="221">
                  <c:v>12.12</c:v>
                </c:pt>
                <c:pt idx="222">
                  <c:v>12.12</c:v>
                </c:pt>
                <c:pt idx="223">
                  <c:v>12.11</c:v>
                </c:pt>
                <c:pt idx="224">
                  <c:v>12.1</c:v>
                </c:pt>
                <c:pt idx="225">
                  <c:v>12.1</c:v>
                </c:pt>
                <c:pt idx="226">
                  <c:v>12.1</c:v>
                </c:pt>
                <c:pt idx="227">
                  <c:v>12.11</c:v>
                </c:pt>
                <c:pt idx="228">
                  <c:v>12.11</c:v>
                </c:pt>
                <c:pt idx="229">
                  <c:v>12.11</c:v>
                </c:pt>
                <c:pt idx="230">
                  <c:v>12.12</c:v>
                </c:pt>
                <c:pt idx="231">
                  <c:v>12.12</c:v>
                </c:pt>
                <c:pt idx="232">
                  <c:v>12.12</c:v>
                </c:pt>
                <c:pt idx="233">
                  <c:v>12.12</c:v>
                </c:pt>
                <c:pt idx="234">
                  <c:v>12.12</c:v>
                </c:pt>
                <c:pt idx="235">
                  <c:v>12.12</c:v>
                </c:pt>
                <c:pt idx="236">
                  <c:v>12.12</c:v>
                </c:pt>
                <c:pt idx="237">
                  <c:v>12.12</c:v>
                </c:pt>
                <c:pt idx="238">
                  <c:v>12.12</c:v>
                </c:pt>
                <c:pt idx="239">
                  <c:v>12.11</c:v>
                </c:pt>
                <c:pt idx="240">
                  <c:v>12.11</c:v>
                </c:pt>
                <c:pt idx="241">
                  <c:v>12.12</c:v>
                </c:pt>
                <c:pt idx="242">
                  <c:v>12.12</c:v>
                </c:pt>
                <c:pt idx="243">
                  <c:v>12.12</c:v>
                </c:pt>
                <c:pt idx="244">
                  <c:v>12.13</c:v>
                </c:pt>
                <c:pt idx="245">
                  <c:v>12.12</c:v>
                </c:pt>
                <c:pt idx="246">
                  <c:v>12.12</c:v>
                </c:pt>
                <c:pt idx="247">
                  <c:v>12.12</c:v>
                </c:pt>
                <c:pt idx="248">
                  <c:v>12.12</c:v>
                </c:pt>
                <c:pt idx="249">
                  <c:v>12.12</c:v>
                </c:pt>
                <c:pt idx="250">
                  <c:v>12.13</c:v>
                </c:pt>
                <c:pt idx="251">
                  <c:v>12.13</c:v>
                </c:pt>
                <c:pt idx="252">
                  <c:v>12.13</c:v>
                </c:pt>
                <c:pt idx="253">
                  <c:v>12.12</c:v>
                </c:pt>
                <c:pt idx="254">
                  <c:v>12.12</c:v>
                </c:pt>
                <c:pt idx="255">
                  <c:v>12.12</c:v>
                </c:pt>
                <c:pt idx="256">
                  <c:v>12.12</c:v>
                </c:pt>
                <c:pt idx="257">
                  <c:v>12.12</c:v>
                </c:pt>
                <c:pt idx="258">
                  <c:v>12.12</c:v>
                </c:pt>
                <c:pt idx="259">
                  <c:v>12.11</c:v>
                </c:pt>
                <c:pt idx="260">
                  <c:v>12.1</c:v>
                </c:pt>
                <c:pt idx="261">
                  <c:v>12.1</c:v>
                </c:pt>
                <c:pt idx="262">
                  <c:v>12.1</c:v>
                </c:pt>
                <c:pt idx="263">
                  <c:v>12.1</c:v>
                </c:pt>
                <c:pt idx="264">
                  <c:v>12.11</c:v>
                </c:pt>
                <c:pt idx="265">
                  <c:v>12.11</c:v>
                </c:pt>
                <c:pt idx="266">
                  <c:v>12.11</c:v>
                </c:pt>
                <c:pt idx="267">
                  <c:v>12.11</c:v>
                </c:pt>
                <c:pt idx="268">
                  <c:v>12.1</c:v>
                </c:pt>
                <c:pt idx="269">
                  <c:v>12.11</c:v>
                </c:pt>
                <c:pt idx="270">
                  <c:v>12.11</c:v>
                </c:pt>
                <c:pt idx="271">
                  <c:v>12.11</c:v>
                </c:pt>
                <c:pt idx="272">
                  <c:v>12.1</c:v>
                </c:pt>
                <c:pt idx="273">
                  <c:v>12.1</c:v>
                </c:pt>
                <c:pt idx="274">
                  <c:v>12.09</c:v>
                </c:pt>
                <c:pt idx="275">
                  <c:v>12.09</c:v>
                </c:pt>
                <c:pt idx="276">
                  <c:v>12.09</c:v>
                </c:pt>
                <c:pt idx="277">
                  <c:v>12.1</c:v>
                </c:pt>
                <c:pt idx="278">
                  <c:v>12.1</c:v>
                </c:pt>
                <c:pt idx="279">
                  <c:v>12.1</c:v>
                </c:pt>
                <c:pt idx="280">
                  <c:v>12.1</c:v>
                </c:pt>
                <c:pt idx="281">
                  <c:v>12.1</c:v>
                </c:pt>
                <c:pt idx="282">
                  <c:v>12.1</c:v>
                </c:pt>
                <c:pt idx="283">
                  <c:v>12.11</c:v>
                </c:pt>
                <c:pt idx="284">
                  <c:v>12.11</c:v>
                </c:pt>
                <c:pt idx="285">
                  <c:v>12.12</c:v>
                </c:pt>
                <c:pt idx="286">
                  <c:v>12.12</c:v>
                </c:pt>
                <c:pt idx="287">
                  <c:v>12.11</c:v>
                </c:pt>
                <c:pt idx="288">
                  <c:v>12.11</c:v>
                </c:pt>
                <c:pt idx="289">
                  <c:v>12.11</c:v>
                </c:pt>
                <c:pt idx="290">
                  <c:v>12.12</c:v>
                </c:pt>
                <c:pt idx="291">
                  <c:v>12.11</c:v>
                </c:pt>
                <c:pt idx="292">
                  <c:v>12.11</c:v>
                </c:pt>
                <c:pt idx="293">
                  <c:v>12.11</c:v>
                </c:pt>
                <c:pt idx="294">
                  <c:v>12.11</c:v>
                </c:pt>
                <c:pt idx="295">
                  <c:v>12.11</c:v>
                </c:pt>
                <c:pt idx="296">
                  <c:v>12.1</c:v>
                </c:pt>
                <c:pt idx="297">
                  <c:v>12.1</c:v>
                </c:pt>
                <c:pt idx="298">
                  <c:v>12.1</c:v>
                </c:pt>
                <c:pt idx="299">
                  <c:v>12.09</c:v>
                </c:pt>
                <c:pt idx="300">
                  <c:v>12.09</c:v>
                </c:pt>
                <c:pt idx="301">
                  <c:v>12.08</c:v>
                </c:pt>
                <c:pt idx="302">
                  <c:v>12.08</c:v>
                </c:pt>
                <c:pt idx="303">
                  <c:v>12.09</c:v>
                </c:pt>
                <c:pt idx="304">
                  <c:v>12.08</c:v>
                </c:pt>
                <c:pt idx="305">
                  <c:v>12.08</c:v>
                </c:pt>
                <c:pt idx="306">
                  <c:v>12.09</c:v>
                </c:pt>
                <c:pt idx="307">
                  <c:v>12.09</c:v>
                </c:pt>
                <c:pt idx="308">
                  <c:v>12.09</c:v>
                </c:pt>
                <c:pt idx="309">
                  <c:v>12.09</c:v>
                </c:pt>
                <c:pt idx="310">
                  <c:v>12.09</c:v>
                </c:pt>
                <c:pt idx="311">
                  <c:v>12.09</c:v>
                </c:pt>
                <c:pt idx="312">
                  <c:v>12.08</c:v>
                </c:pt>
                <c:pt idx="313">
                  <c:v>12.09</c:v>
                </c:pt>
                <c:pt idx="314">
                  <c:v>12.09</c:v>
                </c:pt>
                <c:pt idx="315">
                  <c:v>12.09</c:v>
                </c:pt>
                <c:pt idx="316">
                  <c:v>12.08</c:v>
                </c:pt>
                <c:pt idx="317">
                  <c:v>12.08</c:v>
                </c:pt>
                <c:pt idx="318">
                  <c:v>12.07</c:v>
                </c:pt>
                <c:pt idx="319">
                  <c:v>12.07</c:v>
                </c:pt>
                <c:pt idx="320">
                  <c:v>12.07</c:v>
                </c:pt>
                <c:pt idx="321">
                  <c:v>12.07</c:v>
                </c:pt>
                <c:pt idx="322">
                  <c:v>12.08</c:v>
                </c:pt>
                <c:pt idx="323">
                  <c:v>12.08</c:v>
                </c:pt>
                <c:pt idx="324">
                  <c:v>12.09</c:v>
                </c:pt>
                <c:pt idx="325">
                  <c:v>12.09</c:v>
                </c:pt>
                <c:pt idx="326">
                  <c:v>12.09</c:v>
                </c:pt>
                <c:pt idx="327">
                  <c:v>12.09</c:v>
                </c:pt>
                <c:pt idx="328">
                  <c:v>12.09</c:v>
                </c:pt>
                <c:pt idx="329">
                  <c:v>12.08</c:v>
                </c:pt>
                <c:pt idx="330">
                  <c:v>12.08</c:v>
                </c:pt>
                <c:pt idx="331">
                  <c:v>12.08</c:v>
                </c:pt>
                <c:pt idx="332">
                  <c:v>12.09</c:v>
                </c:pt>
                <c:pt idx="333">
                  <c:v>12.08</c:v>
                </c:pt>
                <c:pt idx="334">
                  <c:v>12.08</c:v>
                </c:pt>
                <c:pt idx="335">
                  <c:v>12.08</c:v>
                </c:pt>
                <c:pt idx="336">
                  <c:v>12.08</c:v>
                </c:pt>
                <c:pt idx="337">
                  <c:v>12.08</c:v>
                </c:pt>
                <c:pt idx="338">
                  <c:v>12.08</c:v>
                </c:pt>
                <c:pt idx="339">
                  <c:v>12.08</c:v>
                </c:pt>
                <c:pt idx="340">
                  <c:v>12.08</c:v>
                </c:pt>
                <c:pt idx="341">
                  <c:v>12.08</c:v>
                </c:pt>
                <c:pt idx="342">
                  <c:v>12.07</c:v>
                </c:pt>
                <c:pt idx="343">
                  <c:v>12.07</c:v>
                </c:pt>
                <c:pt idx="344">
                  <c:v>12.07</c:v>
                </c:pt>
                <c:pt idx="345">
                  <c:v>12.07</c:v>
                </c:pt>
                <c:pt idx="346">
                  <c:v>12.07</c:v>
                </c:pt>
                <c:pt idx="347">
                  <c:v>12.07</c:v>
                </c:pt>
                <c:pt idx="348">
                  <c:v>12.08</c:v>
                </c:pt>
                <c:pt idx="349">
                  <c:v>12.08</c:v>
                </c:pt>
                <c:pt idx="350">
                  <c:v>12.08</c:v>
                </c:pt>
                <c:pt idx="351">
                  <c:v>12.08</c:v>
                </c:pt>
                <c:pt idx="352">
                  <c:v>12.08</c:v>
                </c:pt>
                <c:pt idx="353">
                  <c:v>12.08</c:v>
                </c:pt>
                <c:pt idx="354">
                  <c:v>12.08</c:v>
                </c:pt>
                <c:pt idx="355">
                  <c:v>12.08</c:v>
                </c:pt>
                <c:pt idx="356">
                  <c:v>12.07</c:v>
                </c:pt>
                <c:pt idx="357">
                  <c:v>12.06</c:v>
                </c:pt>
                <c:pt idx="358">
                  <c:v>12.09</c:v>
                </c:pt>
                <c:pt idx="359">
                  <c:v>14.13</c:v>
                </c:pt>
                <c:pt idx="360">
                  <c:v>16.23</c:v>
                </c:pt>
                <c:pt idx="361">
                  <c:v>16.23</c:v>
                </c:pt>
                <c:pt idx="362">
                  <c:v>17.84</c:v>
                </c:pt>
                <c:pt idx="363">
                  <c:v>19.760000000000002</c:v>
                </c:pt>
                <c:pt idx="364">
                  <c:v>20.07</c:v>
                </c:pt>
                <c:pt idx="365">
                  <c:v>20.07</c:v>
                </c:pt>
                <c:pt idx="366">
                  <c:v>20.25</c:v>
                </c:pt>
                <c:pt idx="367">
                  <c:v>20.36</c:v>
                </c:pt>
                <c:pt idx="368">
                  <c:v>20.59</c:v>
                </c:pt>
                <c:pt idx="369">
                  <c:v>20.64</c:v>
                </c:pt>
                <c:pt idx="370">
                  <c:v>20.64</c:v>
                </c:pt>
                <c:pt idx="371">
                  <c:v>20.67</c:v>
                </c:pt>
                <c:pt idx="372">
                  <c:v>20.72</c:v>
                </c:pt>
                <c:pt idx="373">
                  <c:v>20.75</c:v>
                </c:pt>
                <c:pt idx="374">
                  <c:v>20.76</c:v>
                </c:pt>
                <c:pt idx="375">
                  <c:v>20.76</c:v>
                </c:pt>
                <c:pt idx="376">
                  <c:v>20.78</c:v>
                </c:pt>
                <c:pt idx="377">
                  <c:v>20.79</c:v>
                </c:pt>
                <c:pt idx="378">
                  <c:v>20.8</c:v>
                </c:pt>
                <c:pt idx="379">
                  <c:v>20.83</c:v>
                </c:pt>
                <c:pt idx="380">
                  <c:v>20.83</c:v>
                </c:pt>
                <c:pt idx="381">
                  <c:v>20.84</c:v>
                </c:pt>
                <c:pt idx="382">
                  <c:v>20.85</c:v>
                </c:pt>
                <c:pt idx="383">
                  <c:v>20.86</c:v>
                </c:pt>
                <c:pt idx="384">
                  <c:v>20.86</c:v>
                </c:pt>
                <c:pt idx="385">
                  <c:v>20.86</c:v>
                </c:pt>
                <c:pt idx="386">
                  <c:v>20.87</c:v>
                </c:pt>
                <c:pt idx="387">
                  <c:v>20.88</c:v>
                </c:pt>
                <c:pt idx="388">
                  <c:v>20.88</c:v>
                </c:pt>
                <c:pt idx="389">
                  <c:v>20.88</c:v>
                </c:pt>
                <c:pt idx="390">
                  <c:v>20.89</c:v>
                </c:pt>
                <c:pt idx="391">
                  <c:v>20.89</c:v>
                </c:pt>
                <c:pt idx="392">
                  <c:v>20.89</c:v>
                </c:pt>
                <c:pt idx="393">
                  <c:v>20.9</c:v>
                </c:pt>
                <c:pt idx="394">
                  <c:v>20.91</c:v>
                </c:pt>
                <c:pt idx="395">
                  <c:v>20.9</c:v>
                </c:pt>
                <c:pt idx="396">
                  <c:v>20.9</c:v>
                </c:pt>
                <c:pt idx="397">
                  <c:v>20.9</c:v>
                </c:pt>
                <c:pt idx="398">
                  <c:v>20.9</c:v>
                </c:pt>
                <c:pt idx="399">
                  <c:v>20.91</c:v>
                </c:pt>
                <c:pt idx="400">
                  <c:v>20.91</c:v>
                </c:pt>
                <c:pt idx="401">
                  <c:v>20.91</c:v>
                </c:pt>
                <c:pt idx="402">
                  <c:v>20.91</c:v>
                </c:pt>
                <c:pt idx="403">
                  <c:v>20.92</c:v>
                </c:pt>
                <c:pt idx="404">
                  <c:v>20.92</c:v>
                </c:pt>
                <c:pt idx="405">
                  <c:v>20.92</c:v>
                </c:pt>
                <c:pt idx="406">
                  <c:v>20.92</c:v>
                </c:pt>
                <c:pt idx="407">
                  <c:v>20.92</c:v>
                </c:pt>
                <c:pt idx="408">
                  <c:v>20.93</c:v>
                </c:pt>
                <c:pt idx="409">
                  <c:v>20.93</c:v>
                </c:pt>
                <c:pt idx="410">
                  <c:v>20.93</c:v>
                </c:pt>
                <c:pt idx="411">
                  <c:v>20.93</c:v>
                </c:pt>
                <c:pt idx="412">
                  <c:v>20.93</c:v>
                </c:pt>
                <c:pt idx="413">
                  <c:v>20.93</c:v>
                </c:pt>
                <c:pt idx="414">
                  <c:v>20.93</c:v>
                </c:pt>
                <c:pt idx="415">
                  <c:v>20.93</c:v>
                </c:pt>
                <c:pt idx="416">
                  <c:v>20.93</c:v>
                </c:pt>
                <c:pt idx="417">
                  <c:v>20.93</c:v>
                </c:pt>
                <c:pt idx="418">
                  <c:v>20.93</c:v>
                </c:pt>
                <c:pt idx="419">
                  <c:v>20.93</c:v>
                </c:pt>
                <c:pt idx="420">
                  <c:v>20.94</c:v>
                </c:pt>
                <c:pt idx="421">
                  <c:v>20.94</c:v>
                </c:pt>
                <c:pt idx="422">
                  <c:v>20.94</c:v>
                </c:pt>
                <c:pt idx="423">
                  <c:v>20.94</c:v>
                </c:pt>
                <c:pt idx="424">
                  <c:v>20.94</c:v>
                </c:pt>
                <c:pt idx="425">
                  <c:v>20.94</c:v>
                </c:pt>
                <c:pt idx="426">
                  <c:v>20.95</c:v>
                </c:pt>
                <c:pt idx="427">
                  <c:v>20.95</c:v>
                </c:pt>
                <c:pt idx="428">
                  <c:v>20.95</c:v>
                </c:pt>
                <c:pt idx="429">
                  <c:v>20.95</c:v>
                </c:pt>
                <c:pt idx="430">
                  <c:v>20.95</c:v>
                </c:pt>
                <c:pt idx="431">
                  <c:v>20.95</c:v>
                </c:pt>
                <c:pt idx="432">
                  <c:v>20.95</c:v>
                </c:pt>
                <c:pt idx="433">
                  <c:v>20.95</c:v>
                </c:pt>
                <c:pt idx="434">
                  <c:v>20.95</c:v>
                </c:pt>
                <c:pt idx="435">
                  <c:v>20.95</c:v>
                </c:pt>
                <c:pt idx="436">
                  <c:v>20.95</c:v>
                </c:pt>
                <c:pt idx="437">
                  <c:v>20.95</c:v>
                </c:pt>
                <c:pt idx="438">
                  <c:v>20.95</c:v>
                </c:pt>
                <c:pt idx="439">
                  <c:v>20.95</c:v>
                </c:pt>
                <c:pt idx="440">
                  <c:v>20.95</c:v>
                </c:pt>
                <c:pt idx="441">
                  <c:v>20.95</c:v>
                </c:pt>
                <c:pt idx="442">
                  <c:v>20.96</c:v>
                </c:pt>
                <c:pt idx="443">
                  <c:v>20.96</c:v>
                </c:pt>
                <c:pt idx="444">
                  <c:v>20.96</c:v>
                </c:pt>
                <c:pt idx="445">
                  <c:v>20.96</c:v>
                </c:pt>
                <c:pt idx="446">
                  <c:v>20.96</c:v>
                </c:pt>
                <c:pt idx="447">
                  <c:v>20.96</c:v>
                </c:pt>
                <c:pt idx="448">
                  <c:v>20.96</c:v>
                </c:pt>
                <c:pt idx="449">
                  <c:v>20.96</c:v>
                </c:pt>
                <c:pt idx="450">
                  <c:v>20.96</c:v>
                </c:pt>
                <c:pt idx="451">
                  <c:v>20.96</c:v>
                </c:pt>
                <c:pt idx="452">
                  <c:v>20.96</c:v>
                </c:pt>
                <c:pt idx="453">
                  <c:v>20.97</c:v>
                </c:pt>
                <c:pt idx="454">
                  <c:v>20.97</c:v>
                </c:pt>
                <c:pt idx="455">
                  <c:v>20.97</c:v>
                </c:pt>
                <c:pt idx="456">
                  <c:v>20.97</c:v>
                </c:pt>
                <c:pt idx="457">
                  <c:v>20.97</c:v>
                </c:pt>
                <c:pt idx="458">
                  <c:v>20.97</c:v>
                </c:pt>
                <c:pt idx="459">
                  <c:v>20.97</c:v>
                </c:pt>
                <c:pt idx="460">
                  <c:v>20.97</c:v>
                </c:pt>
                <c:pt idx="461">
                  <c:v>20.97</c:v>
                </c:pt>
                <c:pt idx="462">
                  <c:v>20.97</c:v>
                </c:pt>
                <c:pt idx="463">
                  <c:v>20.97</c:v>
                </c:pt>
                <c:pt idx="464">
                  <c:v>20.97</c:v>
                </c:pt>
                <c:pt idx="465">
                  <c:v>20.97</c:v>
                </c:pt>
                <c:pt idx="466">
                  <c:v>20.97</c:v>
                </c:pt>
                <c:pt idx="467">
                  <c:v>20.98</c:v>
                </c:pt>
                <c:pt idx="468">
                  <c:v>20.98</c:v>
                </c:pt>
                <c:pt idx="469">
                  <c:v>20.97</c:v>
                </c:pt>
                <c:pt idx="470">
                  <c:v>20.97</c:v>
                </c:pt>
                <c:pt idx="471">
                  <c:v>20.97</c:v>
                </c:pt>
                <c:pt idx="472">
                  <c:v>20.97</c:v>
                </c:pt>
                <c:pt idx="473">
                  <c:v>20.96</c:v>
                </c:pt>
                <c:pt idx="474">
                  <c:v>20.96</c:v>
                </c:pt>
                <c:pt idx="475">
                  <c:v>20.95</c:v>
                </c:pt>
                <c:pt idx="476">
                  <c:v>20.96</c:v>
                </c:pt>
                <c:pt idx="477">
                  <c:v>20.96</c:v>
                </c:pt>
                <c:pt idx="478">
                  <c:v>20.96</c:v>
                </c:pt>
                <c:pt idx="479">
                  <c:v>20.96</c:v>
                </c:pt>
                <c:pt idx="480">
                  <c:v>20.96</c:v>
                </c:pt>
                <c:pt idx="481">
                  <c:v>20.96</c:v>
                </c:pt>
                <c:pt idx="482">
                  <c:v>20.97</c:v>
                </c:pt>
                <c:pt idx="483">
                  <c:v>20.97</c:v>
                </c:pt>
                <c:pt idx="484">
                  <c:v>20.97</c:v>
                </c:pt>
                <c:pt idx="485">
                  <c:v>20.97</c:v>
                </c:pt>
                <c:pt idx="486">
                  <c:v>20.97</c:v>
                </c:pt>
                <c:pt idx="487">
                  <c:v>20.97</c:v>
                </c:pt>
                <c:pt idx="488">
                  <c:v>20.98</c:v>
                </c:pt>
                <c:pt idx="489">
                  <c:v>20.98</c:v>
                </c:pt>
                <c:pt idx="490">
                  <c:v>20.98</c:v>
                </c:pt>
                <c:pt idx="491">
                  <c:v>20.98</c:v>
                </c:pt>
                <c:pt idx="492">
                  <c:v>20.98</c:v>
                </c:pt>
                <c:pt idx="493">
                  <c:v>20.98</c:v>
                </c:pt>
                <c:pt idx="494">
                  <c:v>20.98</c:v>
                </c:pt>
                <c:pt idx="495">
                  <c:v>20.98</c:v>
                </c:pt>
                <c:pt idx="496">
                  <c:v>20.98</c:v>
                </c:pt>
                <c:pt idx="497">
                  <c:v>20.97</c:v>
                </c:pt>
                <c:pt idx="498">
                  <c:v>20.97</c:v>
                </c:pt>
                <c:pt idx="499">
                  <c:v>20.97</c:v>
                </c:pt>
                <c:pt idx="500">
                  <c:v>20.98</c:v>
                </c:pt>
                <c:pt idx="501">
                  <c:v>20.98</c:v>
                </c:pt>
                <c:pt idx="502">
                  <c:v>20.98</c:v>
                </c:pt>
                <c:pt idx="503">
                  <c:v>20.98</c:v>
                </c:pt>
                <c:pt idx="504">
                  <c:v>20.98</c:v>
                </c:pt>
                <c:pt idx="505">
                  <c:v>20.98</c:v>
                </c:pt>
                <c:pt idx="506">
                  <c:v>20.98</c:v>
                </c:pt>
                <c:pt idx="507">
                  <c:v>20.99</c:v>
                </c:pt>
                <c:pt idx="508">
                  <c:v>20.99</c:v>
                </c:pt>
                <c:pt idx="509">
                  <c:v>20.99</c:v>
                </c:pt>
                <c:pt idx="510">
                  <c:v>20.99</c:v>
                </c:pt>
                <c:pt idx="511">
                  <c:v>20.98</c:v>
                </c:pt>
                <c:pt idx="512">
                  <c:v>20.99</c:v>
                </c:pt>
                <c:pt idx="513">
                  <c:v>20.99</c:v>
                </c:pt>
                <c:pt idx="514">
                  <c:v>20.98</c:v>
                </c:pt>
                <c:pt idx="515">
                  <c:v>20.98</c:v>
                </c:pt>
                <c:pt idx="516">
                  <c:v>20.98</c:v>
                </c:pt>
                <c:pt idx="517">
                  <c:v>20.98</c:v>
                </c:pt>
                <c:pt idx="518">
                  <c:v>20.99</c:v>
                </c:pt>
                <c:pt idx="519">
                  <c:v>20.98</c:v>
                </c:pt>
                <c:pt idx="520">
                  <c:v>20.98</c:v>
                </c:pt>
                <c:pt idx="521">
                  <c:v>20.98</c:v>
                </c:pt>
                <c:pt idx="522">
                  <c:v>20.99</c:v>
                </c:pt>
                <c:pt idx="523">
                  <c:v>20.99</c:v>
                </c:pt>
                <c:pt idx="524">
                  <c:v>20.99</c:v>
                </c:pt>
                <c:pt idx="525">
                  <c:v>20.98</c:v>
                </c:pt>
                <c:pt idx="526">
                  <c:v>20.98</c:v>
                </c:pt>
                <c:pt idx="527">
                  <c:v>20.99</c:v>
                </c:pt>
                <c:pt idx="528">
                  <c:v>20.99</c:v>
                </c:pt>
                <c:pt idx="529">
                  <c:v>20.99</c:v>
                </c:pt>
                <c:pt idx="530">
                  <c:v>20.99</c:v>
                </c:pt>
                <c:pt idx="531">
                  <c:v>20.99</c:v>
                </c:pt>
                <c:pt idx="532">
                  <c:v>20.99</c:v>
                </c:pt>
                <c:pt idx="533">
                  <c:v>20.99</c:v>
                </c:pt>
                <c:pt idx="534">
                  <c:v>20.99</c:v>
                </c:pt>
                <c:pt idx="535">
                  <c:v>20.99</c:v>
                </c:pt>
                <c:pt idx="536">
                  <c:v>20.99</c:v>
                </c:pt>
                <c:pt idx="537">
                  <c:v>20.99</c:v>
                </c:pt>
                <c:pt idx="538">
                  <c:v>20.99</c:v>
                </c:pt>
                <c:pt idx="539">
                  <c:v>20.99</c:v>
                </c:pt>
                <c:pt idx="540">
                  <c:v>20.99</c:v>
                </c:pt>
                <c:pt idx="541">
                  <c:v>20.99</c:v>
                </c:pt>
                <c:pt idx="542">
                  <c:v>20.99</c:v>
                </c:pt>
                <c:pt idx="543">
                  <c:v>20.99</c:v>
                </c:pt>
                <c:pt idx="544">
                  <c:v>20.99</c:v>
                </c:pt>
                <c:pt idx="545">
                  <c:v>21</c:v>
                </c:pt>
                <c:pt idx="546">
                  <c:v>21</c:v>
                </c:pt>
                <c:pt idx="547">
                  <c:v>21</c:v>
                </c:pt>
                <c:pt idx="548">
                  <c:v>21</c:v>
                </c:pt>
                <c:pt idx="549">
                  <c:v>20.99</c:v>
                </c:pt>
                <c:pt idx="550">
                  <c:v>20.99</c:v>
                </c:pt>
                <c:pt idx="551">
                  <c:v>20.99</c:v>
                </c:pt>
                <c:pt idx="552">
                  <c:v>20.99</c:v>
                </c:pt>
                <c:pt idx="553">
                  <c:v>20.99</c:v>
                </c:pt>
                <c:pt idx="554">
                  <c:v>20.99</c:v>
                </c:pt>
                <c:pt idx="555">
                  <c:v>20.99</c:v>
                </c:pt>
                <c:pt idx="556">
                  <c:v>20.99</c:v>
                </c:pt>
                <c:pt idx="557">
                  <c:v>20.99</c:v>
                </c:pt>
                <c:pt idx="558">
                  <c:v>21</c:v>
                </c:pt>
                <c:pt idx="559">
                  <c:v>21</c:v>
                </c:pt>
                <c:pt idx="560">
                  <c:v>21</c:v>
                </c:pt>
                <c:pt idx="561">
                  <c:v>21</c:v>
                </c:pt>
                <c:pt idx="562">
                  <c:v>21</c:v>
                </c:pt>
                <c:pt idx="563">
                  <c:v>21</c:v>
                </c:pt>
                <c:pt idx="564">
                  <c:v>21</c:v>
                </c:pt>
                <c:pt idx="565">
                  <c:v>20.99</c:v>
                </c:pt>
                <c:pt idx="566">
                  <c:v>20.99</c:v>
                </c:pt>
                <c:pt idx="567">
                  <c:v>20.99</c:v>
                </c:pt>
                <c:pt idx="568">
                  <c:v>20.99</c:v>
                </c:pt>
                <c:pt idx="569">
                  <c:v>20.99</c:v>
                </c:pt>
                <c:pt idx="570">
                  <c:v>20.99</c:v>
                </c:pt>
              </c:numCache>
            </c:numRef>
          </c:yVal>
          <c:smooth val="0"/>
          <c:extLst xmlns:c16r2="http://schemas.microsoft.com/office/drawing/2015/06/chart">
            <c:ext xmlns:c16="http://schemas.microsoft.com/office/drawing/2014/chart" uri="{C3380CC4-5D6E-409C-BE32-E72D297353CC}">
              <c16:uniqueId val="{00000002-05AE-470C-8CEF-CA77491F0C0E}"/>
            </c:ext>
          </c:extLst>
        </c:ser>
        <c:dLbls>
          <c:showLegendKey val="0"/>
          <c:showVal val="0"/>
          <c:showCatName val="0"/>
          <c:showSerName val="0"/>
          <c:showPercent val="0"/>
          <c:showBubbleSize val="0"/>
        </c:dLbls>
        <c:axId val="-509425952"/>
        <c:axId val="-509429760"/>
      </c:scatterChart>
      <c:valAx>
        <c:axId val="-509425408"/>
        <c:scaling>
          <c:orientation val="minMax"/>
          <c:max val="6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i="0"/>
                  <a:t>Sec</a:t>
                </a:r>
              </a:p>
            </c:rich>
          </c:tx>
          <c:layout>
            <c:manualLayout>
              <c:xMode val="edge"/>
              <c:yMode val="edge"/>
              <c:x val="0.50818617439292146"/>
              <c:y val="0.88021063037724867"/>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37376"/>
        <c:crosses val="autoZero"/>
        <c:crossBetween val="midCat"/>
        <c:majorUnit val="50"/>
      </c:valAx>
      <c:valAx>
        <c:axId val="-509437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1"/>
                  <a:t>ppm</a:t>
                </a:r>
                <a:endParaRPr lang="en-US"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25408"/>
        <c:crosses val="autoZero"/>
        <c:crossBetween val="midCat"/>
        <c:majorUnit val="10"/>
      </c:valAx>
      <c:valAx>
        <c:axId val="-50942976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0.95175103671116768"/>
              <c:y val="0.445981900178875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25952"/>
        <c:crosses val="max"/>
        <c:crossBetween val="midCat"/>
        <c:majorUnit val="2"/>
      </c:valAx>
      <c:valAx>
        <c:axId val="-509425952"/>
        <c:scaling>
          <c:orientation val="minMax"/>
        </c:scaling>
        <c:delete val="1"/>
        <c:axPos val="b"/>
        <c:numFmt formatCode="0" sourceLinked="1"/>
        <c:majorTickMark val="out"/>
        <c:minorTickMark val="none"/>
        <c:tickLblPos val="nextTo"/>
        <c:crossAx val="-509429760"/>
        <c:crosses val="autoZero"/>
        <c:crossBetween val="midCat"/>
      </c:valAx>
      <c:spPr>
        <a:noFill/>
        <a:ln>
          <a:noFill/>
        </a:ln>
        <a:effectLst/>
      </c:spPr>
    </c:plotArea>
    <c:legend>
      <c:legendPos val="b"/>
      <c:layout>
        <c:manualLayout>
          <c:xMode val="edge"/>
          <c:yMode val="edge"/>
          <c:x val="6.8685409319664881E-2"/>
          <c:y val="0.90792162098570217"/>
          <c:w val="0.2979162999557991"/>
          <c:h val="6.135025127471931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a:t>Fire Pump 19Jun Additive</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794087517351337E-2"/>
          <c:y val="0.11118832522585129"/>
          <c:w val="0.79418187622621084"/>
          <c:h val="0.72111064296254135"/>
        </c:manualLayout>
      </c:layout>
      <c:scatterChart>
        <c:scatterStyle val="lineMarker"/>
        <c:varyColors val="0"/>
        <c:ser>
          <c:idx val="0"/>
          <c:order val="0"/>
          <c:tx>
            <c:strRef>
              <c:f>FirePmp!$D$1</c:f>
              <c:strCache>
                <c:ptCount val="1"/>
                <c:pt idx="0">
                  <c:v>ppm CO</c:v>
                </c:pt>
              </c:strCache>
            </c:strRef>
          </c:tx>
          <c:spPr>
            <a:ln w="25400" cap="rnd">
              <a:noFill/>
              <a:round/>
            </a:ln>
            <a:effectLst/>
          </c:spPr>
          <c:marker>
            <c:symbol val="circle"/>
            <c:size val="3"/>
            <c:spPr>
              <a:solidFill>
                <a:schemeClr val="accent1"/>
              </a:solidFill>
              <a:ln w="9525">
                <a:solidFill>
                  <a:schemeClr val="accent1"/>
                </a:solidFill>
              </a:ln>
              <a:effectLst/>
            </c:spPr>
          </c:marker>
          <c:xVal>
            <c:numRef>
              <c:f>FirePmp!$B$2:$B$4634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numCache>
            </c:numRef>
          </c:xVal>
          <c:yVal>
            <c:numRef>
              <c:f>FirePmp!$D$2:$D$4634</c:f>
              <c:numCache>
                <c:formatCode>0</c:formatCode>
                <c:ptCount val="4633"/>
                <c:pt idx="0">
                  <c:v>3</c:v>
                </c:pt>
                <c:pt idx="1">
                  <c:v>3</c:v>
                </c:pt>
                <c:pt idx="2">
                  <c:v>2</c:v>
                </c:pt>
                <c:pt idx="3">
                  <c:v>2</c:v>
                </c:pt>
                <c:pt idx="4">
                  <c:v>2</c:v>
                </c:pt>
                <c:pt idx="5">
                  <c:v>3</c:v>
                </c:pt>
                <c:pt idx="6">
                  <c:v>1</c:v>
                </c:pt>
                <c:pt idx="7">
                  <c:v>1</c:v>
                </c:pt>
                <c:pt idx="8">
                  <c:v>2</c:v>
                </c:pt>
                <c:pt idx="9">
                  <c:v>1</c:v>
                </c:pt>
                <c:pt idx="10">
                  <c:v>1</c:v>
                </c:pt>
                <c:pt idx="11">
                  <c:v>1</c:v>
                </c:pt>
                <c:pt idx="12">
                  <c:v>1</c:v>
                </c:pt>
                <c:pt idx="13">
                  <c:v>2</c:v>
                </c:pt>
                <c:pt idx="14">
                  <c:v>1</c:v>
                </c:pt>
                <c:pt idx="15">
                  <c:v>2</c:v>
                </c:pt>
                <c:pt idx="16">
                  <c:v>1</c:v>
                </c:pt>
                <c:pt idx="17">
                  <c:v>2</c:v>
                </c:pt>
                <c:pt idx="18">
                  <c:v>3</c:v>
                </c:pt>
                <c:pt idx="19">
                  <c:v>2</c:v>
                </c:pt>
                <c:pt idx="20">
                  <c:v>1</c:v>
                </c:pt>
                <c:pt idx="21">
                  <c:v>1</c:v>
                </c:pt>
                <c:pt idx="22">
                  <c:v>1</c:v>
                </c:pt>
                <c:pt idx="23">
                  <c:v>2</c:v>
                </c:pt>
                <c:pt idx="24">
                  <c:v>2</c:v>
                </c:pt>
                <c:pt idx="25">
                  <c:v>2</c:v>
                </c:pt>
                <c:pt idx="26">
                  <c:v>2</c:v>
                </c:pt>
                <c:pt idx="27">
                  <c:v>0</c:v>
                </c:pt>
                <c:pt idx="28">
                  <c:v>2</c:v>
                </c:pt>
                <c:pt idx="29">
                  <c:v>1</c:v>
                </c:pt>
                <c:pt idx="30">
                  <c:v>1</c:v>
                </c:pt>
                <c:pt idx="31">
                  <c:v>2</c:v>
                </c:pt>
                <c:pt idx="32">
                  <c:v>1</c:v>
                </c:pt>
                <c:pt idx="33">
                  <c:v>2</c:v>
                </c:pt>
                <c:pt idx="34">
                  <c:v>1</c:v>
                </c:pt>
                <c:pt idx="35">
                  <c:v>2</c:v>
                </c:pt>
                <c:pt idx="36">
                  <c:v>2</c:v>
                </c:pt>
                <c:pt idx="37">
                  <c:v>1</c:v>
                </c:pt>
                <c:pt idx="38">
                  <c:v>2</c:v>
                </c:pt>
                <c:pt idx="39">
                  <c:v>1</c:v>
                </c:pt>
                <c:pt idx="40">
                  <c:v>1</c:v>
                </c:pt>
                <c:pt idx="41">
                  <c:v>2</c:v>
                </c:pt>
                <c:pt idx="42">
                  <c:v>0</c:v>
                </c:pt>
                <c:pt idx="43">
                  <c:v>0</c:v>
                </c:pt>
                <c:pt idx="44">
                  <c:v>1</c:v>
                </c:pt>
                <c:pt idx="45">
                  <c:v>2</c:v>
                </c:pt>
                <c:pt idx="46">
                  <c:v>1</c:v>
                </c:pt>
                <c:pt idx="47">
                  <c:v>2</c:v>
                </c:pt>
                <c:pt idx="48">
                  <c:v>1</c:v>
                </c:pt>
                <c:pt idx="49">
                  <c:v>1</c:v>
                </c:pt>
                <c:pt idx="50">
                  <c:v>0</c:v>
                </c:pt>
                <c:pt idx="51">
                  <c:v>0</c:v>
                </c:pt>
                <c:pt idx="52">
                  <c:v>2</c:v>
                </c:pt>
                <c:pt idx="53">
                  <c:v>1</c:v>
                </c:pt>
                <c:pt idx="54">
                  <c:v>0</c:v>
                </c:pt>
                <c:pt idx="55">
                  <c:v>0</c:v>
                </c:pt>
                <c:pt idx="56">
                  <c:v>1</c:v>
                </c:pt>
                <c:pt idx="57">
                  <c:v>1</c:v>
                </c:pt>
                <c:pt idx="58">
                  <c:v>2</c:v>
                </c:pt>
                <c:pt idx="59">
                  <c:v>2</c:v>
                </c:pt>
                <c:pt idx="60">
                  <c:v>1</c:v>
                </c:pt>
                <c:pt idx="61">
                  <c:v>1</c:v>
                </c:pt>
                <c:pt idx="62">
                  <c:v>0</c:v>
                </c:pt>
                <c:pt idx="63">
                  <c:v>1</c:v>
                </c:pt>
                <c:pt idx="64">
                  <c:v>0</c:v>
                </c:pt>
                <c:pt idx="65">
                  <c:v>1</c:v>
                </c:pt>
                <c:pt idx="66">
                  <c:v>1</c:v>
                </c:pt>
                <c:pt idx="67">
                  <c:v>1</c:v>
                </c:pt>
                <c:pt idx="68">
                  <c:v>1</c:v>
                </c:pt>
                <c:pt idx="69">
                  <c:v>1</c:v>
                </c:pt>
                <c:pt idx="70">
                  <c:v>2</c:v>
                </c:pt>
                <c:pt idx="71">
                  <c:v>1</c:v>
                </c:pt>
                <c:pt idx="72">
                  <c:v>0</c:v>
                </c:pt>
                <c:pt idx="73">
                  <c:v>0</c:v>
                </c:pt>
                <c:pt idx="74">
                  <c:v>1</c:v>
                </c:pt>
                <c:pt idx="75">
                  <c:v>0</c:v>
                </c:pt>
                <c:pt idx="76">
                  <c:v>0</c:v>
                </c:pt>
                <c:pt idx="77">
                  <c:v>1</c:v>
                </c:pt>
                <c:pt idx="78">
                  <c:v>0</c:v>
                </c:pt>
                <c:pt idx="79">
                  <c:v>1</c:v>
                </c:pt>
                <c:pt idx="80">
                  <c:v>1</c:v>
                </c:pt>
                <c:pt idx="81">
                  <c:v>2</c:v>
                </c:pt>
                <c:pt idx="82">
                  <c:v>2</c:v>
                </c:pt>
                <c:pt idx="83">
                  <c:v>2</c:v>
                </c:pt>
                <c:pt idx="84">
                  <c:v>1</c:v>
                </c:pt>
                <c:pt idx="85">
                  <c:v>0</c:v>
                </c:pt>
                <c:pt idx="86">
                  <c:v>1</c:v>
                </c:pt>
                <c:pt idx="87">
                  <c:v>1</c:v>
                </c:pt>
                <c:pt idx="88">
                  <c:v>0</c:v>
                </c:pt>
                <c:pt idx="89">
                  <c:v>0</c:v>
                </c:pt>
                <c:pt idx="90">
                  <c:v>2</c:v>
                </c:pt>
                <c:pt idx="91">
                  <c:v>0</c:v>
                </c:pt>
                <c:pt idx="92">
                  <c:v>2</c:v>
                </c:pt>
                <c:pt idx="93">
                  <c:v>2</c:v>
                </c:pt>
                <c:pt idx="94">
                  <c:v>0</c:v>
                </c:pt>
                <c:pt idx="95">
                  <c:v>0</c:v>
                </c:pt>
                <c:pt idx="96">
                  <c:v>0</c:v>
                </c:pt>
                <c:pt idx="97">
                  <c:v>1</c:v>
                </c:pt>
                <c:pt idx="98">
                  <c:v>1</c:v>
                </c:pt>
                <c:pt idx="99">
                  <c:v>0</c:v>
                </c:pt>
                <c:pt idx="100">
                  <c:v>1</c:v>
                </c:pt>
                <c:pt idx="101">
                  <c:v>0</c:v>
                </c:pt>
                <c:pt idx="102">
                  <c:v>0</c:v>
                </c:pt>
                <c:pt idx="103">
                  <c:v>1</c:v>
                </c:pt>
                <c:pt idx="104">
                  <c:v>1</c:v>
                </c:pt>
                <c:pt idx="105">
                  <c:v>0</c:v>
                </c:pt>
                <c:pt idx="106">
                  <c:v>0</c:v>
                </c:pt>
                <c:pt idx="107">
                  <c:v>0</c:v>
                </c:pt>
                <c:pt idx="108">
                  <c:v>1</c:v>
                </c:pt>
                <c:pt idx="109">
                  <c:v>0</c:v>
                </c:pt>
                <c:pt idx="110">
                  <c:v>0</c:v>
                </c:pt>
                <c:pt idx="111">
                  <c:v>1</c:v>
                </c:pt>
                <c:pt idx="112">
                  <c:v>1</c:v>
                </c:pt>
                <c:pt idx="113">
                  <c:v>0</c:v>
                </c:pt>
                <c:pt idx="114">
                  <c:v>1</c:v>
                </c:pt>
                <c:pt idx="115">
                  <c:v>2</c:v>
                </c:pt>
                <c:pt idx="116">
                  <c:v>1</c:v>
                </c:pt>
                <c:pt idx="117">
                  <c:v>1</c:v>
                </c:pt>
                <c:pt idx="118">
                  <c:v>0</c:v>
                </c:pt>
                <c:pt idx="119">
                  <c:v>0</c:v>
                </c:pt>
                <c:pt idx="120">
                  <c:v>0</c:v>
                </c:pt>
                <c:pt idx="121">
                  <c:v>1</c:v>
                </c:pt>
                <c:pt idx="122">
                  <c:v>0</c:v>
                </c:pt>
                <c:pt idx="123">
                  <c:v>0</c:v>
                </c:pt>
                <c:pt idx="124">
                  <c:v>0</c:v>
                </c:pt>
                <c:pt idx="125">
                  <c:v>1</c:v>
                </c:pt>
                <c:pt idx="126">
                  <c:v>1</c:v>
                </c:pt>
                <c:pt idx="127">
                  <c:v>1</c:v>
                </c:pt>
                <c:pt idx="128">
                  <c:v>1</c:v>
                </c:pt>
                <c:pt idx="129">
                  <c:v>1</c:v>
                </c:pt>
                <c:pt idx="130">
                  <c:v>0</c:v>
                </c:pt>
                <c:pt idx="131">
                  <c:v>0</c:v>
                </c:pt>
                <c:pt idx="132">
                  <c:v>1</c:v>
                </c:pt>
                <c:pt idx="133">
                  <c:v>1</c:v>
                </c:pt>
                <c:pt idx="134">
                  <c:v>1</c:v>
                </c:pt>
                <c:pt idx="135">
                  <c:v>2</c:v>
                </c:pt>
                <c:pt idx="136">
                  <c:v>1</c:v>
                </c:pt>
                <c:pt idx="137">
                  <c:v>1</c:v>
                </c:pt>
                <c:pt idx="138">
                  <c:v>1</c:v>
                </c:pt>
                <c:pt idx="139">
                  <c:v>1</c:v>
                </c:pt>
                <c:pt idx="140">
                  <c:v>2</c:v>
                </c:pt>
                <c:pt idx="141">
                  <c:v>0</c:v>
                </c:pt>
                <c:pt idx="142">
                  <c:v>0</c:v>
                </c:pt>
                <c:pt idx="143">
                  <c:v>1</c:v>
                </c:pt>
                <c:pt idx="144">
                  <c:v>1</c:v>
                </c:pt>
                <c:pt idx="145">
                  <c:v>1</c:v>
                </c:pt>
                <c:pt idx="146">
                  <c:v>0</c:v>
                </c:pt>
                <c:pt idx="147">
                  <c:v>0</c:v>
                </c:pt>
                <c:pt idx="148">
                  <c:v>1</c:v>
                </c:pt>
                <c:pt idx="149">
                  <c:v>2</c:v>
                </c:pt>
                <c:pt idx="150">
                  <c:v>0</c:v>
                </c:pt>
                <c:pt idx="151">
                  <c:v>0</c:v>
                </c:pt>
                <c:pt idx="152">
                  <c:v>0</c:v>
                </c:pt>
                <c:pt idx="153">
                  <c:v>0</c:v>
                </c:pt>
                <c:pt idx="154">
                  <c:v>0</c:v>
                </c:pt>
                <c:pt idx="155">
                  <c:v>0</c:v>
                </c:pt>
                <c:pt idx="156">
                  <c:v>1</c:v>
                </c:pt>
                <c:pt idx="157">
                  <c:v>1</c:v>
                </c:pt>
                <c:pt idx="158">
                  <c:v>0</c:v>
                </c:pt>
                <c:pt idx="159">
                  <c:v>1</c:v>
                </c:pt>
                <c:pt idx="160">
                  <c:v>0</c:v>
                </c:pt>
                <c:pt idx="161">
                  <c:v>0</c:v>
                </c:pt>
                <c:pt idx="162">
                  <c:v>0</c:v>
                </c:pt>
                <c:pt idx="163">
                  <c:v>0</c:v>
                </c:pt>
                <c:pt idx="164">
                  <c:v>0</c:v>
                </c:pt>
                <c:pt idx="165">
                  <c:v>0</c:v>
                </c:pt>
                <c:pt idx="166">
                  <c:v>1</c:v>
                </c:pt>
                <c:pt idx="167">
                  <c:v>1</c:v>
                </c:pt>
                <c:pt idx="168">
                  <c:v>2</c:v>
                </c:pt>
                <c:pt idx="169">
                  <c:v>6</c:v>
                </c:pt>
                <c:pt idx="170">
                  <c:v>12</c:v>
                </c:pt>
                <c:pt idx="171">
                  <c:v>12</c:v>
                </c:pt>
                <c:pt idx="172">
                  <c:v>31</c:v>
                </c:pt>
                <c:pt idx="173">
                  <c:v>43</c:v>
                </c:pt>
                <c:pt idx="174">
                  <c:v>55</c:v>
                </c:pt>
                <c:pt idx="175">
                  <c:v>55</c:v>
                </c:pt>
                <c:pt idx="176">
                  <c:v>74</c:v>
                </c:pt>
                <c:pt idx="177">
                  <c:v>83</c:v>
                </c:pt>
                <c:pt idx="178">
                  <c:v>94</c:v>
                </c:pt>
                <c:pt idx="179">
                  <c:v>94</c:v>
                </c:pt>
                <c:pt idx="180">
                  <c:v>100</c:v>
                </c:pt>
                <c:pt idx="181">
                  <c:v>108</c:v>
                </c:pt>
                <c:pt idx="182">
                  <c:v>118</c:v>
                </c:pt>
                <c:pt idx="183">
                  <c:v>121</c:v>
                </c:pt>
                <c:pt idx="184">
                  <c:v>124</c:v>
                </c:pt>
                <c:pt idx="185">
                  <c:v>126</c:v>
                </c:pt>
                <c:pt idx="186">
                  <c:v>127</c:v>
                </c:pt>
                <c:pt idx="187">
                  <c:v>129</c:v>
                </c:pt>
                <c:pt idx="188">
                  <c:v>132</c:v>
                </c:pt>
                <c:pt idx="189">
                  <c:v>132</c:v>
                </c:pt>
                <c:pt idx="190">
                  <c:v>131</c:v>
                </c:pt>
                <c:pt idx="191">
                  <c:v>133</c:v>
                </c:pt>
                <c:pt idx="192">
                  <c:v>135</c:v>
                </c:pt>
                <c:pt idx="193">
                  <c:v>135</c:v>
                </c:pt>
                <c:pt idx="194">
                  <c:v>136</c:v>
                </c:pt>
                <c:pt idx="195">
                  <c:v>136</c:v>
                </c:pt>
                <c:pt idx="196">
                  <c:v>137</c:v>
                </c:pt>
                <c:pt idx="197">
                  <c:v>137</c:v>
                </c:pt>
                <c:pt idx="198">
                  <c:v>138</c:v>
                </c:pt>
                <c:pt idx="199">
                  <c:v>136</c:v>
                </c:pt>
                <c:pt idx="200">
                  <c:v>138</c:v>
                </c:pt>
                <c:pt idx="201">
                  <c:v>138</c:v>
                </c:pt>
                <c:pt idx="202">
                  <c:v>138</c:v>
                </c:pt>
                <c:pt idx="203">
                  <c:v>139</c:v>
                </c:pt>
                <c:pt idx="204">
                  <c:v>139</c:v>
                </c:pt>
                <c:pt idx="205">
                  <c:v>137</c:v>
                </c:pt>
                <c:pt idx="206">
                  <c:v>139</c:v>
                </c:pt>
                <c:pt idx="207">
                  <c:v>139</c:v>
                </c:pt>
                <c:pt idx="208">
                  <c:v>137</c:v>
                </c:pt>
                <c:pt idx="209">
                  <c:v>138</c:v>
                </c:pt>
                <c:pt idx="210">
                  <c:v>138</c:v>
                </c:pt>
                <c:pt idx="211">
                  <c:v>138</c:v>
                </c:pt>
                <c:pt idx="212">
                  <c:v>139</c:v>
                </c:pt>
                <c:pt idx="213">
                  <c:v>140</c:v>
                </c:pt>
                <c:pt idx="214">
                  <c:v>139</c:v>
                </c:pt>
                <c:pt idx="215">
                  <c:v>137</c:v>
                </c:pt>
                <c:pt idx="216">
                  <c:v>139</c:v>
                </c:pt>
                <c:pt idx="217">
                  <c:v>139</c:v>
                </c:pt>
                <c:pt idx="218">
                  <c:v>138</c:v>
                </c:pt>
                <c:pt idx="219">
                  <c:v>139</c:v>
                </c:pt>
                <c:pt idx="220">
                  <c:v>139</c:v>
                </c:pt>
                <c:pt idx="221">
                  <c:v>139</c:v>
                </c:pt>
                <c:pt idx="222">
                  <c:v>139</c:v>
                </c:pt>
                <c:pt idx="223">
                  <c:v>137</c:v>
                </c:pt>
                <c:pt idx="224">
                  <c:v>139</c:v>
                </c:pt>
                <c:pt idx="225">
                  <c:v>138</c:v>
                </c:pt>
                <c:pt idx="226">
                  <c:v>138</c:v>
                </c:pt>
                <c:pt idx="227">
                  <c:v>138</c:v>
                </c:pt>
                <c:pt idx="228">
                  <c:v>139</c:v>
                </c:pt>
                <c:pt idx="229">
                  <c:v>139</c:v>
                </c:pt>
                <c:pt idx="230">
                  <c:v>139</c:v>
                </c:pt>
                <c:pt idx="231">
                  <c:v>137</c:v>
                </c:pt>
                <c:pt idx="232">
                  <c:v>138</c:v>
                </c:pt>
                <c:pt idx="233">
                  <c:v>137</c:v>
                </c:pt>
                <c:pt idx="234">
                  <c:v>139</c:v>
                </c:pt>
                <c:pt idx="235">
                  <c:v>138</c:v>
                </c:pt>
                <c:pt idx="236">
                  <c:v>138</c:v>
                </c:pt>
                <c:pt idx="237">
                  <c:v>137</c:v>
                </c:pt>
                <c:pt idx="238">
                  <c:v>138</c:v>
                </c:pt>
                <c:pt idx="239">
                  <c:v>140</c:v>
                </c:pt>
                <c:pt idx="240">
                  <c:v>137</c:v>
                </c:pt>
                <c:pt idx="241">
                  <c:v>138</c:v>
                </c:pt>
                <c:pt idx="242">
                  <c:v>138</c:v>
                </c:pt>
                <c:pt idx="243">
                  <c:v>140</c:v>
                </c:pt>
                <c:pt idx="244">
                  <c:v>139</c:v>
                </c:pt>
                <c:pt idx="245">
                  <c:v>141</c:v>
                </c:pt>
                <c:pt idx="246">
                  <c:v>140</c:v>
                </c:pt>
                <c:pt idx="247">
                  <c:v>141</c:v>
                </c:pt>
                <c:pt idx="248">
                  <c:v>141</c:v>
                </c:pt>
                <c:pt idx="249">
                  <c:v>141</c:v>
                </c:pt>
                <c:pt idx="250">
                  <c:v>141</c:v>
                </c:pt>
                <c:pt idx="251">
                  <c:v>142</c:v>
                </c:pt>
                <c:pt idx="252">
                  <c:v>140</c:v>
                </c:pt>
                <c:pt idx="253">
                  <c:v>140</c:v>
                </c:pt>
                <c:pt idx="254">
                  <c:v>140</c:v>
                </c:pt>
                <c:pt idx="255">
                  <c:v>140</c:v>
                </c:pt>
                <c:pt idx="256">
                  <c:v>140</c:v>
                </c:pt>
                <c:pt idx="257">
                  <c:v>142</c:v>
                </c:pt>
                <c:pt idx="258">
                  <c:v>142</c:v>
                </c:pt>
                <c:pt idx="259">
                  <c:v>141</c:v>
                </c:pt>
                <c:pt idx="260">
                  <c:v>141</c:v>
                </c:pt>
                <c:pt idx="261">
                  <c:v>141</c:v>
                </c:pt>
                <c:pt idx="262">
                  <c:v>142</c:v>
                </c:pt>
                <c:pt idx="263">
                  <c:v>140</c:v>
                </c:pt>
                <c:pt idx="264">
                  <c:v>140</c:v>
                </c:pt>
                <c:pt idx="265">
                  <c:v>140</c:v>
                </c:pt>
                <c:pt idx="266">
                  <c:v>140</c:v>
                </c:pt>
                <c:pt idx="267">
                  <c:v>142</c:v>
                </c:pt>
                <c:pt idx="268">
                  <c:v>140</c:v>
                </c:pt>
                <c:pt idx="269">
                  <c:v>141</c:v>
                </c:pt>
                <c:pt idx="270">
                  <c:v>141</c:v>
                </c:pt>
                <c:pt idx="271">
                  <c:v>142</c:v>
                </c:pt>
                <c:pt idx="272">
                  <c:v>141</c:v>
                </c:pt>
                <c:pt idx="273">
                  <c:v>143</c:v>
                </c:pt>
                <c:pt idx="274">
                  <c:v>144</c:v>
                </c:pt>
                <c:pt idx="275">
                  <c:v>144</c:v>
                </c:pt>
                <c:pt idx="276">
                  <c:v>144</c:v>
                </c:pt>
                <c:pt idx="277">
                  <c:v>144</c:v>
                </c:pt>
                <c:pt idx="278">
                  <c:v>143</c:v>
                </c:pt>
                <c:pt idx="279">
                  <c:v>145</c:v>
                </c:pt>
                <c:pt idx="280">
                  <c:v>146</c:v>
                </c:pt>
                <c:pt idx="281">
                  <c:v>144</c:v>
                </c:pt>
                <c:pt idx="282">
                  <c:v>144</c:v>
                </c:pt>
                <c:pt idx="283">
                  <c:v>145</c:v>
                </c:pt>
                <c:pt idx="284">
                  <c:v>144</c:v>
                </c:pt>
                <c:pt idx="285">
                  <c:v>143</c:v>
                </c:pt>
                <c:pt idx="286">
                  <c:v>143</c:v>
                </c:pt>
                <c:pt idx="287">
                  <c:v>144</c:v>
                </c:pt>
                <c:pt idx="288">
                  <c:v>143</c:v>
                </c:pt>
                <c:pt idx="289">
                  <c:v>142</c:v>
                </c:pt>
                <c:pt idx="290">
                  <c:v>142</c:v>
                </c:pt>
                <c:pt idx="291">
                  <c:v>143</c:v>
                </c:pt>
                <c:pt idx="292">
                  <c:v>142</c:v>
                </c:pt>
                <c:pt idx="293">
                  <c:v>142</c:v>
                </c:pt>
                <c:pt idx="294">
                  <c:v>142</c:v>
                </c:pt>
                <c:pt idx="295">
                  <c:v>142</c:v>
                </c:pt>
                <c:pt idx="296">
                  <c:v>142</c:v>
                </c:pt>
                <c:pt idx="297">
                  <c:v>142</c:v>
                </c:pt>
                <c:pt idx="298">
                  <c:v>144</c:v>
                </c:pt>
                <c:pt idx="299">
                  <c:v>145</c:v>
                </c:pt>
                <c:pt idx="300">
                  <c:v>144</c:v>
                </c:pt>
                <c:pt idx="301">
                  <c:v>146</c:v>
                </c:pt>
                <c:pt idx="302">
                  <c:v>145</c:v>
                </c:pt>
                <c:pt idx="303">
                  <c:v>144</c:v>
                </c:pt>
                <c:pt idx="304">
                  <c:v>144</c:v>
                </c:pt>
                <c:pt idx="305">
                  <c:v>145</c:v>
                </c:pt>
                <c:pt idx="306">
                  <c:v>144</c:v>
                </c:pt>
                <c:pt idx="307">
                  <c:v>143</c:v>
                </c:pt>
                <c:pt idx="308">
                  <c:v>143</c:v>
                </c:pt>
                <c:pt idx="309">
                  <c:v>142</c:v>
                </c:pt>
                <c:pt idx="310">
                  <c:v>142</c:v>
                </c:pt>
                <c:pt idx="311">
                  <c:v>143</c:v>
                </c:pt>
                <c:pt idx="312">
                  <c:v>143</c:v>
                </c:pt>
                <c:pt idx="313">
                  <c:v>143</c:v>
                </c:pt>
                <c:pt idx="314">
                  <c:v>141</c:v>
                </c:pt>
                <c:pt idx="315">
                  <c:v>142</c:v>
                </c:pt>
                <c:pt idx="316">
                  <c:v>144</c:v>
                </c:pt>
                <c:pt idx="317">
                  <c:v>145</c:v>
                </c:pt>
                <c:pt idx="318">
                  <c:v>144</c:v>
                </c:pt>
                <c:pt idx="319">
                  <c:v>143</c:v>
                </c:pt>
                <c:pt idx="320">
                  <c:v>145</c:v>
                </c:pt>
                <c:pt idx="321">
                  <c:v>145</c:v>
                </c:pt>
                <c:pt idx="322">
                  <c:v>145</c:v>
                </c:pt>
                <c:pt idx="323">
                  <c:v>145</c:v>
                </c:pt>
                <c:pt idx="324">
                  <c:v>145</c:v>
                </c:pt>
                <c:pt idx="325">
                  <c:v>145</c:v>
                </c:pt>
                <c:pt idx="326">
                  <c:v>144</c:v>
                </c:pt>
                <c:pt idx="327">
                  <c:v>144</c:v>
                </c:pt>
                <c:pt idx="328">
                  <c:v>143</c:v>
                </c:pt>
                <c:pt idx="329">
                  <c:v>142</c:v>
                </c:pt>
                <c:pt idx="330">
                  <c:v>142</c:v>
                </c:pt>
                <c:pt idx="331">
                  <c:v>142</c:v>
                </c:pt>
                <c:pt idx="332">
                  <c:v>143</c:v>
                </c:pt>
                <c:pt idx="333">
                  <c:v>143</c:v>
                </c:pt>
                <c:pt idx="334">
                  <c:v>142</c:v>
                </c:pt>
                <c:pt idx="335">
                  <c:v>141</c:v>
                </c:pt>
                <c:pt idx="336">
                  <c:v>143</c:v>
                </c:pt>
                <c:pt idx="337">
                  <c:v>142</c:v>
                </c:pt>
                <c:pt idx="338">
                  <c:v>144</c:v>
                </c:pt>
                <c:pt idx="339">
                  <c:v>145</c:v>
                </c:pt>
                <c:pt idx="340">
                  <c:v>144</c:v>
                </c:pt>
                <c:pt idx="341">
                  <c:v>144</c:v>
                </c:pt>
                <c:pt idx="342">
                  <c:v>144</c:v>
                </c:pt>
                <c:pt idx="343">
                  <c:v>146</c:v>
                </c:pt>
                <c:pt idx="344">
                  <c:v>146</c:v>
                </c:pt>
                <c:pt idx="345">
                  <c:v>146</c:v>
                </c:pt>
                <c:pt idx="346">
                  <c:v>146</c:v>
                </c:pt>
                <c:pt idx="347">
                  <c:v>146</c:v>
                </c:pt>
                <c:pt idx="348">
                  <c:v>145</c:v>
                </c:pt>
                <c:pt idx="349">
                  <c:v>146</c:v>
                </c:pt>
                <c:pt idx="350">
                  <c:v>145</c:v>
                </c:pt>
                <c:pt idx="351">
                  <c:v>147</c:v>
                </c:pt>
                <c:pt idx="352">
                  <c:v>147</c:v>
                </c:pt>
                <c:pt idx="353">
                  <c:v>146</c:v>
                </c:pt>
                <c:pt idx="354">
                  <c:v>146</c:v>
                </c:pt>
                <c:pt idx="355">
                  <c:v>147</c:v>
                </c:pt>
                <c:pt idx="356">
                  <c:v>147</c:v>
                </c:pt>
                <c:pt idx="357">
                  <c:v>145</c:v>
                </c:pt>
                <c:pt idx="358">
                  <c:v>146</c:v>
                </c:pt>
                <c:pt idx="359">
                  <c:v>144</c:v>
                </c:pt>
                <c:pt idx="360">
                  <c:v>143</c:v>
                </c:pt>
                <c:pt idx="361">
                  <c:v>143</c:v>
                </c:pt>
                <c:pt idx="362">
                  <c:v>142</c:v>
                </c:pt>
                <c:pt idx="363">
                  <c:v>141</c:v>
                </c:pt>
                <c:pt idx="364">
                  <c:v>143</c:v>
                </c:pt>
                <c:pt idx="365">
                  <c:v>141</c:v>
                </c:pt>
                <c:pt idx="366">
                  <c:v>141</c:v>
                </c:pt>
                <c:pt idx="367">
                  <c:v>140</c:v>
                </c:pt>
                <c:pt idx="368">
                  <c:v>140</c:v>
                </c:pt>
                <c:pt idx="369">
                  <c:v>143</c:v>
                </c:pt>
                <c:pt idx="370">
                  <c:v>143</c:v>
                </c:pt>
                <c:pt idx="371">
                  <c:v>143</c:v>
                </c:pt>
                <c:pt idx="372">
                  <c:v>143</c:v>
                </c:pt>
                <c:pt idx="373">
                  <c:v>143</c:v>
                </c:pt>
                <c:pt idx="374">
                  <c:v>143</c:v>
                </c:pt>
                <c:pt idx="375">
                  <c:v>142</c:v>
                </c:pt>
                <c:pt idx="376">
                  <c:v>143</c:v>
                </c:pt>
                <c:pt idx="377">
                  <c:v>142</c:v>
                </c:pt>
                <c:pt idx="378">
                  <c:v>142</c:v>
                </c:pt>
                <c:pt idx="379">
                  <c:v>143</c:v>
                </c:pt>
                <c:pt idx="380">
                  <c:v>142</c:v>
                </c:pt>
                <c:pt idx="381">
                  <c:v>142</c:v>
                </c:pt>
                <c:pt idx="382">
                  <c:v>142</c:v>
                </c:pt>
                <c:pt idx="383">
                  <c:v>141</c:v>
                </c:pt>
                <c:pt idx="384">
                  <c:v>142</c:v>
                </c:pt>
                <c:pt idx="385">
                  <c:v>142</c:v>
                </c:pt>
                <c:pt idx="386">
                  <c:v>142</c:v>
                </c:pt>
                <c:pt idx="387">
                  <c:v>140</c:v>
                </c:pt>
                <c:pt idx="388">
                  <c:v>141</c:v>
                </c:pt>
                <c:pt idx="389">
                  <c:v>141</c:v>
                </c:pt>
                <c:pt idx="390">
                  <c:v>140</c:v>
                </c:pt>
                <c:pt idx="391">
                  <c:v>141</c:v>
                </c:pt>
                <c:pt idx="392">
                  <c:v>141</c:v>
                </c:pt>
                <c:pt idx="393">
                  <c:v>141</c:v>
                </c:pt>
                <c:pt idx="394">
                  <c:v>141</c:v>
                </c:pt>
                <c:pt idx="395">
                  <c:v>142</c:v>
                </c:pt>
                <c:pt idx="396">
                  <c:v>143</c:v>
                </c:pt>
                <c:pt idx="397">
                  <c:v>144</c:v>
                </c:pt>
                <c:pt idx="398">
                  <c:v>143</c:v>
                </c:pt>
                <c:pt idx="399">
                  <c:v>143</c:v>
                </c:pt>
                <c:pt idx="400">
                  <c:v>143</c:v>
                </c:pt>
                <c:pt idx="401">
                  <c:v>143</c:v>
                </c:pt>
                <c:pt idx="402">
                  <c:v>144</c:v>
                </c:pt>
                <c:pt idx="403">
                  <c:v>145</c:v>
                </c:pt>
                <c:pt idx="404">
                  <c:v>144</c:v>
                </c:pt>
                <c:pt idx="405">
                  <c:v>144</c:v>
                </c:pt>
                <c:pt idx="406">
                  <c:v>145</c:v>
                </c:pt>
                <c:pt idx="407">
                  <c:v>144</c:v>
                </c:pt>
                <c:pt idx="408">
                  <c:v>144</c:v>
                </c:pt>
                <c:pt idx="409">
                  <c:v>145</c:v>
                </c:pt>
                <c:pt idx="410">
                  <c:v>145</c:v>
                </c:pt>
                <c:pt idx="411">
                  <c:v>143</c:v>
                </c:pt>
                <c:pt idx="412">
                  <c:v>145</c:v>
                </c:pt>
                <c:pt idx="413">
                  <c:v>145</c:v>
                </c:pt>
                <c:pt idx="414">
                  <c:v>144</c:v>
                </c:pt>
                <c:pt idx="415">
                  <c:v>146</c:v>
                </c:pt>
                <c:pt idx="416">
                  <c:v>145</c:v>
                </c:pt>
                <c:pt idx="417">
                  <c:v>148</c:v>
                </c:pt>
                <c:pt idx="418">
                  <c:v>148</c:v>
                </c:pt>
                <c:pt idx="419">
                  <c:v>147</c:v>
                </c:pt>
                <c:pt idx="420">
                  <c:v>149</c:v>
                </c:pt>
                <c:pt idx="421">
                  <c:v>147</c:v>
                </c:pt>
                <c:pt idx="422">
                  <c:v>148</c:v>
                </c:pt>
                <c:pt idx="423">
                  <c:v>149</c:v>
                </c:pt>
                <c:pt idx="424">
                  <c:v>150</c:v>
                </c:pt>
                <c:pt idx="425">
                  <c:v>150</c:v>
                </c:pt>
                <c:pt idx="426">
                  <c:v>149</c:v>
                </c:pt>
                <c:pt idx="427">
                  <c:v>149</c:v>
                </c:pt>
                <c:pt idx="428">
                  <c:v>149</c:v>
                </c:pt>
                <c:pt idx="429">
                  <c:v>148</c:v>
                </c:pt>
                <c:pt idx="430">
                  <c:v>147</c:v>
                </c:pt>
                <c:pt idx="431">
                  <c:v>147</c:v>
                </c:pt>
                <c:pt idx="432">
                  <c:v>147</c:v>
                </c:pt>
                <c:pt idx="433">
                  <c:v>146</c:v>
                </c:pt>
                <c:pt idx="434">
                  <c:v>146</c:v>
                </c:pt>
                <c:pt idx="435">
                  <c:v>148</c:v>
                </c:pt>
                <c:pt idx="436">
                  <c:v>148</c:v>
                </c:pt>
                <c:pt idx="437">
                  <c:v>146</c:v>
                </c:pt>
                <c:pt idx="438">
                  <c:v>146</c:v>
                </c:pt>
                <c:pt idx="439">
                  <c:v>147</c:v>
                </c:pt>
                <c:pt idx="440">
                  <c:v>146</c:v>
                </c:pt>
                <c:pt idx="441">
                  <c:v>146</c:v>
                </c:pt>
                <c:pt idx="442">
                  <c:v>145</c:v>
                </c:pt>
                <c:pt idx="443">
                  <c:v>145</c:v>
                </c:pt>
                <c:pt idx="444">
                  <c:v>147</c:v>
                </c:pt>
                <c:pt idx="445">
                  <c:v>147</c:v>
                </c:pt>
                <c:pt idx="446">
                  <c:v>146</c:v>
                </c:pt>
                <c:pt idx="447">
                  <c:v>145</c:v>
                </c:pt>
                <c:pt idx="448">
                  <c:v>145</c:v>
                </c:pt>
                <c:pt idx="449">
                  <c:v>145</c:v>
                </c:pt>
                <c:pt idx="450">
                  <c:v>146</c:v>
                </c:pt>
                <c:pt idx="451">
                  <c:v>145</c:v>
                </c:pt>
                <c:pt idx="452">
                  <c:v>145</c:v>
                </c:pt>
                <c:pt idx="453">
                  <c:v>145</c:v>
                </c:pt>
                <c:pt idx="454">
                  <c:v>145</c:v>
                </c:pt>
                <c:pt idx="455">
                  <c:v>145</c:v>
                </c:pt>
                <c:pt idx="456">
                  <c:v>145</c:v>
                </c:pt>
                <c:pt idx="457">
                  <c:v>145</c:v>
                </c:pt>
                <c:pt idx="458">
                  <c:v>145</c:v>
                </c:pt>
                <c:pt idx="459">
                  <c:v>146</c:v>
                </c:pt>
                <c:pt idx="460">
                  <c:v>147</c:v>
                </c:pt>
                <c:pt idx="461">
                  <c:v>145</c:v>
                </c:pt>
                <c:pt idx="462">
                  <c:v>145</c:v>
                </c:pt>
                <c:pt idx="463">
                  <c:v>144</c:v>
                </c:pt>
                <c:pt idx="464">
                  <c:v>145</c:v>
                </c:pt>
                <c:pt idx="465">
                  <c:v>144</c:v>
                </c:pt>
                <c:pt idx="466">
                  <c:v>147</c:v>
                </c:pt>
                <c:pt idx="467">
                  <c:v>148</c:v>
                </c:pt>
                <c:pt idx="468">
                  <c:v>148</c:v>
                </c:pt>
                <c:pt idx="469">
                  <c:v>148</c:v>
                </c:pt>
                <c:pt idx="470">
                  <c:v>147</c:v>
                </c:pt>
                <c:pt idx="471">
                  <c:v>147</c:v>
                </c:pt>
                <c:pt idx="472">
                  <c:v>149</c:v>
                </c:pt>
                <c:pt idx="473">
                  <c:v>150</c:v>
                </c:pt>
                <c:pt idx="474">
                  <c:v>150</c:v>
                </c:pt>
                <c:pt idx="475">
                  <c:v>149</c:v>
                </c:pt>
                <c:pt idx="476">
                  <c:v>149</c:v>
                </c:pt>
                <c:pt idx="477">
                  <c:v>149</c:v>
                </c:pt>
                <c:pt idx="478">
                  <c:v>151</c:v>
                </c:pt>
                <c:pt idx="479">
                  <c:v>151</c:v>
                </c:pt>
                <c:pt idx="480">
                  <c:v>148</c:v>
                </c:pt>
                <c:pt idx="481">
                  <c:v>148</c:v>
                </c:pt>
                <c:pt idx="482">
                  <c:v>150</c:v>
                </c:pt>
                <c:pt idx="483">
                  <c:v>150</c:v>
                </c:pt>
                <c:pt idx="484">
                  <c:v>150</c:v>
                </c:pt>
                <c:pt idx="485">
                  <c:v>150</c:v>
                </c:pt>
                <c:pt idx="486">
                  <c:v>150</c:v>
                </c:pt>
                <c:pt idx="487">
                  <c:v>150</c:v>
                </c:pt>
                <c:pt idx="488">
                  <c:v>149</c:v>
                </c:pt>
                <c:pt idx="489">
                  <c:v>149</c:v>
                </c:pt>
                <c:pt idx="490">
                  <c:v>148</c:v>
                </c:pt>
                <c:pt idx="491">
                  <c:v>149</c:v>
                </c:pt>
                <c:pt idx="492">
                  <c:v>148</c:v>
                </c:pt>
                <c:pt idx="493">
                  <c:v>149</c:v>
                </c:pt>
                <c:pt idx="494">
                  <c:v>148</c:v>
                </c:pt>
                <c:pt idx="495">
                  <c:v>149</c:v>
                </c:pt>
                <c:pt idx="496">
                  <c:v>150</c:v>
                </c:pt>
                <c:pt idx="497">
                  <c:v>150</c:v>
                </c:pt>
                <c:pt idx="498">
                  <c:v>151</c:v>
                </c:pt>
                <c:pt idx="499">
                  <c:v>151</c:v>
                </c:pt>
                <c:pt idx="500">
                  <c:v>150</c:v>
                </c:pt>
                <c:pt idx="501">
                  <c:v>151</c:v>
                </c:pt>
                <c:pt idx="502">
                  <c:v>150</c:v>
                </c:pt>
                <c:pt idx="503">
                  <c:v>152</c:v>
                </c:pt>
                <c:pt idx="504">
                  <c:v>152</c:v>
                </c:pt>
                <c:pt idx="505">
                  <c:v>152</c:v>
                </c:pt>
                <c:pt idx="506">
                  <c:v>152</c:v>
                </c:pt>
                <c:pt idx="507">
                  <c:v>151</c:v>
                </c:pt>
                <c:pt idx="508">
                  <c:v>151</c:v>
                </c:pt>
                <c:pt idx="509">
                  <c:v>151</c:v>
                </c:pt>
                <c:pt idx="510">
                  <c:v>152</c:v>
                </c:pt>
                <c:pt idx="511">
                  <c:v>152</c:v>
                </c:pt>
                <c:pt idx="512">
                  <c:v>153</c:v>
                </c:pt>
                <c:pt idx="513">
                  <c:v>152</c:v>
                </c:pt>
                <c:pt idx="514">
                  <c:v>153</c:v>
                </c:pt>
                <c:pt idx="515">
                  <c:v>153</c:v>
                </c:pt>
                <c:pt idx="516">
                  <c:v>154</c:v>
                </c:pt>
                <c:pt idx="517">
                  <c:v>154</c:v>
                </c:pt>
                <c:pt idx="518">
                  <c:v>154</c:v>
                </c:pt>
                <c:pt idx="519">
                  <c:v>154</c:v>
                </c:pt>
                <c:pt idx="520">
                  <c:v>154</c:v>
                </c:pt>
                <c:pt idx="521">
                  <c:v>154</c:v>
                </c:pt>
                <c:pt idx="522">
                  <c:v>152</c:v>
                </c:pt>
                <c:pt idx="523">
                  <c:v>152</c:v>
                </c:pt>
                <c:pt idx="524">
                  <c:v>152</c:v>
                </c:pt>
                <c:pt idx="525">
                  <c:v>153</c:v>
                </c:pt>
                <c:pt idx="526">
                  <c:v>152</c:v>
                </c:pt>
                <c:pt idx="527">
                  <c:v>152</c:v>
                </c:pt>
                <c:pt idx="528">
                  <c:v>152</c:v>
                </c:pt>
                <c:pt idx="529">
                  <c:v>152</c:v>
                </c:pt>
                <c:pt idx="530">
                  <c:v>152</c:v>
                </c:pt>
                <c:pt idx="531">
                  <c:v>150</c:v>
                </c:pt>
                <c:pt idx="532">
                  <c:v>149</c:v>
                </c:pt>
                <c:pt idx="533">
                  <c:v>151</c:v>
                </c:pt>
                <c:pt idx="534">
                  <c:v>149</c:v>
                </c:pt>
                <c:pt idx="535">
                  <c:v>148</c:v>
                </c:pt>
                <c:pt idx="536">
                  <c:v>148</c:v>
                </c:pt>
                <c:pt idx="537">
                  <c:v>150</c:v>
                </c:pt>
                <c:pt idx="538">
                  <c:v>148</c:v>
                </c:pt>
                <c:pt idx="539">
                  <c:v>148</c:v>
                </c:pt>
                <c:pt idx="540">
                  <c:v>150</c:v>
                </c:pt>
                <c:pt idx="541">
                  <c:v>147</c:v>
                </c:pt>
                <c:pt idx="542">
                  <c:v>146</c:v>
                </c:pt>
                <c:pt idx="543">
                  <c:v>149</c:v>
                </c:pt>
                <c:pt idx="544">
                  <c:v>149</c:v>
                </c:pt>
                <c:pt idx="545">
                  <c:v>149</c:v>
                </c:pt>
                <c:pt idx="546">
                  <c:v>148</c:v>
                </c:pt>
                <c:pt idx="547">
                  <c:v>150</c:v>
                </c:pt>
                <c:pt idx="548">
                  <c:v>151</c:v>
                </c:pt>
                <c:pt idx="549">
                  <c:v>151</c:v>
                </c:pt>
                <c:pt idx="550">
                  <c:v>151</c:v>
                </c:pt>
                <c:pt idx="551">
                  <c:v>153</c:v>
                </c:pt>
                <c:pt idx="552">
                  <c:v>152</c:v>
                </c:pt>
                <c:pt idx="553">
                  <c:v>153</c:v>
                </c:pt>
                <c:pt idx="554">
                  <c:v>153</c:v>
                </c:pt>
                <c:pt idx="555">
                  <c:v>150</c:v>
                </c:pt>
                <c:pt idx="556">
                  <c:v>151</c:v>
                </c:pt>
                <c:pt idx="557">
                  <c:v>152</c:v>
                </c:pt>
                <c:pt idx="558">
                  <c:v>151</c:v>
                </c:pt>
                <c:pt idx="559">
                  <c:v>150</c:v>
                </c:pt>
                <c:pt idx="560">
                  <c:v>153</c:v>
                </c:pt>
                <c:pt idx="561">
                  <c:v>153</c:v>
                </c:pt>
                <c:pt idx="562">
                  <c:v>152</c:v>
                </c:pt>
                <c:pt idx="563">
                  <c:v>153</c:v>
                </c:pt>
                <c:pt idx="564">
                  <c:v>152</c:v>
                </c:pt>
                <c:pt idx="565">
                  <c:v>153</c:v>
                </c:pt>
                <c:pt idx="566">
                  <c:v>152</c:v>
                </c:pt>
                <c:pt idx="567">
                  <c:v>152</c:v>
                </c:pt>
                <c:pt idx="568">
                  <c:v>150</c:v>
                </c:pt>
                <c:pt idx="569">
                  <c:v>147</c:v>
                </c:pt>
                <c:pt idx="570">
                  <c:v>143</c:v>
                </c:pt>
                <c:pt idx="571">
                  <c:v>136</c:v>
                </c:pt>
                <c:pt idx="572">
                  <c:v>125</c:v>
                </c:pt>
                <c:pt idx="573">
                  <c:v>114</c:v>
                </c:pt>
                <c:pt idx="574">
                  <c:v>103</c:v>
                </c:pt>
                <c:pt idx="575">
                  <c:v>91</c:v>
                </c:pt>
                <c:pt idx="576">
                  <c:v>79</c:v>
                </c:pt>
                <c:pt idx="577">
                  <c:v>68</c:v>
                </c:pt>
                <c:pt idx="578">
                  <c:v>59</c:v>
                </c:pt>
                <c:pt idx="579">
                  <c:v>50</c:v>
                </c:pt>
                <c:pt idx="580">
                  <c:v>42</c:v>
                </c:pt>
                <c:pt idx="581">
                  <c:v>36</c:v>
                </c:pt>
                <c:pt idx="582">
                  <c:v>30</c:v>
                </c:pt>
                <c:pt idx="583">
                  <c:v>27</c:v>
                </c:pt>
                <c:pt idx="584">
                  <c:v>23</c:v>
                </c:pt>
                <c:pt idx="585">
                  <c:v>19</c:v>
                </c:pt>
                <c:pt idx="586">
                  <c:v>16</c:v>
                </c:pt>
                <c:pt idx="587">
                  <c:v>14</c:v>
                </c:pt>
                <c:pt idx="588">
                  <c:v>13</c:v>
                </c:pt>
                <c:pt idx="589">
                  <c:v>11</c:v>
                </c:pt>
                <c:pt idx="590">
                  <c:v>10</c:v>
                </c:pt>
                <c:pt idx="591">
                  <c:v>8</c:v>
                </c:pt>
                <c:pt idx="592">
                  <c:v>8</c:v>
                </c:pt>
                <c:pt idx="593">
                  <c:v>8</c:v>
                </c:pt>
                <c:pt idx="594">
                  <c:v>5</c:v>
                </c:pt>
                <c:pt idx="595">
                  <c:v>5</c:v>
                </c:pt>
                <c:pt idx="596">
                  <c:v>7</c:v>
                </c:pt>
                <c:pt idx="597">
                  <c:v>6</c:v>
                </c:pt>
                <c:pt idx="598">
                  <c:v>5</c:v>
                </c:pt>
                <c:pt idx="599">
                  <c:v>5</c:v>
                </c:pt>
                <c:pt idx="600">
                  <c:v>4</c:v>
                </c:pt>
                <c:pt idx="601">
                  <c:v>5</c:v>
                </c:pt>
                <c:pt idx="602">
                  <c:v>3</c:v>
                </c:pt>
                <c:pt idx="603">
                  <c:v>4</c:v>
                </c:pt>
                <c:pt idx="604">
                  <c:v>2</c:v>
                </c:pt>
                <c:pt idx="605">
                  <c:v>4</c:v>
                </c:pt>
                <c:pt idx="606">
                  <c:v>3</c:v>
                </c:pt>
                <c:pt idx="607">
                  <c:v>3</c:v>
                </c:pt>
                <c:pt idx="608">
                  <c:v>4</c:v>
                </c:pt>
                <c:pt idx="609">
                  <c:v>3</c:v>
                </c:pt>
                <c:pt idx="610">
                  <c:v>3</c:v>
                </c:pt>
                <c:pt idx="611">
                  <c:v>3</c:v>
                </c:pt>
                <c:pt idx="612">
                  <c:v>3</c:v>
                </c:pt>
              </c:numCache>
            </c:numRef>
          </c:yVal>
          <c:smooth val="0"/>
          <c:extLst xmlns:c16r2="http://schemas.microsoft.com/office/drawing/2015/06/chart">
            <c:ext xmlns:c16="http://schemas.microsoft.com/office/drawing/2014/chart" uri="{C3380CC4-5D6E-409C-BE32-E72D297353CC}">
              <c16:uniqueId val="{00000000-0B62-4DDC-BBBB-DC8AE28A347E}"/>
            </c:ext>
          </c:extLst>
        </c:ser>
        <c:ser>
          <c:idx val="1"/>
          <c:order val="1"/>
          <c:tx>
            <c:strRef>
              <c:f>FirePmp!$E$1</c:f>
              <c:strCache>
                <c:ptCount val="1"/>
                <c:pt idx="0">
                  <c:v>ppm NOx</c:v>
                </c:pt>
              </c:strCache>
            </c:strRef>
          </c:tx>
          <c:spPr>
            <a:ln w="25400" cap="rnd">
              <a:noFill/>
              <a:round/>
            </a:ln>
            <a:effectLst/>
          </c:spPr>
          <c:marker>
            <c:symbol val="circle"/>
            <c:size val="3"/>
            <c:spPr>
              <a:solidFill>
                <a:schemeClr val="accent2"/>
              </a:solidFill>
              <a:ln w="9525">
                <a:solidFill>
                  <a:schemeClr val="accent2"/>
                </a:solidFill>
              </a:ln>
              <a:effectLst/>
            </c:spPr>
          </c:marker>
          <c:xVal>
            <c:numRef>
              <c:f>FirePmp!$B$2:$B$4634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numCache>
            </c:numRef>
          </c:xVal>
          <c:yVal>
            <c:numRef>
              <c:f>FirePmp!$E$2:$E$4634</c:f>
              <c:numCache>
                <c:formatCode>0.0</c:formatCode>
                <c:ptCount val="4633"/>
                <c:pt idx="0">
                  <c:v>0.5</c:v>
                </c:pt>
                <c:pt idx="1">
                  <c:v>0.3</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0.2</c:v>
                </c:pt>
                <c:pt idx="162">
                  <c:v>1.7</c:v>
                </c:pt>
                <c:pt idx="163">
                  <c:v>9.4</c:v>
                </c:pt>
                <c:pt idx="164">
                  <c:v>21.5</c:v>
                </c:pt>
                <c:pt idx="165">
                  <c:v>36.799999999999997</c:v>
                </c:pt>
                <c:pt idx="166">
                  <c:v>52.1</c:v>
                </c:pt>
                <c:pt idx="167">
                  <c:v>66.3</c:v>
                </c:pt>
                <c:pt idx="168">
                  <c:v>78.2</c:v>
                </c:pt>
                <c:pt idx="169">
                  <c:v>89</c:v>
                </c:pt>
                <c:pt idx="170">
                  <c:v>97.5</c:v>
                </c:pt>
                <c:pt idx="171">
                  <c:v>104.8</c:v>
                </c:pt>
                <c:pt idx="172">
                  <c:v>111.9</c:v>
                </c:pt>
                <c:pt idx="173">
                  <c:v>116.8</c:v>
                </c:pt>
                <c:pt idx="174">
                  <c:v>121.5</c:v>
                </c:pt>
                <c:pt idx="175">
                  <c:v>125.1</c:v>
                </c:pt>
                <c:pt idx="176">
                  <c:v>129.1</c:v>
                </c:pt>
                <c:pt idx="177">
                  <c:v>132.1</c:v>
                </c:pt>
                <c:pt idx="178">
                  <c:v>135.5</c:v>
                </c:pt>
                <c:pt idx="179">
                  <c:v>137</c:v>
                </c:pt>
                <c:pt idx="180">
                  <c:v>139.4</c:v>
                </c:pt>
                <c:pt idx="181">
                  <c:v>141.9</c:v>
                </c:pt>
                <c:pt idx="182">
                  <c:v>143.4</c:v>
                </c:pt>
                <c:pt idx="183">
                  <c:v>145.1</c:v>
                </c:pt>
                <c:pt idx="184">
                  <c:v>145.69999999999999</c:v>
                </c:pt>
                <c:pt idx="185">
                  <c:v>147.4</c:v>
                </c:pt>
                <c:pt idx="186">
                  <c:v>148.1</c:v>
                </c:pt>
                <c:pt idx="187">
                  <c:v>148.9</c:v>
                </c:pt>
                <c:pt idx="188">
                  <c:v>149.69999999999999</c:v>
                </c:pt>
                <c:pt idx="189">
                  <c:v>150.5</c:v>
                </c:pt>
                <c:pt idx="190">
                  <c:v>151.30000000000001</c:v>
                </c:pt>
                <c:pt idx="191">
                  <c:v>152.19999999999999</c:v>
                </c:pt>
                <c:pt idx="192">
                  <c:v>153.1</c:v>
                </c:pt>
                <c:pt idx="193">
                  <c:v>153.9</c:v>
                </c:pt>
                <c:pt idx="194">
                  <c:v>153.9</c:v>
                </c:pt>
                <c:pt idx="195">
                  <c:v>154.80000000000001</c:v>
                </c:pt>
                <c:pt idx="196">
                  <c:v>155.80000000000001</c:v>
                </c:pt>
                <c:pt idx="197">
                  <c:v>155.80000000000001</c:v>
                </c:pt>
                <c:pt idx="198">
                  <c:v>156.69999999999999</c:v>
                </c:pt>
                <c:pt idx="199">
                  <c:v>157.80000000000001</c:v>
                </c:pt>
                <c:pt idx="200">
                  <c:v>157.69999999999999</c:v>
                </c:pt>
                <c:pt idx="201">
                  <c:v>158.6</c:v>
                </c:pt>
                <c:pt idx="202">
                  <c:v>158.6</c:v>
                </c:pt>
                <c:pt idx="203">
                  <c:v>159.6</c:v>
                </c:pt>
                <c:pt idx="204">
                  <c:v>159.6</c:v>
                </c:pt>
                <c:pt idx="205">
                  <c:v>159.6</c:v>
                </c:pt>
                <c:pt idx="206">
                  <c:v>160.5</c:v>
                </c:pt>
                <c:pt idx="207">
                  <c:v>160.6</c:v>
                </c:pt>
                <c:pt idx="208">
                  <c:v>160.5</c:v>
                </c:pt>
                <c:pt idx="209">
                  <c:v>160.5</c:v>
                </c:pt>
                <c:pt idx="210">
                  <c:v>161.5</c:v>
                </c:pt>
                <c:pt idx="211">
                  <c:v>161.6</c:v>
                </c:pt>
                <c:pt idx="212">
                  <c:v>161.5</c:v>
                </c:pt>
                <c:pt idx="213">
                  <c:v>162.5</c:v>
                </c:pt>
                <c:pt idx="214">
                  <c:v>162.5</c:v>
                </c:pt>
                <c:pt idx="215">
                  <c:v>162.5</c:v>
                </c:pt>
                <c:pt idx="216">
                  <c:v>163.5</c:v>
                </c:pt>
                <c:pt idx="217">
                  <c:v>163.4</c:v>
                </c:pt>
                <c:pt idx="218">
                  <c:v>163.4</c:v>
                </c:pt>
                <c:pt idx="219">
                  <c:v>163.4</c:v>
                </c:pt>
                <c:pt idx="220">
                  <c:v>163.4</c:v>
                </c:pt>
                <c:pt idx="221">
                  <c:v>164.3</c:v>
                </c:pt>
                <c:pt idx="222">
                  <c:v>164.3</c:v>
                </c:pt>
                <c:pt idx="223">
                  <c:v>164.3</c:v>
                </c:pt>
                <c:pt idx="224">
                  <c:v>164.3</c:v>
                </c:pt>
                <c:pt idx="225">
                  <c:v>165.3</c:v>
                </c:pt>
                <c:pt idx="226">
                  <c:v>165.3</c:v>
                </c:pt>
                <c:pt idx="227">
                  <c:v>165.3</c:v>
                </c:pt>
                <c:pt idx="228">
                  <c:v>165.3</c:v>
                </c:pt>
                <c:pt idx="229">
                  <c:v>165.3</c:v>
                </c:pt>
                <c:pt idx="230">
                  <c:v>166.2</c:v>
                </c:pt>
                <c:pt idx="231">
                  <c:v>166.2</c:v>
                </c:pt>
                <c:pt idx="232">
                  <c:v>166.2</c:v>
                </c:pt>
                <c:pt idx="233">
                  <c:v>166.2</c:v>
                </c:pt>
                <c:pt idx="234">
                  <c:v>165.2</c:v>
                </c:pt>
                <c:pt idx="235">
                  <c:v>165.3</c:v>
                </c:pt>
                <c:pt idx="236">
                  <c:v>165.2</c:v>
                </c:pt>
                <c:pt idx="237">
                  <c:v>165.2</c:v>
                </c:pt>
                <c:pt idx="238">
                  <c:v>165.2</c:v>
                </c:pt>
                <c:pt idx="239">
                  <c:v>165.2</c:v>
                </c:pt>
                <c:pt idx="240">
                  <c:v>165.2</c:v>
                </c:pt>
                <c:pt idx="241">
                  <c:v>165.2</c:v>
                </c:pt>
                <c:pt idx="242">
                  <c:v>165.2</c:v>
                </c:pt>
                <c:pt idx="243">
                  <c:v>165.2</c:v>
                </c:pt>
                <c:pt idx="244">
                  <c:v>165.2</c:v>
                </c:pt>
                <c:pt idx="245">
                  <c:v>166.2</c:v>
                </c:pt>
                <c:pt idx="246">
                  <c:v>166.2</c:v>
                </c:pt>
                <c:pt idx="247">
                  <c:v>167.2</c:v>
                </c:pt>
                <c:pt idx="248">
                  <c:v>168.2</c:v>
                </c:pt>
                <c:pt idx="249">
                  <c:v>168.2</c:v>
                </c:pt>
                <c:pt idx="250">
                  <c:v>168.2</c:v>
                </c:pt>
                <c:pt idx="251">
                  <c:v>169.2</c:v>
                </c:pt>
                <c:pt idx="252">
                  <c:v>169.3</c:v>
                </c:pt>
                <c:pt idx="253">
                  <c:v>169.2</c:v>
                </c:pt>
                <c:pt idx="254">
                  <c:v>169.2</c:v>
                </c:pt>
                <c:pt idx="255">
                  <c:v>169.2</c:v>
                </c:pt>
                <c:pt idx="256">
                  <c:v>170.2</c:v>
                </c:pt>
                <c:pt idx="257">
                  <c:v>170.2</c:v>
                </c:pt>
                <c:pt idx="258">
                  <c:v>170.2</c:v>
                </c:pt>
                <c:pt idx="259">
                  <c:v>170.2</c:v>
                </c:pt>
                <c:pt idx="260">
                  <c:v>170.1</c:v>
                </c:pt>
                <c:pt idx="261">
                  <c:v>170.2</c:v>
                </c:pt>
                <c:pt idx="262">
                  <c:v>170.2</c:v>
                </c:pt>
                <c:pt idx="263">
                  <c:v>170.2</c:v>
                </c:pt>
                <c:pt idx="264">
                  <c:v>170.2</c:v>
                </c:pt>
                <c:pt idx="265">
                  <c:v>169.1</c:v>
                </c:pt>
                <c:pt idx="266">
                  <c:v>169.2</c:v>
                </c:pt>
                <c:pt idx="267">
                  <c:v>169.1</c:v>
                </c:pt>
                <c:pt idx="268">
                  <c:v>168.1</c:v>
                </c:pt>
                <c:pt idx="269">
                  <c:v>168</c:v>
                </c:pt>
                <c:pt idx="270">
                  <c:v>168.1</c:v>
                </c:pt>
                <c:pt idx="271">
                  <c:v>168.1</c:v>
                </c:pt>
                <c:pt idx="272">
                  <c:v>167</c:v>
                </c:pt>
                <c:pt idx="273">
                  <c:v>167</c:v>
                </c:pt>
                <c:pt idx="274">
                  <c:v>167</c:v>
                </c:pt>
                <c:pt idx="275">
                  <c:v>167</c:v>
                </c:pt>
                <c:pt idx="276">
                  <c:v>167</c:v>
                </c:pt>
                <c:pt idx="277">
                  <c:v>167</c:v>
                </c:pt>
                <c:pt idx="278">
                  <c:v>167</c:v>
                </c:pt>
                <c:pt idx="279">
                  <c:v>166.9</c:v>
                </c:pt>
                <c:pt idx="280">
                  <c:v>166.9</c:v>
                </c:pt>
                <c:pt idx="281">
                  <c:v>167</c:v>
                </c:pt>
                <c:pt idx="282">
                  <c:v>167</c:v>
                </c:pt>
                <c:pt idx="283">
                  <c:v>166.9</c:v>
                </c:pt>
                <c:pt idx="284">
                  <c:v>166.9</c:v>
                </c:pt>
                <c:pt idx="285">
                  <c:v>167.9</c:v>
                </c:pt>
                <c:pt idx="286">
                  <c:v>167.9</c:v>
                </c:pt>
                <c:pt idx="287">
                  <c:v>167.9</c:v>
                </c:pt>
                <c:pt idx="288">
                  <c:v>168.9</c:v>
                </c:pt>
                <c:pt idx="289">
                  <c:v>168.9</c:v>
                </c:pt>
                <c:pt idx="290">
                  <c:v>168.9</c:v>
                </c:pt>
                <c:pt idx="291">
                  <c:v>169.8</c:v>
                </c:pt>
                <c:pt idx="292">
                  <c:v>169.9</c:v>
                </c:pt>
                <c:pt idx="293">
                  <c:v>169.9</c:v>
                </c:pt>
                <c:pt idx="294">
                  <c:v>169.8</c:v>
                </c:pt>
                <c:pt idx="295">
                  <c:v>169.9</c:v>
                </c:pt>
                <c:pt idx="296">
                  <c:v>169.8</c:v>
                </c:pt>
                <c:pt idx="297">
                  <c:v>170.8</c:v>
                </c:pt>
                <c:pt idx="298">
                  <c:v>170.8</c:v>
                </c:pt>
                <c:pt idx="299">
                  <c:v>170.8</c:v>
                </c:pt>
                <c:pt idx="300">
                  <c:v>171.9</c:v>
                </c:pt>
                <c:pt idx="301">
                  <c:v>171.8</c:v>
                </c:pt>
                <c:pt idx="302">
                  <c:v>172.8</c:v>
                </c:pt>
                <c:pt idx="303">
                  <c:v>172.8</c:v>
                </c:pt>
                <c:pt idx="304">
                  <c:v>173.8</c:v>
                </c:pt>
                <c:pt idx="305">
                  <c:v>173.8</c:v>
                </c:pt>
                <c:pt idx="306">
                  <c:v>173.8</c:v>
                </c:pt>
                <c:pt idx="307">
                  <c:v>173.8</c:v>
                </c:pt>
                <c:pt idx="308">
                  <c:v>173.8</c:v>
                </c:pt>
                <c:pt idx="309">
                  <c:v>172.8</c:v>
                </c:pt>
                <c:pt idx="310">
                  <c:v>172.8</c:v>
                </c:pt>
                <c:pt idx="311">
                  <c:v>172.8</c:v>
                </c:pt>
                <c:pt idx="312">
                  <c:v>171.8</c:v>
                </c:pt>
                <c:pt idx="313">
                  <c:v>171.7</c:v>
                </c:pt>
                <c:pt idx="314">
                  <c:v>171.7</c:v>
                </c:pt>
                <c:pt idx="315">
                  <c:v>171.8</c:v>
                </c:pt>
                <c:pt idx="316">
                  <c:v>171.7</c:v>
                </c:pt>
                <c:pt idx="317">
                  <c:v>171.7</c:v>
                </c:pt>
                <c:pt idx="318">
                  <c:v>171.7</c:v>
                </c:pt>
                <c:pt idx="319">
                  <c:v>172.7</c:v>
                </c:pt>
                <c:pt idx="320">
                  <c:v>172.7</c:v>
                </c:pt>
                <c:pt idx="321">
                  <c:v>172.7</c:v>
                </c:pt>
                <c:pt idx="322">
                  <c:v>173.7</c:v>
                </c:pt>
                <c:pt idx="323">
                  <c:v>173.7</c:v>
                </c:pt>
                <c:pt idx="324">
                  <c:v>173.7</c:v>
                </c:pt>
                <c:pt idx="325">
                  <c:v>174.7</c:v>
                </c:pt>
                <c:pt idx="326">
                  <c:v>174.7</c:v>
                </c:pt>
                <c:pt idx="327">
                  <c:v>174.7</c:v>
                </c:pt>
                <c:pt idx="328">
                  <c:v>174.7</c:v>
                </c:pt>
                <c:pt idx="329">
                  <c:v>174.7</c:v>
                </c:pt>
                <c:pt idx="330">
                  <c:v>173.7</c:v>
                </c:pt>
                <c:pt idx="331">
                  <c:v>173.7</c:v>
                </c:pt>
                <c:pt idx="332">
                  <c:v>173.7</c:v>
                </c:pt>
                <c:pt idx="333">
                  <c:v>173.7</c:v>
                </c:pt>
                <c:pt idx="334">
                  <c:v>172.7</c:v>
                </c:pt>
                <c:pt idx="335">
                  <c:v>172.7</c:v>
                </c:pt>
                <c:pt idx="336">
                  <c:v>173.7</c:v>
                </c:pt>
                <c:pt idx="337">
                  <c:v>173.7</c:v>
                </c:pt>
                <c:pt idx="338">
                  <c:v>173.7</c:v>
                </c:pt>
                <c:pt idx="339">
                  <c:v>173.7</c:v>
                </c:pt>
                <c:pt idx="340">
                  <c:v>174.7</c:v>
                </c:pt>
                <c:pt idx="341">
                  <c:v>174.7</c:v>
                </c:pt>
                <c:pt idx="342">
                  <c:v>174.7</c:v>
                </c:pt>
                <c:pt idx="343">
                  <c:v>174.7</c:v>
                </c:pt>
                <c:pt idx="344">
                  <c:v>174.7</c:v>
                </c:pt>
                <c:pt idx="345">
                  <c:v>173.7</c:v>
                </c:pt>
                <c:pt idx="346">
                  <c:v>173.6</c:v>
                </c:pt>
                <c:pt idx="347">
                  <c:v>173.7</c:v>
                </c:pt>
                <c:pt idx="348">
                  <c:v>173.7</c:v>
                </c:pt>
                <c:pt idx="349">
                  <c:v>173.6</c:v>
                </c:pt>
                <c:pt idx="350">
                  <c:v>173.7</c:v>
                </c:pt>
                <c:pt idx="351">
                  <c:v>173.6</c:v>
                </c:pt>
                <c:pt idx="352">
                  <c:v>174.6</c:v>
                </c:pt>
                <c:pt idx="353">
                  <c:v>174.6</c:v>
                </c:pt>
                <c:pt idx="354">
                  <c:v>174.6</c:v>
                </c:pt>
                <c:pt idx="355">
                  <c:v>175.6</c:v>
                </c:pt>
                <c:pt idx="356">
                  <c:v>175.6</c:v>
                </c:pt>
                <c:pt idx="357">
                  <c:v>176.6</c:v>
                </c:pt>
                <c:pt idx="358">
                  <c:v>176.6</c:v>
                </c:pt>
                <c:pt idx="359">
                  <c:v>177.6</c:v>
                </c:pt>
                <c:pt idx="360">
                  <c:v>177.6</c:v>
                </c:pt>
                <c:pt idx="361">
                  <c:v>177.6</c:v>
                </c:pt>
                <c:pt idx="362">
                  <c:v>177.6</c:v>
                </c:pt>
                <c:pt idx="363">
                  <c:v>177.6</c:v>
                </c:pt>
                <c:pt idx="364">
                  <c:v>176.6</c:v>
                </c:pt>
                <c:pt idx="365">
                  <c:v>176.6</c:v>
                </c:pt>
                <c:pt idx="366">
                  <c:v>176.6</c:v>
                </c:pt>
                <c:pt idx="367">
                  <c:v>177.6</c:v>
                </c:pt>
                <c:pt idx="368">
                  <c:v>177.6</c:v>
                </c:pt>
                <c:pt idx="369">
                  <c:v>178.6</c:v>
                </c:pt>
                <c:pt idx="370">
                  <c:v>179.6</c:v>
                </c:pt>
                <c:pt idx="371">
                  <c:v>179.6</c:v>
                </c:pt>
                <c:pt idx="372">
                  <c:v>179.6</c:v>
                </c:pt>
                <c:pt idx="373">
                  <c:v>179.6</c:v>
                </c:pt>
                <c:pt idx="374">
                  <c:v>179.6</c:v>
                </c:pt>
                <c:pt idx="375">
                  <c:v>179.5</c:v>
                </c:pt>
                <c:pt idx="376">
                  <c:v>179.5</c:v>
                </c:pt>
                <c:pt idx="377">
                  <c:v>179.6</c:v>
                </c:pt>
                <c:pt idx="378">
                  <c:v>178.6</c:v>
                </c:pt>
                <c:pt idx="379">
                  <c:v>178.6</c:v>
                </c:pt>
                <c:pt idx="380">
                  <c:v>178.6</c:v>
                </c:pt>
                <c:pt idx="381">
                  <c:v>178.6</c:v>
                </c:pt>
                <c:pt idx="382">
                  <c:v>178.6</c:v>
                </c:pt>
                <c:pt idx="383">
                  <c:v>178.6</c:v>
                </c:pt>
                <c:pt idx="384">
                  <c:v>178.6</c:v>
                </c:pt>
                <c:pt idx="385">
                  <c:v>178.6</c:v>
                </c:pt>
                <c:pt idx="386">
                  <c:v>178.5</c:v>
                </c:pt>
                <c:pt idx="387">
                  <c:v>178.5</c:v>
                </c:pt>
                <c:pt idx="388">
                  <c:v>178.6</c:v>
                </c:pt>
                <c:pt idx="389">
                  <c:v>178.6</c:v>
                </c:pt>
                <c:pt idx="390">
                  <c:v>178.6</c:v>
                </c:pt>
                <c:pt idx="391">
                  <c:v>178.6</c:v>
                </c:pt>
                <c:pt idx="392">
                  <c:v>178.6</c:v>
                </c:pt>
                <c:pt idx="393">
                  <c:v>178.6</c:v>
                </c:pt>
                <c:pt idx="394">
                  <c:v>178.5</c:v>
                </c:pt>
                <c:pt idx="395">
                  <c:v>178.6</c:v>
                </c:pt>
                <c:pt idx="396">
                  <c:v>178.6</c:v>
                </c:pt>
                <c:pt idx="397">
                  <c:v>178.6</c:v>
                </c:pt>
                <c:pt idx="398">
                  <c:v>178.6</c:v>
                </c:pt>
                <c:pt idx="399">
                  <c:v>178.6</c:v>
                </c:pt>
                <c:pt idx="400">
                  <c:v>178.6</c:v>
                </c:pt>
                <c:pt idx="401">
                  <c:v>178.6</c:v>
                </c:pt>
                <c:pt idx="402">
                  <c:v>178.6</c:v>
                </c:pt>
                <c:pt idx="403">
                  <c:v>178.6</c:v>
                </c:pt>
                <c:pt idx="404">
                  <c:v>178.6</c:v>
                </c:pt>
                <c:pt idx="405">
                  <c:v>177.6</c:v>
                </c:pt>
                <c:pt idx="406">
                  <c:v>177.6</c:v>
                </c:pt>
                <c:pt idx="407">
                  <c:v>177.6</c:v>
                </c:pt>
                <c:pt idx="408">
                  <c:v>177.6</c:v>
                </c:pt>
                <c:pt idx="409">
                  <c:v>176.6</c:v>
                </c:pt>
                <c:pt idx="410">
                  <c:v>175.6</c:v>
                </c:pt>
                <c:pt idx="411">
                  <c:v>175.6</c:v>
                </c:pt>
                <c:pt idx="412">
                  <c:v>175.6</c:v>
                </c:pt>
                <c:pt idx="413">
                  <c:v>175.6</c:v>
                </c:pt>
                <c:pt idx="414">
                  <c:v>175.6</c:v>
                </c:pt>
                <c:pt idx="415">
                  <c:v>175.6</c:v>
                </c:pt>
                <c:pt idx="416">
                  <c:v>175.6</c:v>
                </c:pt>
                <c:pt idx="417">
                  <c:v>175.6</c:v>
                </c:pt>
                <c:pt idx="418">
                  <c:v>175.6</c:v>
                </c:pt>
                <c:pt idx="419">
                  <c:v>176.6</c:v>
                </c:pt>
                <c:pt idx="420">
                  <c:v>176.7</c:v>
                </c:pt>
                <c:pt idx="421">
                  <c:v>177.6</c:v>
                </c:pt>
                <c:pt idx="422">
                  <c:v>177.6</c:v>
                </c:pt>
                <c:pt idx="423">
                  <c:v>177.6</c:v>
                </c:pt>
                <c:pt idx="424">
                  <c:v>178.7</c:v>
                </c:pt>
                <c:pt idx="425">
                  <c:v>178.6</c:v>
                </c:pt>
                <c:pt idx="426">
                  <c:v>178.6</c:v>
                </c:pt>
                <c:pt idx="427">
                  <c:v>178.6</c:v>
                </c:pt>
                <c:pt idx="428">
                  <c:v>178.6</c:v>
                </c:pt>
                <c:pt idx="429">
                  <c:v>177.6</c:v>
                </c:pt>
                <c:pt idx="430">
                  <c:v>177.6</c:v>
                </c:pt>
                <c:pt idx="431">
                  <c:v>176.6</c:v>
                </c:pt>
                <c:pt idx="432">
                  <c:v>176.6</c:v>
                </c:pt>
                <c:pt idx="433">
                  <c:v>176.6</c:v>
                </c:pt>
                <c:pt idx="434">
                  <c:v>176.6</c:v>
                </c:pt>
                <c:pt idx="435">
                  <c:v>176.6</c:v>
                </c:pt>
                <c:pt idx="436">
                  <c:v>176.6</c:v>
                </c:pt>
                <c:pt idx="437">
                  <c:v>176.6</c:v>
                </c:pt>
                <c:pt idx="438">
                  <c:v>176.6</c:v>
                </c:pt>
                <c:pt idx="439">
                  <c:v>176.6</c:v>
                </c:pt>
                <c:pt idx="440">
                  <c:v>177.6</c:v>
                </c:pt>
                <c:pt idx="441">
                  <c:v>178.6</c:v>
                </c:pt>
                <c:pt idx="442">
                  <c:v>178.6</c:v>
                </c:pt>
                <c:pt idx="443">
                  <c:v>178.7</c:v>
                </c:pt>
                <c:pt idx="444">
                  <c:v>179.6</c:v>
                </c:pt>
                <c:pt idx="445">
                  <c:v>179.6</c:v>
                </c:pt>
                <c:pt idx="446">
                  <c:v>179.6</c:v>
                </c:pt>
                <c:pt idx="447">
                  <c:v>179.6</c:v>
                </c:pt>
                <c:pt idx="448">
                  <c:v>179.6</c:v>
                </c:pt>
                <c:pt idx="449">
                  <c:v>179.6</c:v>
                </c:pt>
                <c:pt idx="450">
                  <c:v>179.6</c:v>
                </c:pt>
                <c:pt idx="451">
                  <c:v>179.6</c:v>
                </c:pt>
                <c:pt idx="452">
                  <c:v>180.6</c:v>
                </c:pt>
                <c:pt idx="453">
                  <c:v>180.6</c:v>
                </c:pt>
                <c:pt idx="454">
                  <c:v>180.6</c:v>
                </c:pt>
                <c:pt idx="455">
                  <c:v>180.6</c:v>
                </c:pt>
                <c:pt idx="456">
                  <c:v>180.6</c:v>
                </c:pt>
                <c:pt idx="457">
                  <c:v>180.6</c:v>
                </c:pt>
                <c:pt idx="458">
                  <c:v>180.6</c:v>
                </c:pt>
                <c:pt idx="459">
                  <c:v>180.6</c:v>
                </c:pt>
                <c:pt idx="460">
                  <c:v>179.6</c:v>
                </c:pt>
                <c:pt idx="461">
                  <c:v>179.6</c:v>
                </c:pt>
                <c:pt idx="462">
                  <c:v>179.6</c:v>
                </c:pt>
                <c:pt idx="463">
                  <c:v>179.6</c:v>
                </c:pt>
                <c:pt idx="464">
                  <c:v>178.6</c:v>
                </c:pt>
                <c:pt idx="465">
                  <c:v>178.6</c:v>
                </c:pt>
                <c:pt idx="466">
                  <c:v>178.6</c:v>
                </c:pt>
                <c:pt idx="467">
                  <c:v>178.6</c:v>
                </c:pt>
                <c:pt idx="468">
                  <c:v>178.6</c:v>
                </c:pt>
                <c:pt idx="469">
                  <c:v>178.6</c:v>
                </c:pt>
                <c:pt idx="470">
                  <c:v>178.5</c:v>
                </c:pt>
                <c:pt idx="471">
                  <c:v>178.6</c:v>
                </c:pt>
                <c:pt idx="472">
                  <c:v>178.5</c:v>
                </c:pt>
                <c:pt idx="473">
                  <c:v>177.5</c:v>
                </c:pt>
                <c:pt idx="474">
                  <c:v>177.5</c:v>
                </c:pt>
                <c:pt idx="475">
                  <c:v>177.5</c:v>
                </c:pt>
                <c:pt idx="476">
                  <c:v>177.6</c:v>
                </c:pt>
                <c:pt idx="477">
                  <c:v>177.6</c:v>
                </c:pt>
                <c:pt idx="478">
                  <c:v>177.6</c:v>
                </c:pt>
                <c:pt idx="479">
                  <c:v>177.5</c:v>
                </c:pt>
                <c:pt idx="480">
                  <c:v>178.5</c:v>
                </c:pt>
                <c:pt idx="481">
                  <c:v>178.6</c:v>
                </c:pt>
                <c:pt idx="482">
                  <c:v>179.6</c:v>
                </c:pt>
                <c:pt idx="483">
                  <c:v>179.6</c:v>
                </c:pt>
                <c:pt idx="484">
                  <c:v>179.6</c:v>
                </c:pt>
                <c:pt idx="485">
                  <c:v>180.6</c:v>
                </c:pt>
                <c:pt idx="486">
                  <c:v>180.6</c:v>
                </c:pt>
                <c:pt idx="487">
                  <c:v>180.6</c:v>
                </c:pt>
                <c:pt idx="488">
                  <c:v>180.5</c:v>
                </c:pt>
                <c:pt idx="489">
                  <c:v>179.6</c:v>
                </c:pt>
                <c:pt idx="490">
                  <c:v>179.6</c:v>
                </c:pt>
                <c:pt idx="491">
                  <c:v>179.6</c:v>
                </c:pt>
                <c:pt idx="492">
                  <c:v>178.6</c:v>
                </c:pt>
                <c:pt idx="493">
                  <c:v>178.6</c:v>
                </c:pt>
                <c:pt idx="494">
                  <c:v>178.6</c:v>
                </c:pt>
                <c:pt idx="495">
                  <c:v>178.6</c:v>
                </c:pt>
                <c:pt idx="496">
                  <c:v>178.6</c:v>
                </c:pt>
                <c:pt idx="497">
                  <c:v>178.5</c:v>
                </c:pt>
                <c:pt idx="498">
                  <c:v>178.6</c:v>
                </c:pt>
                <c:pt idx="499">
                  <c:v>178.6</c:v>
                </c:pt>
                <c:pt idx="500">
                  <c:v>178.5</c:v>
                </c:pt>
                <c:pt idx="501">
                  <c:v>178.5</c:v>
                </c:pt>
                <c:pt idx="502">
                  <c:v>177.6</c:v>
                </c:pt>
                <c:pt idx="503">
                  <c:v>177.5</c:v>
                </c:pt>
                <c:pt idx="504">
                  <c:v>176.5</c:v>
                </c:pt>
                <c:pt idx="505">
                  <c:v>176.6</c:v>
                </c:pt>
                <c:pt idx="506">
                  <c:v>176.6</c:v>
                </c:pt>
                <c:pt idx="507">
                  <c:v>176.5</c:v>
                </c:pt>
                <c:pt idx="508">
                  <c:v>176.5</c:v>
                </c:pt>
                <c:pt idx="509">
                  <c:v>177.5</c:v>
                </c:pt>
                <c:pt idx="510">
                  <c:v>177.5</c:v>
                </c:pt>
                <c:pt idx="511">
                  <c:v>178.6</c:v>
                </c:pt>
                <c:pt idx="512">
                  <c:v>178.5</c:v>
                </c:pt>
                <c:pt idx="513">
                  <c:v>178.5</c:v>
                </c:pt>
                <c:pt idx="514">
                  <c:v>179.5</c:v>
                </c:pt>
                <c:pt idx="515">
                  <c:v>179.5</c:v>
                </c:pt>
                <c:pt idx="516">
                  <c:v>180.5</c:v>
                </c:pt>
                <c:pt idx="517">
                  <c:v>179.5</c:v>
                </c:pt>
                <c:pt idx="518">
                  <c:v>179.5</c:v>
                </c:pt>
                <c:pt idx="519">
                  <c:v>179.5</c:v>
                </c:pt>
                <c:pt idx="520">
                  <c:v>179.6</c:v>
                </c:pt>
                <c:pt idx="521">
                  <c:v>179.5</c:v>
                </c:pt>
                <c:pt idx="522">
                  <c:v>179.6</c:v>
                </c:pt>
                <c:pt idx="523">
                  <c:v>179.5</c:v>
                </c:pt>
                <c:pt idx="524">
                  <c:v>179.5</c:v>
                </c:pt>
                <c:pt idx="525">
                  <c:v>179.6</c:v>
                </c:pt>
                <c:pt idx="526">
                  <c:v>179.6</c:v>
                </c:pt>
                <c:pt idx="527">
                  <c:v>179.6</c:v>
                </c:pt>
                <c:pt idx="528">
                  <c:v>179.6</c:v>
                </c:pt>
                <c:pt idx="529">
                  <c:v>179.5</c:v>
                </c:pt>
                <c:pt idx="530">
                  <c:v>179.5</c:v>
                </c:pt>
                <c:pt idx="531">
                  <c:v>180.5</c:v>
                </c:pt>
                <c:pt idx="532">
                  <c:v>180.5</c:v>
                </c:pt>
                <c:pt idx="533">
                  <c:v>181.6</c:v>
                </c:pt>
                <c:pt idx="534">
                  <c:v>181.5</c:v>
                </c:pt>
                <c:pt idx="535">
                  <c:v>181.5</c:v>
                </c:pt>
                <c:pt idx="536">
                  <c:v>181.5</c:v>
                </c:pt>
                <c:pt idx="537">
                  <c:v>180.5</c:v>
                </c:pt>
                <c:pt idx="538">
                  <c:v>180.5</c:v>
                </c:pt>
                <c:pt idx="539">
                  <c:v>180.5</c:v>
                </c:pt>
                <c:pt idx="540">
                  <c:v>179.6</c:v>
                </c:pt>
                <c:pt idx="541">
                  <c:v>179.5</c:v>
                </c:pt>
                <c:pt idx="542">
                  <c:v>179.6</c:v>
                </c:pt>
                <c:pt idx="543">
                  <c:v>180.5</c:v>
                </c:pt>
                <c:pt idx="544">
                  <c:v>180.6</c:v>
                </c:pt>
                <c:pt idx="545">
                  <c:v>180.6</c:v>
                </c:pt>
                <c:pt idx="546">
                  <c:v>180.5</c:v>
                </c:pt>
                <c:pt idx="547">
                  <c:v>181.6</c:v>
                </c:pt>
                <c:pt idx="548">
                  <c:v>181.6</c:v>
                </c:pt>
                <c:pt idx="549">
                  <c:v>181.5</c:v>
                </c:pt>
                <c:pt idx="550">
                  <c:v>182.6</c:v>
                </c:pt>
                <c:pt idx="551">
                  <c:v>182.6</c:v>
                </c:pt>
                <c:pt idx="552">
                  <c:v>182.6</c:v>
                </c:pt>
                <c:pt idx="553">
                  <c:v>182.6</c:v>
                </c:pt>
                <c:pt idx="554">
                  <c:v>182.6</c:v>
                </c:pt>
                <c:pt idx="555">
                  <c:v>182.6</c:v>
                </c:pt>
                <c:pt idx="556">
                  <c:v>182.6</c:v>
                </c:pt>
                <c:pt idx="557">
                  <c:v>182.6</c:v>
                </c:pt>
                <c:pt idx="558">
                  <c:v>182.6</c:v>
                </c:pt>
                <c:pt idx="559">
                  <c:v>182.5</c:v>
                </c:pt>
                <c:pt idx="560">
                  <c:v>181.5</c:v>
                </c:pt>
                <c:pt idx="561">
                  <c:v>181.4</c:v>
                </c:pt>
                <c:pt idx="562">
                  <c:v>180.2</c:v>
                </c:pt>
                <c:pt idx="563">
                  <c:v>174</c:v>
                </c:pt>
                <c:pt idx="564">
                  <c:v>163</c:v>
                </c:pt>
                <c:pt idx="565">
                  <c:v>146</c:v>
                </c:pt>
                <c:pt idx="566">
                  <c:v>128</c:v>
                </c:pt>
                <c:pt idx="567">
                  <c:v>111</c:v>
                </c:pt>
                <c:pt idx="568">
                  <c:v>96</c:v>
                </c:pt>
                <c:pt idx="569">
                  <c:v>82</c:v>
                </c:pt>
                <c:pt idx="570">
                  <c:v>71</c:v>
                </c:pt>
                <c:pt idx="571">
                  <c:v>61</c:v>
                </c:pt>
                <c:pt idx="572">
                  <c:v>53</c:v>
                </c:pt>
                <c:pt idx="573">
                  <c:v>47</c:v>
                </c:pt>
                <c:pt idx="574">
                  <c:v>41</c:v>
                </c:pt>
                <c:pt idx="575">
                  <c:v>36</c:v>
                </c:pt>
                <c:pt idx="576">
                  <c:v>32</c:v>
                </c:pt>
                <c:pt idx="577">
                  <c:v>29</c:v>
                </c:pt>
                <c:pt idx="578">
                  <c:v>26</c:v>
                </c:pt>
                <c:pt idx="579">
                  <c:v>23</c:v>
                </c:pt>
                <c:pt idx="580">
                  <c:v>21</c:v>
                </c:pt>
                <c:pt idx="581">
                  <c:v>19</c:v>
                </c:pt>
                <c:pt idx="582">
                  <c:v>18</c:v>
                </c:pt>
                <c:pt idx="583">
                  <c:v>16</c:v>
                </c:pt>
                <c:pt idx="584">
                  <c:v>15</c:v>
                </c:pt>
                <c:pt idx="585">
                  <c:v>14</c:v>
                </c:pt>
                <c:pt idx="586">
                  <c:v>13</c:v>
                </c:pt>
                <c:pt idx="587">
                  <c:v>12</c:v>
                </c:pt>
                <c:pt idx="588">
                  <c:v>12</c:v>
                </c:pt>
                <c:pt idx="589">
                  <c:v>11</c:v>
                </c:pt>
                <c:pt idx="590">
                  <c:v>11</c:v>
                </c:pt>
                <c:pt idx="591">
                  <c:v>10</c:v>
                </c:pt>
                <c:pt idx="592">
                  <c:v>10</c:v>
                </c:pt>
                <c:pt idx="593">
                  <c:v>9</c:v>
                </c:pt>
                <c:pt idx="594">
                  <c:v>9</c:v>
                </c:pt>
                <c:pt idx="595">
                  <c:v>9</c:v>
                </c:pt>
                <c:pt idx="596">
                  <c:v>8</c:v>
                </c:pt>
                <c:pt idx="597">
                  <c:v>8</c:v>
                </c:pt>
                <c:pt idx="598">
                  <c:v>8</c:v>
                </c:pt>
                <c:pt idx="599">
                  <c:v>8</c:v>
                </c:pt>
                <c:pt idx="600">
                  <c:v>7</c:v>
                </c:pt>
                <c:pt idx="601">
                  <c:v>7</c:v>
                </c:pt>
                <c:pt idx="602">
                  <c:v>7</c:v>
                </c:pt>
                <c:pt idx="603">
                  <c:v>7</c:v>
                </c:pt>
                <c:pt idx="604">
                  <c:v>7</c:v>
                </c:pt>
                <c:pt idx="605">
                  <c:v>6</c:v>
                </c:pt>
                <c:pt idx="606">
                  <c:v>6</c:v>
                </c:pt>
                <c:pt idx="607">
                  <c:v>6</c:v>
                </c:pt>
                <c:pt idx="608">
                  <c:v>6</c:v>
                </c:pt>
                <c:pt idx="609">
                  <c:v>6</c:v>
                </c:pt>
                <c:pt idx="610">
                  <c:v>6</c:v>
                </c:pt>
                <c:pt idx="611">
                  <c:v>6</c:v>
                </c:pt>
                <c:pt idx="612">
                  <c:v>6</c:v>
                </c:pt>
              </c:numCache>
            </c:numRef>
          </c:yVal>
          <c:smooth val="0"/>
          <c:extLst xmlns:c16r2="http://schemas.microsoft.com/office/drawing/2015/06/chart">
            <c:ext xmlns:c16="http://schemas.microsoft.com/office/drawing/2014/chart" uri="{C3380CC4-5D6E-409C-BE32-E72D297353CC}">
              <c16:uniqueId val="{00000001-0B62-4DDC-BBBB-DC8AE28A347E}"/>
            </c:ext>
          </c:extLst>
        </c:ser>
        <c:dLbls>
          <c:showLegendKey val="0"/>
          <c:showVal val="0"/>
          <c:showCatName val="0"/>
          <c:showSerName val="0"/>
          <c:showPercent val="0"/>
          <c:showBubbleSize val="0"/>
        </c:dLbls>
        <c:axId val="-509430848"/>
        <c:axId val="-509434656"/>
      </c:scatterChart>
      <c:scatterChart>
        <c:scatterStyle val="lineMarker"/>
        <c:varyColors val="0"/>
        <c:ser>
          <c:idx val="2"/>
          <c:order val="2"/>
          <c:tx>
            <c:strRef>
              <c:f>FirePmp!$C$1</c:f>
              <c:strCache>
                <c:ptCount val="1"/>
                <c:pt idx="0">
                  <c:v>% O2</c:v>
                </c:pt>
              </c:strCache>
            </c:strRef>
          </c:tx>
          <c:spPr>
            <a:ln w="25400" cap="rnd">
              <a:noFill/>
              <a:round/>
            </a:ln>
            <a:effectLst/>
          </c:spPr>
          <c:marker>
            <c:symbol val="circle"/>
            <c:size val="3"/>
            <c:spPr>
              <a:solidFill>
                <a:schemeClr val="accent3"/>
              </a:solidFill>
              <a:ln w="9525">
                <a:solidFill>
                  <a:schemeClr val="accent3"/>
                </a:solidFill>
              </a:ln>
              <a:effectLst/>
            </c:spPr>
          </c:marker>
          <c:xVal>
            <c:numRef>
              <c:f>FirePmp!$B$2:$B$4634</c:f>
              <c:numCache>
                <c:formatCode>0</c:formatCode>
                <c:ptCount val="46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numCache>
            </c:numRef>
          </c:xVal>
          <c:yVal>
            <c:numRef>
              <c:f>FirePmp!$C$2:$C$4634</c:f>
              <c:numCache>
                <c:formatCode>0.00</c:formatCode>
                <c:ptCount val="4633"/>
                <c:pt idx="0">
                  <c:v>20.9</c:v>
                </c:pt>
                <c:pt idx="1">
                  <c:v>21.01</c:v>
                </c:pt>
                <c:pt idx="2">
                  <c:v>21.11</c:v>
                </c:pt>
                <c:pt idx="3">
                  <c:v>21.13</c:v>
                </c:pt>
                <c:pt idx="4">
                  <c:v>21.11</c:v>
                </c:pt>
                <c:pt idx="5">
                  <c:v>21.09</c:v>
                </c:pt>
                <c:pt idx="6">
                  <c:v>21.08</c:v>
                </c:pt>
                <c:pt idx="7">
                  <c:v>21.06</c:v>
                </c:pt>
                <c:pt idx="8">
                  <c:v>21.05</c:v>
                </c:pt>
                <c:pt idx="9">
                  <c:v>21.04</c:v>
                </c:pt>
                <c:pt idx="10">
                  <c:v>21.03</c:v>
                </c:pt>
                <c:pt idx="11">
                  <c:v>21.02</c:v>
                </c:pt>
                <c:pt idx="12">
                  <c:v>21.02</c:v>
                </c:pt>
                <c:pt idx="13">
                  <c:v>21.01</c:v>
                </c:pt>
                <c:pt idx="14">
                  <c:v>21.01</c:v>
                </c:pt>
                <c:pt idx="15">
                  <c:v>21</c:v>
                </c:pt>
                <c:pt idx="16">
                  <c:v>21</c:v>
                </c:pt>
                <c:pt idx="17">
                  <c:v>21</c:v>
                </c:pt>
                <c:pt idx="18">
                  <c:v>21</c:v>
                </c:pt>
                <c:pt idx="19">
                  <c:v>20.99</c:v>
                </c:pt>
                <c:pt idx="20">
                  <c:v>20.99</c:v>
                </c:pt>
                <c:pt idx="21">
                  <c:v>20.99</c:v>
                </c:pt>
                <c:pt idx="22">
                  <c:v>20.99</c:v>
                </c:pt>
                <c:pt idx="23">
                  <c:v>20.99</c:v>
                </c:pt>
                <c:pt idx="24">
                  <c:v>20.99</c:v>
                </c:pt>
                <c:pt idx="25">
                  <c:v>20.99</c:v>
                </c:pt>
                <c:pt idx="26">
                  <c:v>20.99</c:v>
                </c:pt>
                <c:pt idx="27">
                  <c:v>20.99</c:v>
                </c:pt>
                <c:pt idx="28">
                  <c:v>20.99</c:v>
                </c:pt>
                <c:pt idx="29">
                  <c:v>20.99</c:v>
                </c:pt>
                <c:pt idx="30">
                  <c:v>20.98</c:v>
                </c:pt>
                <c:pt idx="31">
                  <c:v>20.98</c:v>
                </c:pt>
                <c:pt idx="32">
                  <c:v>20.98</c:v>
                </c:pt>
                <c:pt idx="33">
                  <c:v>20.98</c:v>
                </c:pt>
                <c:pt idx="34">
                  <c:v>20.98</c:v>
                </c:pt>
                <c:pt idx="35">
                  <c:v>20.98</c:v>
                </c:pt>
                <c:pt idx="36">
                  <c:v>20.98</c:v>
                </c:pt>
                <c:pt idx="37">
                  <c:v>20.98</c:v>
                </c:pt>
                <c:pt idx="38">
                  <c:v>20.98</c:v>
                </c:pt>
                <c:pt idx="39">
                  <c:v>20.98</c:v>
                </c:pt>
                <c:pt idx="40">
                  <c:v>20.98</c:v>
                </c:pt>
                <c:pt idx="41">
                  <c:v>20.98</c:v>
                </c:pt>
                <c:pt idx="42">
                  <c:v>20.98</c:v>
                </c:pt>
                <c:pt idx="43">
                  <c:v>20.98</c:v>
                </c:pt>
                <c:pt idx="44">
                  <c:v>20.98</c:v>
                </c:pt>
                <c:pt idx="45">
                  <c:v>20.98</c:v>
                </c:pt>
                <c:pt idx="46">
                  <c:v>20.98</c:v>
                </c:pt>
                <c:pt idx="47">
                  <c:v>20.98</c:v>
                </c:pt>
                <c:pt idx="48">
                  <c:v>20.98</c:v>
                </c:pt>
                <c:pt idx="49">
                  <c:v>20.98</c:v>
                </c:pt>
                <c:pt idx="50">
                  <c:v>20.99</c:v>
                </c:pt>
                <c:pt idx="51">
                  <c:v>20.99</c:v>
                </c:pt>
                <c:pt idx="52">
                  <c:v>20.99</c:v>
                </c:pt>
                <c:pt idx="53">
                  <c:v>20.99</c:v>
                </c:pt>
                <c:pt idx="54">
                  <c:v>20.99</c:v>
                </c:pt>
                <c:pt idx="55">
                  <c:v>20.99</c:v>
                </c:pt>
                <c:pt idx="56">
                  <c:v>20.99</c:v>
                </c:pt>
                <c:pt idx="57">
                  <c:v>20.99</c:v>
                </c:pt>
                <c:pt idx="58">
                  <c:v>20.99</c:v>
                </c:pt>
                <c:pt idx="59">
                  <c:v>20.98</c:v>
                </c:pt>
                <c:pt idx="60">
                  <c:v>20.98</c:v>
                </c:pt>
                <c:pt idx="61">
                  <c:v>20.98</c:v>
                </c:pt>
                <c:pt idx="62">
                  <c:v>20.98</c:v>
                </c:pt>
                <c:pt idx="63">
                  <c:v>20.98</c:v>
                </c:pt>
                <c:pt idx="64">
                  <c:v>20.98</c:v>
                </c:pt>
                <c:pt idx="65">
                  <c:v>20.98</c:v>
                </c:pt>
                <c:pt idx="66">
                  <c:v>20.98</c:v>
                </c:pt>
                <c:pt idx="67">
                  <c:v>20.98</c:v>
                </c:pt>
                <c:pt idx="68">
                  <c:v>20.98</c:v>
                </c:pt>
                <c:pt idx="69">
                  <c:v>20.98</c:v>
                </c:pt>
                <c:pt idx="70">
                  <c:v>20.98</c:v>
                </c:pt>
                <c:pt idx="71">
                  <c:v>20.98</c:v>
                </c:pt>
                <c:pt idx="72">
                  <c:v>20.98</c:v>
                </c:pt>
                <c:pt idx="73">
                  <c:v>20.98</c:v>
                </c:pt>
                <c:pt idx="74">
                  <c:v>20.99</c:v>
                </c:pt>
                <c:pt idx="75">
                  <c:v>20.99</c:v>
                </c:pt>
                <c:pt idx="76">
                  <c:v>20.99</c:v>
                </c:pt>
                <c:pt idx="77">
                  <c:v>20.99</c:v>
                </c:pt>
                <c:pt idx="78">
                  <c:v>20.99</c:v>
                </c:pt>
                <c:pt idx="79">
                  <c:v>20.99</c:v>
                </c:pt>
                <c:pt idx="80">
                  <c:v>20.99</c:v>
                </c:pt>
                <c:pt idx="81">
                  <c:v>20.99</c:v>
                </c:pt>
                <c:pt idx="82">
                  <c:v>20.99</c:v>
                </c:pt>
                <c:pt idx="83">
                  <c:v>20.99</c:v>
                </c:pt>
                <c:pt idx="84">
                  <c:v>20.99</c:v>
                </c:pt>
                <c:pt idx="85">
                  <c:v>20.99</c:v>
                </c:pt>
                <c:pt idx="86">
                  <c:v>20.99</c:v>
                </c:pt>
                <c:pt idx="87">
                  <c:v>20.99</c:v>
                </c:pt>
                <c:pt idx="88">
                  <c:v>20.98</c:v>
                </c:pt>
                <c:pt idx="89">
                  <c:v>20.99</c:v>
                </c:pt>
                <c:pt idx="90">
                  <c:v>20.99</c:v>
                </c:pt>
                <c:pt idx="91">
                  <c:v>20.99</c:v>
                </c:pt>
                <c:pt idx="92">
                  <c:v>20.99</c:v>
                </c:pt>
                <c:pt idx="93">
                  <c:v>20.99</c:v>
                </c:pt>
                <c:pt idx="94">
                  <c:v>20.99</c:v>
                </c:pt>
                <c:pt idx="95">
                  <c:v>20.99</c:v>
                </c:pt>
                <c:pt idx="96">
                  <c:v>20.99</c:v>
                </c:pt>
                <c:pt idx="97">
                  <c:v>20.99</c:v>
                </c:pt>
                <c:pt idx="98">
                  <c:v>20.99</c:v>
                </c:pt>
                <c:pt idx="99">
                  <c:v>20.99</c:v>
                </c:pt>
                <c:pt idx="100">
                  <c:v>20.99</c:v>
                </c:pt>
                <c:pt idx="101">
                  <c:v>20.99</c:v>
                </c:pt>
                <c:pt idx="102">
                  <c:v>20.99</c:v>
                </c:pt>
                <c:pt idx="103">
                  <c:v>20.99</c:v>
                </c:pt>
                <c:pt idx="104">
                  <c:v>20.98</c:v>
                </c:pt>
                <c:pt idx="105">
                  <c:v>20.98</c:v>
                </c:pt>
                <c:pt idx="106">
                  <c:v>20.99</c:v>
                </c:pt>
                <c:pt idx="107">
                  <c:v>20.99</c:v>
                </c:pt>
                <c:pt idx="108">
                  <c:v>20.99</c:v>
                </c:pt>
                <c:pt idx="109">
                  <c:v>20.99</c:v>
                </c:pt>
                <c:pt idx="110">
                  <c:v>20.99</c:v>
                </c:pt>
                <c:pt idx="111">
                  <c:v>20.99</c:v>
                </c:pt>
                <c:pt idx="112">
                  <c:v>20.98</c:v>
                </c:pt>
                <c:pt idx="113">
                  <c:v>20.98</c:v>
                </c:pt>
                <c:pt idx="114">
                  <c:v>20.98</c:v>
                </c:pt>
                <c:pt idx="115">
                  <c:v>20.98</c:v>
                </c:pt>
                <c:pt idx="116">
                  <c:v>20.98</c:v>
                </c:pt>
                <c:pt idx="117">
                  <c:v>20.99</c:v>
                </c:pt>
                <c:pt idx="118">
                  <c:v>20.99</c:v>
                </c:pt>
                <c:pt idx="119">
                  <c:v>20.99</c:v>
                </c:pt>
                <c:pt idx="120">
                  <c:v>20.99</c:v>
                </c:pt>
                <c:pt idx="121">
                  <c:v>20.99</c:v>
                </c:pt>
                <c:pt idx="122">
                  <c:v>20.99</c:v>
                </c:pt>
                <c:pt idx="123">
                  <c:v>20.99</c:v>
                </c:pt>
                <c:pt idx="124">
                  <c:v>20.99</c:v>
                </c:pt>
                <c:pt idx="125">
                  <c:v>20.99</c:v>
                </c:pt>
                <c:pt idx="126">
                  <c:v>20.99</c:v>
                </c:pt>
                <c:pt idx="127">
                  <c:v>20.99</c:v>
                </c:pt>
                <c:pt idx="128">
                  <c:v>20.99</c:v>
                </c:pt>
                <c:pt idx="129">
                  <c:v>20.99</c:v>
                </c:pt>
                <c:pt idx="130">
                  <c:v>20.99</c:v>
                </c:pt>
                <c:pt idx="131">
                  <c:v>20.99</c:v>
                </c:pt>
                <c:pt idx="132">
                  <c:v>20.99</c:v>
                </c:pt>
                <c:pt idx="133">
                  <c:v>20.99</c:v>
                </c:pt>
                <c:pt idx="134">
                  <c:v>20.99</c:v>
                </c:pt>
                <c:pt idx="135">
                  <c:v>20.99</c:v>
                </c:pt>
                <c:pt idx="136">
                  <c:v>20.99</c:v>
                </c:pt>
                <c:pt idx="137">
                  <c:v>20.99</c:v>
                </c:pt>
                <c:pt idx="138">
                  <c:v>20.99</c:v>
                </c:pt>
                <c:pt idx="139">
                  <c:v>20.99</c:v>
                </c:pt>
                <c:pt idx="140">
                  <c:v>20.99</c:v>
                </c:pt>
                <c:pt idx="141">
                  <c:v>20.99</c:v>
                </c:pt>
                <c:pt idx="142">
                  <c:v>20.99</c:v>
                </c:pt>
                <c:pt idx="143">
                  <c:v>20.99</c:v>
                </c:pt>
                <c:pt idx="144">
                  <c:v>20.99</c:v>
                </c:pt>
                <c:pt idx="145">
                  <c:v>20.99</c:v>
                </c:pt>
                <c:pt idx="146">
                  <c:v>20.99</c:v>
                </c:pt>
                <c:pt idx="147">
                  <c:v>20.99</c:v>
                </c:pt>
                <c:pt idx="148">
                  <c:v>20.99</c:v>
                </c:pt>
                <c:pt idx="149">
                  <c:v>20.99</c:v>
                </c:pt>
                <c:pt idx="150">
                  <c:v>20.99</c:v>
                </c:pt>
                <c:pt idx="151">
                  <c:v>20.99</c:v>
                </c:pt>
                <c:pt idx="152">
                  <c:v>20.99</c:v>
                </c:pt>
                <c:pt idx="153">
                  <c:v>20.99</c:v>
                </c:pt>
                <c:pt idx="154">
                  <c:v>20.99</c:v>
                </c:pt>
                <c:pt idx="155">
                  <c:v>20.99</c:v>
                </c:pt>
                <c:pt idx="156">
                  <c:v>20.99</c:v>
                </c:pt>
                <c:pt idx="157">
                  <c:v>20.99</c:v>
                </c:pt>
                <c:pt idx="158">
                  <c:v>20.99</c:v>
                </c:pt>
                <c:pt idx="159">
                  <c:v>20.99</c:v>
                </c:pt>
                <c:pt idx="160">
                  <c:v>20.96</c:v>
                </c:pt>
                <c:pt idx="161">
                  <c:v>20.5</c:v>
                </c:pt>
                <c:pt idx="162">
                  <c:v>18.86</c:v>
                </c:pt>
                <c:pt idx="163">
                  <c:v>16.62</c:v>
                </c:pt>
                <c:pt idx="164">
                  <c:v>14.81</c:v>
                </c:pt>
                <c:pt idx="165">
                  <c:v>14.81</c:v>
                </c:pt>
                <c:pt idx="166">
                  <c:v>12.77</c:v>
                </c:pt>
                <c:pt idx="167">
                  <c:v>12.48</c:v>
                </c:pt>
                <c:pt idx="168">
                  <c:v>12.32</c:v>
                </c:pt>
                <c:pt idx="169">
                  <c:v>12.23</c:v>
                </c:pt>
                <c:pt idx="170">
                  <c:v>12.17</c:v>
                </c:pt>
                <c:pt idx="171">
                  <c:v>12.13</c:v>
                </c:pt>
                <c:pt idx="172">
                  <c:v>12.06</c:v>
                </c:pt>
                <c:pt idx="173">
                  <c:v>12.04</c:v>
                </c:pt>
                <c:pt idx="174">
                  <c:v>12.02</c:v>
                </c:pt>
                <c:pt idx="175">
                  <c:v>11.99</c:v>
                </c:pt>
                <c:pt idx="176">
                  <c:v>11.98</c:v>
                </c:pt>
                <c:pt idx="177">
                  <c:v>11.97</c:v>
                </c:pt>
                <c:pt idx="178">
                  <c:v>11.96</c:v>
                </c:pt>
                <c:pt idx="179">
                  <c:v>11.96</c:v>
                </c:pt>
                <c:pt idx="180">
                  <c:v>11.96</c:v>
                </c:pt>
                <c:pt idx="181">
                  <c:v>11.95</c:v>
                </c:pt>
                <c:pt idx="182">
                  <c:v>11.94</c:v>
                </c:pt>
                <c:pt idx="183">
                  <c:v>11.92</c:v>
                </c:pt>
                <c:pt idx="184">
                  <c:v>11.91</c:v>
                </c:pt>
                <c:pt idx="185">
                  <c:v>11.91</c:v>
                </c:pt>
                <c:pt idx="186">
                  <c:v>11.91</c:v>
                </c:pt>
                <c:pt idx="187">
                  <c:v>11.9</c:v>
                </c:pt>
                <c:pt idx="188">
                  <c:v>11.9</c:v>
                </c:pt>
                <c:pt idx="189">
                  <c:v>11.9</c:v>
                </c:pt>
                <c:pt idx="190">
                  <c:v>11.9</c:v>
                </c:pt>
                <c:pt idx="191">
                  <c:v>11.89</c:v>
                </c:pt>
                <c:pt idx="192">
                  <c:v>11.89</c:v>
                </c:pt>
                <c:pt idx="193">
                  <c:v>11.89</c:v>
                </c:pt>
                <c:pt idx="194">
                  <c:v>11.88</c:v>
                </c:pt>
                <c:pt idx="195">
                  <c:v>11.88</c:v>
                </c:pt>
                <c:pt idx="196">
                  <c:v>11.88</c:v>
                </c:pt>
                <c:pt idx="197">
                  <c:v>11.88</c:v>
                </c:pt>
                <c:pt idx="198">
                  <c:v>11.88</c:v>
                </c:pt>
                <c:pt idx="199">
                  <c:v>11.87</c:v>
                </c:pt>
                <c:pt idx="200">
                  <c:v>11.87</c:v>
                </c:pt>
                <c:pt idx="201">
                  <c:v>11.87</c:v>
                </c:pt>
                <c:pt idx="202">
                  <c:v>11.87</c:v>
                </c:pt>
                <c:pt idx="203">
                  <c:v>11.87</c:v>
                </c:pt>
                <c:pt idx="204">
                  <c:v>11.87</c:v>
                </c:pt>
                <c:pt idx="205">
                  <c:v>11.87</c:v>
                </c:pt>
                <c:pt idx="206">
                  <c:v>11.87</c:v>
                </c:pt>
                <c:pt idx="207">
                  <c:v>11.87</c:v>
                </c:pt>
                <c:pt idx="208">
                  <c:v>11.87</c:v>
                </c:pt>
                <c:pt idx="209">
                  <c:v>11.87</c:v>
                </c:pt>
                <c:pt idx="210">
                  <c:v>11.87</c:v>
                </c:pt>
                <c:pt idx="211">
                  <c:v>11.88</c:v>
                </c:pt>
                <c:pt idx="212">
                  <c:v>11.88</c:v>
                </c:pt>
                <c:pt idx="213">
                  <c:v>11.88</c:v>
                </c:pt>
                <c:pt idx="214">
                  <c:v>11.87</c:v>
                </c:pt>
                <c:pt idx="215">
                  <c:v>11.86</c:v>
                </c:pt>
                <c:pt idx="216">
                  <c:v>11.85</c:v>
                </c:pt>
                <c:pt idx="217">
                  <c:v>11.85</c:v>
                </c:pt>
                <c:pt idx="218">
                  <c:v>11.84</c:v>
                </c:pt>
                <c:pt idx="219">
                  <c:v>11.83</c:v>
                </c:pt>
                <c:pt idx="220">
                  <c:v>11.83</c:v>
                </c:pt>
                <c:pt idx="221">
                  <c:v>11.83</c:v>
                </c:pt>
                <c:pt idx="222">
                  <c:v>11.83</c:v>
                </c:pt>
                <c:pt idx="223">
                  <c:v>11.83</c:v>
                </c:pt>
                <c:pt idx="224">
                  <c:v>11.83</c:v>
                </c:pt>
                <c:pt idx="225">
                  <c:v>11.83</c:v>
                </c:pt>
                <c:pt idx="226">
                  <c:v>11.82</c:v>
                </c:pt>
                <c:pt idx="227">
                  <c:v>11.83</c:v>
                </c:pt>
                <c:pt idx="228">
                  <c:v>11.84</c:v>
                </c:pt>
                <c:pt idx="229">
                  <c:v>11.85</c:v>
                </c:pt>
                <c:pt idx="230">
                  <c:v>11.86</c:v>
                </c:pt>
                <c:pt idx="231">
                  <c:v>11.86</c:v>
                </c:pt>
                <c:pt idx="232">
                  <c:v>11.85</c:v>
                </c:pt>
                <c:pt idx="233">
                  <c:v>11.84</c:v>
                </c:pt>
                <c:pt idx="234">
                  <c:v>11.83</c:v>
                </c:pt>
                <c:pt idx="235">
                  <c:v>11.83</c:v>
                </c:pt>
                <c:pt idx="236">
                  <c:v>11.83</c:v>
                </c:pt>
                <c:pt idx="237">
                  <c:v>11.84</c:v>
                </c:pt>
                <c:pt idx="238">
                  <c:v>11.83</c:v>
                </c:pt>
                <c:pt idx="239">
                  <c:v>11.82</c:v>
                </c:pt>
                <c:pt idx="240">
                  <c:v>11.82</c:v>
                </c:pt>
                <c:pt idx="241">
                  <c:v>11.82</c:v>
                </c:pt>
                <c:pt idx="242">
                  <c:v>11.82</c:v>
                </c:pt>
                <c:pt idx="243">
                  <c:v>11.83</c:v>
                </c:pt>
                <c:pt idx="244">
                  <c:v>11.83</c:v>
                </c:pt>
                <c:pt idx="245">
                  <c:v>11.83</c:v>
                </c:pt>
                <c:pt idx="246">
                  <c:v>11.84</c:v>
                </c:pt>
                <c:pt idx="247">
                  <c:v>11.83</c:v>
                </c:pt>
                <c:pt idx="248">
                  <c:v>11.83</c:v>
                </c:pt>
                <c:pt idx="249">
                  <c:v>11.83</c:v>
                </c:pt>
                <c:pt idx="250">
                  <c:v>11.83</c:v>
                </c:pt>
                <c:pt idx="251">
                  <c:v>11.82</c:v>
                </c:pt>
                <c:pt idx="252">
                  <c:v>11.81</c:v>
                </c:pt>
                <c:pt idx="253">
                  <c:v>11.81</c:v>
                </c:pt>
                <c:pt idx="254">
                  <c:v>11.8</c:v>
                </c:pt>
                <c:pt idx="255">
                  <c:v>11.8</c:v>
                </c:pt>
                <c:pt idx="256">
                  <c:v>11.8</c:v>
                </c:pt>
                <c:pt idx="257">
                  <c:v>11.81</c:v>
                </c:pt>
                <c:pt idx="258">
                  <c:v>11.81</c:v>
                </c:pt>
                <c:pt idx="259">
                  <c:v>11.81</c:v>
                </c:pt>
                <c:pt idx="260">
                  <c:v>11.8</c:v>
                </c:pt>
                <c:pt idx="261">
                  <c:v>11.8</c:v>
                </c:pt>
                <c:pt idx="262">
                  <c:v>11.79</c:v>
                </c:pt>
                <c:pt idx="263">
                  <c:v>11.79</c:v>
                </c:pt>
                <c:pt idx="264">
                  <c:v>11.78</c:v>
                </c:pt>
                <c:pt idx="265">
                  <c:v>11.78</c:v>
                </c:pt>
                <c:pt idx="266">
                  <c:v>11.77</c:v>
                </c:pt>
                <c:pt idx="267">
                  <c:v>11.78</c:v>
                </c:pt>
                <c:pt idx="268">
                  <c:v>11.78</c:v>
                </c:pt>
                <c:pt idx="269">
                  <c:v>11.78</c:v>
                </c:pt>
                <c:pt idx="270">
                  <c:v>11.78</c:v>
                </c:pt>
                <c:pt idx="271">
                  <c:v>11.79</c:v>
                </c:pt>
                <c:pt idx="272">
                  <c:v>11.79</c:v>
                </c:pt>
                <c:pt idx="273">
                  <c:v>11.8</c:v>
                </c:pt>
                <c:pt idx="274">
                  <c:v>11.8</c:v>
                </c:pt>
                <c:pt idx="275">
                  <c:v>11.8</c:v>
                </c:pt>
                <c:pt idx="276">
                  <c:v>11.79</c:v>
                </c:pt>
                <c:pt idx="277">
                  <c:v>11.79</c:v>
                </c:pt>
                <c:pt idx="278">
                  <c:v>11.79</c:v>
                </c:pt>
                <c:pt idx="279">
                  <c:v>11.78</c:v>
                </c:pt>
                <c:pt idx="280">
                  <c:v>11.78</c:v>
                </c:pt>
                <c:pt idx="281">
                  <c:v>11.77</c:v>
                </c:pt>
                <c:pt idx="282">
                  <c:v>11.77</c:v>
                </c:pt>
                <c:pt idx="283">
                  <c:v>11.77</c:v>
                </c:pt>
                <c:pt idx="284">
                  <c:v>11.77</c:v>
                </c:pt>
                <c:pt idx="285">
                  <c:v>11.78</c:v>
                </c:pt>
                <c:pt idx="286">
                  <c:v>11.78</c:v>
                </c:pt>
                <c:pt idx="287">
                  <c:v>11.77</c:v>
                </c:pt>
                <c:pt idx="288">
                  <c:v>11.77</c:v>
                </c:pt>
                <c:pt idx="289">
                  <c:v>11.76</c:v>
                </c:pt>
                <c:pt idx="290">
                  <c:v>11.76</c:v>
                </c:pt>
                <c:pt idx="291">
                  <c:v>11.76</c:v>
                </c:pt>
                <c:pt idx="292">
                  <c:v>11.77</c:v>
                </c:pt>
                <c:pt idx="293">
                  <c:v>11.77</c:v>
                </c:pt>
                <c:pt idx="294">
                  <c:v>11.78</c:v>
                </c:pt>
                <c:pt idx="295">
                  <c:v>11.78</c:v>
                </c:pt>
                <c:pt idx="296">
                  <c:v>11.78</c:v>
                </c:pt>
                <c:pt idx="297">
                  <c:v>11.79</c:v>
                </c:pt>
                <c:pt idx="298">
                  <c:v>11.79</c:v>
                </c:pt>
                <c:pt idx="299">
                  <c:v>11.79</c:v>
                </c:pt>
                <c:pt idx="300">
                  <c:v>11.79</c:v>
                </c:pt>
                <c:pt idx="301">
                  <c:v>11.79</c:v>
                </c:pt>
                <c:pt idx="302">
                  <c:v>11.79</c:v>
                </c:pt>
                <c:pt idx="303">
                  <c:v>11.78</c:v>
                </c:pt>
                <c:pt idx="304">
                  <c:v>11.77</c:v>
                </c:pt>
                <c:pt idx="305">
                  <c:v>11.76</c:v>
                </c:pt>
                <c:pt idx="306">
                  <c:v>11.76</c:v>
                </c:pt>
                <c:pt idx="307">
                  <c:v>11.75</c:v>
                </c:pt>
                <c:pt idx="308">
                  <c:v>11.74</c:v>
                </c:pt>
                <c:pt idx="309">
                  <c:v>11.74</c:v>
                </c:pt>
                <c:pt idx="310">
                  <c:v>11.74</c:v>
                </c:pt>
                <c:pt idx="311">
                  <c:v>11.74</c:v>
                </c:pt>
                <c:pt idx="312">
                  <c:v>11.75</c:v>
                </c:pt>
                <c:pt idx="313">
                  <c:v>11.75</c:v>
                </c:pt>
                <c:pt idx="314">
                  <c:v>11.75</c:v>
                </c:pt>
                <c:pt idx="315">
                  <c:v>11.76</c:v>
                </c:pt>
                <c:pt idx="316">
                  <c:v>11.76</c:v>
                </c:pt>
                <c:pt idx="317">
                  <c:v>11.76</c:v>
                </c:pt>
                <c:pt idx="318">
                  <c:v>11.75</c:v>
                </c:pt>
                <c:pt idx="319">
                  <c:v>11.75</c:v>
                </c:pt>
                <c:pt idx="320">
                  <c:v>11.76</c:v>
                </c:pt>
                <c:pt idx="321">
                  <c:v>11.77</c:v>
                </c:pt>
                <c:pt idx="322">
                  <c:v>11.77</c:v>
                </c:pt>
                <c:pt idx="323">
                  <c:v>11.77</c:v>
                </c:pt>
                <c:pt idx="324">
                  <c:v>11.76</c:v>
                </c:pt>
                <c:pt idx="325">
                  <c:v>11.76</c:v>
                </c:pt>
                <c:pt idx="326">
                  <c:v>11.75</c:v>
                </c:pt>
                <c:pt idx="327">
                  <c:v>11.75</c:v>
                </c:pt>
                <c:pt idx="328">
                  <c:v>11.74</c:v>
                </c:pt>
                <c:pt idx="329">
                  <c:v>11.74</c:v>
                </c:pt>
                <c:pt idx="330">
                  <c:v>11.74</c:v>
                </c:pt>
                <c:pt idx="331">
                  <c:v>11.74</c:v>
                </c:pt>
                <c:pt idx="332">
                  <c:v>11.74</c:v>
                </c:pt>
                <c:pt idx="333">
                  <c:v>11.74</c:v>
                </c:pt>
                <c:pt idx="334">
                  <c:v>11.74</c:v>
                </c:pt>
                <c:pt idx="335">
                  <c:v>11.75</c:v>
                </c:pt>
                <c:pt idx="336">
                  <c:v>11.75</c:v>
                </c:pt>
                <c:pt idx="337">
                  <c:v>11.74</c:v>
                </c:pt>
                <c:pt idx="338">
                  <c:v>11.72</c:v>
                </c:pt>
                <c:pt idx="339">
                  <c:v>11.71</c:v>
                </c:pt>
                <c:pt idx="340">
                  <c:v>11.71</c:v>
                </c:pt>
                <c:pt idx="341">
                  <c:v>11.71</c:v>
                </c:pt>
                <c:pt idx="342">
                  <c:v>11.72</c:v>
                </c:pt>
                <c:pt idx="343">
                  <c:v>11.72</c:v>
                </c:pt>
                <c:pt idx="344">
                  <c:v>11.72</c:v>
                </c:pt>
                <c:pt idx="345">
                  <c:v>11.73</c:v>
                </c:pt>
                <c:pt idx="346">
                  <c:v>11.73</c:v>
                </c:pt>
                <c:pt idx="347">
                  <c:v>11.74</c:v>
                </c:pt>
                <c:pt idx="348">
                  <c:v>11.74</c:v>
                </c:pt>
                <c:pt idx="349">
                  <c:v>11.74</c:v>
                </c:pt>
                <c:pt idx="350">
                  <c:v>11.74</c:v>
                </c:pt>
                <c:pt idx="351">
                  <c:v>11.74</c:v>
                </c:pt>
                <c:pt idx="352">
                  <c:v>11.74</c:v>
                </c:pt>
                <c:pt idx="353">
                  <c:v>11.74</c:v>
                </c:pt>
                <c:pt idx="354">
                  <c:v>11.74</c:v>
                </c:pt>
                <c:pt idx="355">
                  <c:v>11.75</c:v>
                </c:pt>
                <c:pt idx="356">
                  <c:v>11.75</c:v>
                </c:pt>
                <c:pt idx="357">
                  <c:v>11.75</c:v>
                </c:pt>
                <c:pt idx="358">
                  <c:v>11.75</c:v>
                </c:pt>
                <c:pt idx="359">
                  <c:v>11.74</c:v>
                </c:pt>
                <c:pt idx="360">
                  <c:v>11.73</c:v>
                </c:pt>
                <c:pt idx="361">
                  <c:v>11.72</c:v>
                </c:pt>
                <c:pt idx="362">
                  <c:v>11.71</c:v>
                </c:pt>
                <c:pt idx="363">
                  <c:v>11.71</c:v>
                </c:pt>
                <c:pt idx="364">
                  <c:v>11.71</c:v>
                </c:pt>
                <c:pt idx="365">
                  <c:v>11.71</c:v>
                </c:pt>
                <c:pt idx="366">
                  <c:v>11.72</c:v>
                </c:pt>
                <c:pt idx="367">
                  <c:v>11.73</c:v>
                </c:pt>
                <c:pt idx="368">
                  <c:v>11.74</c:v>
                </c:pt>
                <c:pt idx="369">
                  <c:v>11.75</c:v>
                </c:pt>
                <c:pt idx="370">
                  <c:v>11.75</c:v>
                </c:pt>
                <c:pt idx="371">
                  <c:v>11.75</c:v>
                </c:pt>
                <c:pt idx="372">
                  <c:v>11.75</c:v>
                </c:pt>
                <c:pt idx="373">
                  <c:v>11.74</c:v>
                </c:pt>
                <c:pt idx="374">
                  <c:v>11.74</c:v>
                </c:pt>
                <c:pt idx="375">
                  <c:v>11.72</c:v>
                </c:pt>
                <c:pt idx="376">
                  <c:v>11.72</c:v>
                </c:pt>
                <c:pt idx="377">
                  <c:v>11.72</c:v>
                </c:pt>
                <c:pt idx="378">
                  <c:v>11.73</c:v>
                </c:pt>
                <c:pt idx="379">
                  <c:v>11.73</c:v>
                </c:pt>
                <c:pt idx="380">
                  <c:v>11.73</c:v>
                </c:pt>
                <c:pt idx="381">
                  <c:v>11.72</c:v>
                </c:pt>
                <c:pt idx="382">
                  <c:v>11.72</c:v>
                </c:pt>
                <c:pt idx="383">
                  <c:v>11.71</c:v>
                </c:pt>
                <c:pt idx="384">
                  <c:v>11.7</c:v>
                </c:pt>
                <c:pt idx="385">
                  <c:v>11.71</c:v>
                </c:pt>
                <c:pt idx="386">
                  <c:v>11.71</c:v>
                </c:pt>
                <c:pt idx="387">
                  <c:v>11.7</c:v>
                </c:pt>
                <c:pt idx="388">
                  <c:v>11.7</c:v>
                </c:pt>
                <c:pt idx="389">
                  <c:v>11.71</c:v>
                </c:pt>
                <c:pt idx="390">
                  <c:v>11.7</c:v>
                </c:pt>
                <c:pt idx="391">
                  <c:v>11.7</c:v>
                </c:pt>
                <c:pt idx="392">
                  <c:v>11.7</c:v>
                </c:pt>
                <c:pt idx="393">
                  <c:v>11.7</c:v>
                </c:pt>
                <c:pt idx="394">
                  <c:v>11.69</c:v>
                </c:pt>
                <c:pt idx="395">
                  <c:v>11.7</c:v>
                </c:pt>
                <c:pt idx="396">
                  <c:v>11.7</c:v>
                </c:pt>
                <c:pt idx="397">
                  <c:v>11.7</c:v>
                </c:pt>
                <c:pt idx="398">
                  <c:v>11.7</c:v>
                </c:pt>
                <c:pt idx="399">
                  <c:v>11.7</c:v>
                </c:pt>
                <c:pt idx="400">
                  <c:v>11.7</c:v>
                </c:pt>
                <c:pt idx="401">
                  <c:v>11.7</c:v>
                </c:pt>
                <c:pt idx="402">
                  <c:v>11.7</c:v>
                </c:pt>
                <c:pt idx="403">
                  <c:v>11.71</c:v>
                </c:pt>
                <c:pt idx="404">
                  <c:v>11.72</c:v>
                </c:pt>
                <c:pt idx="405">
                  <c:v>11.72</c:v>
                </c:pt>
                <c:pt idx="406">
                  <c:v>11.71</c:v>
                </c:pt>
                <c:pt idx="407">
                  <c:v>11.7</c:v>
                </c:pt>
                <c:pt idx="408">
                  <c:v>11.7</c:v>
                </c:pt>
                <c:pt idx="409">
                  <c:v>11.69</c:v>
                </c:pt>
                <c:pt idx="410">
                  <c:v>11.68</c:v>
                </c:pt>
                <c:pt idx="411">
                  <c:v>11.68</c:v>
                </c:pt>
                <c:pt idx="412">
                  <c:v>11.68</c:v>
                </c:pt>
                <c:pt idx="413">
                  <c:v>11.68</c:v>
                </c:pt>
                <c:pt idx="414">
                  <c:v>11.68</c:v>
                </c:pt>
                <c:pt idx="415">
                  <c:v>11.68</c:v>
                </c:pt>
                <c:pt idx="416">
                  <c:v>11.67</c:v>
                </c:pt>
                <c:pt idx="417">
                  <c:v>11.66</c:v>
                </c:pt>
                <c:pt idx="418">
                  <c:v>11.67</c:v>
                </c:pt>
                <c:pt idx="419">
                  <c:v>11.67</c:v>
                </c:pt>
                <c:pt idx="420">
                  <c:v>11.67</c:v>
                </c:pt>
                <c:pt idx="421">
                  <c:v>11.67</c:v>
                </c:pt>
                <c:pt idx="422">
                  <c:v>11.68</c:v>
                </c:pt>
                <c:pt idx="423">
                  <c:v>11.68</c:v>
                </c:pt>
                <c:pt idx="424">
                  <c:v>11.69</c:v>
                </c:pt>
                <c:pt idx="425">
                  <c:v>11.69</c:v>
                </c:pt>
                <c:pt idx="426">
                  <c:v>11.68</c:v>
                </c:pt>
                <c:pt idx="427">
                  <c:v>11.68</c:v>
                </c:pt>
                <c:pt idx="428">
                  <c:v>11.67</c:v>
                </c:pt>
                <c:pt idx="429">
                  <c:v>11.66</c:v>
                </c:pt>
                <c:pt idx="430">
                  <c:v>11.67</c:v>
                </c:pt>
                <c:pt idx="431">
                  <c:v>11.68</c:v>
                </c:pt>
                <c:pt idx="432">
                  <c:v>11.69</c:v>
                </c:pt>
                <c:pt idx="433">
                  <c:v>11.69</c:v>
                </c:pt>
                <c:pt idx="434">
                  <c:v>11.69</c:v>
                </c:pt>
                <c:pt idx="435">
                  <c:v>11.69</c:v>
                </c:pt>
                <c:pt idx="436">
                  <c:v>11.69</c:v>
                </c:pt>
                <c:pt idx="437">
                  <c:v>11.7</c:v>
                </c:pt>
                <c:pt idx="438">
                  <c:v>11.7</c:v>
                </c:pt>
                <c:pt idx="439">
                  <c:v>11.7</c:v>
                </c:pt>
                <c:pt idx="440">
                  <c:v>11.7</c:v>
                </c:pt>
                <c:pt idx="441">
                  <c:v>11.7</c:v>
                </c:pt>
                <c:pt idx="442">
                  <c:v>11.69</c:v>
                </c:pt>
                <c:pt idx="443">
                  <c:v>11.68</c:v>
                </c:pt>
                <c:pt idx="444">
                  <c:v>11.67</c:v>
                </c:pt>
                <c:pt idx="445">
                  <c:v>11.67</c:v>
                </c:pt>
                <c:pt idx="446">
                  <c:v>11.66</c:v>
                </c:pt>
                <c:pt idx="447">
                  <c:v>11.66</c:v>
                </c:pt>
                <c:pt idx="448">
                  <c:v>11.66</c:v>
                </c:pt>
                <c:pt idx="449">
                  <c:v>11.66</c:v>
                </c:pt>
                <c:pt idx="450">
                  <c:v>11.67</c:v>
                </c:pt>
                <c:pt idx="451">
                  <c:v>11.68</c:v>
                </c:pt>
                <c:pt idx="452">
                  <c:v>11.68</c:v>
                </c:pt>
                <c:pt idx="453">
                  <c:v>11.68</c:v>
                </c:pt>
                <c:pt idx="454">
                  <c:v>11.68</c:v>
                </c:pt>
                <c:pt idx="455">
                  <c:v>11.68</c:v>
                </c:pt>
                <c:pt idx="456">
                  <c:v>11.68</c:v>
                </c:pt>
                <c:pt idx="457">
                  <c:v>11.67</c:v>
                </c:pt>
                <c:pt idx="458">
                  <c:v>11.67</c:v>
                </c:pt>
                <c:pt idx="459">
                  <c:v>11.66</c:v>
                </c:pt>
                <c:pt idx="460">
                  <c:v>11.65</c:v>
                </c:pt>
                <c:pt idx="461">
                  <c:v>11.65</c:v>
                </c:pt>
                <c:pt idx="462">
                  <c:v>11.65</c:v>
                </c:pt>
                <c:pt idx="463">
                  <c:v>11.64</c:v>
                </c:pt>
                <c:pt idx="464">
                  <c:v>11.64</c:v>
                </c:pt>
                <c:pt idx="465">
                  <c:v>11.64</c:v>
                </c:pt>
                <c:pt idx="466">
                  <c:v>11.64</c:v>
                </c:pt>
                <c:pt idx="467">
                  <c:v>11.65</c:v>
                </c:pt>
                <c:pt idx="468">
                  <c:v>11.66</c:v>
                </c:pt>
                <c:pt idx="469">
                  <c:v>11.66</c:v>
                </c:pt>
                <c:pt idx="470">
                  <c:v>11.67</c:v>
                </c:pt>
                <c:pt idx="471">
                  <c:v>11.68</c:v>
                </c:pt>
                <c:pt idx="472">
                  <c:v>11.67</c:v>
                </c:pt>
                <c:pt idx="473">
                  <c:v>11.66</c:v>
                </c:pt>
                <c:pt idx="474">
                  <c:v>11.66</c:v>
                </c:pt>
                <c:pt idx="475">
                  <c:v>11.65</c:v>
                </c:pt>
                <c:pt idx="476">
                  <c:v>11.63</c:v>
                </c:pt>
                <c:pt idx="477">
                  <c:v>11.64</c:v>
                </c:pt>
                <c:pt idx="478">
                  <c:v>11.64</c:v>
                </c:pt>
                <c:pt idx="479">
                  <c:v>11.63</c:v>
                </c:pt>
                <c:pt idx="480">
                  <c:v>11.63</c:v>
                </c:pt>
                <c:pt idx="481">
                  <c:v>11.63</c:v>
                </c:pt>
                <c:pt idx="482">
                  <c:v>11.62</c:v>
                </c:pt>
                <c:pt idx="483">
                  <c:v>11.62</c:v>
                </c:pt>
                <c:pt idx="484">
                  <c:v>11.62</c:v>
                </c:pt>
                <c:pt idx="485">
                  <c:v>11.62</c:v>
                </c:pt>
                <c:pt idx="486">
                  <c:v>11.61</c:v>
                </c:pt>
                <c:pt idx="487">
                  <c:v>11.6</c:v>
                </c:pt>
                <c:pt idx="488">
                  <c:v>11.6</c:v>
                </c:pt>
                <c:pt idx="489">
                  <c:v>11.6</c:v>
                </c:pt>
                <c:pt idx="490">
                  <c:v>11.59</c:v>
                </c:pt>
                <c:pt idx="491">
                  <c:v>11.59</c:v>
                </c:pt>
                <c:pt idx="492">
                  <c:v>11.58</c:v>
                </c:pt>
                <c:pt idx="493">
                  <c:v>11.59</c:v>
                </c:pt>
                <c:pt idx="494">
                  <c:v>11.62</c:v>
                </c:pt>
                <c:pt idx="495">
                  <c:v>11.62</c:v>
                </c:pt>
                <c:pt idx="496">
                  <c:v>11.63</c:v>
                </c:pt>
                <c:pt idx="497">
                  <c:v>11.63</c:v>
                </c:pt>
                <c:pt idx="498">
                  <c:v>11.63</c:v>
                </c:pt>
                <c:pt idx="499">
                  <c:v>11.63</c:v>
                </c:pt>
                <c:pt idx="500">
                  <c:v>11.62</c:v>
                </c:pt>
                <c:pt idx="501">
                  <c:v>11.6</c:v>
                </c:pt>
                <c:pt idx="502">
                  <c:v>11.57</c:v>
                </c:pt>
                <c:pt idx="503">
                  <c:v>11.56</c:v>
                </c:pt>
                <c:pt idx="504">
                  <c:v>11.56</c:v>
                </c:pt>
                <c:pt idx="505">
                  <c:v>11.57</c:v>
                </c:pt>
                <c:pt idx="506">
                  <c:v>11.57</c:v>
                </c:pt>
                <c:pt idx="507">
                  <c:v>11.58</c:v>
                </c:pt>
                <c:pt idx="508">
                  <c:v>11.59</c:v>
                </c:pt>
                <c:pt idx="509">
                  <c:v>11.6</c:v>
                </c:pt>
                <c:pt idx="510">
                  <c:v>11.6</c:v>
                </c:pt>
                <c:pt idx="511">
                  <c:v>11.6</c:v>
                </c:pt>
                <c:pt idx="512">
                  <c:v>11.6</c:v>
                </c:pt>
                <c:pt idx="513">
                  <c:v>11.6</c:v>
                </c:pt>
                <c:pt idx="514">
                  <c:v>11.6</c:v>
                </c:pt>
                <c:pt idx="515">
                  <c:v>11.6</c:v>
                </c:pt>
                <c:pt idx="516">
                  <c:v>11.6</c:v>
                </c:pt>
                <c:pt idx="517">
                  <c:v>11.6</c:v>
                </c:pt>
                <c:pt idx="518">
                  <c:v>11.6</c:v>
                </c:pt>
                <c:pt idx="519">
                  <c:v>11.59</c:v>
                </c:pt>
                <c:pt idx="520">
                  <c:v>11.59</c:v>
                </c:pt>
                <c:pt idx="521">
                  <c:v>11.6</c:v>
                </c:pt>
                <c:pt idx="522">
                  <c:v>11.6</c:v>
                </c:pt>
                <c:pt idx="523">
                  <c:v>11.6</c:v>
                </c:pt>
                <c:pt idx="524">
                  <c:v>11.62</c:v>
                </c:pt>
                <c:pt idx="525">
                  <c:v>11.63</c:v>
                </c:pt>
                <c:pt idx="526">
                  <c:v>11.63</c:v>
                </c:pt>
                <c:pt idx="527">
                  <c:v>11.63</c:v>
                </c:pt>
                <c:pt idx="528">
                  <c:v>11.63</c:v>
                </c:pt>
                <c:pt idx="529">
                  <c:v>11.63</c:v>
                </c:pt>
                <c:pt idx="530">
                  <c:v>11.63</c:v>
                </c:pt>
                <c:pt idx="531">
                  <c:v>11.63</c:v>
                </c:pt>
                <c:pt idx="532">
                  <c:v>11.63</c:v>
                </c:pt>
                <c:pt idx="533">
                  <c:v>11.63</c:v>
                </c:pt>
                <c:pt idx="534">
                  <c:v>11.63</c:v>
                </c:pt>
                <c:pt idx="535">
                  <c:v>11.63</c:v>
                </c:pt>
                <c:pt idx="536">
                  <c:v>11.63</c:v>
                </c:pt>
                <c:pt idx="537">
                  <c:v>11.62</c:v>
                </c:pt>
                <c:pt idx="538">
                  <c:v>11.61</c:v>
                </c:pt>
                <c:pt idx="539">
                  <c:v>11.61</c:v>
                </c:pt>
                <c:pt idx="540">
                  <c:v>11.6</c:v>
                </c:pt>
                <c:pt idx="541">
                  <c:v>11.6</c:v>
                </c:pt>
                <c:pt idx="542">
                  <c:v>11.6</c:v>
                </c:pt>
                <c:pt idx="543">
                  <c:v>11.6</c:v>
                </c:pt>
                <c:pt idx="544">
                  <c:v>11.6</c:v>
                </c:pt>
                <c:pt idx="545">
                  <c:v>11.61</c:v>
                </c:pt>
                <c:pt idx="546">
                  <c:v>11.62</c:v>
                </c:pt>
                <c:pt idx="547">
                  <c:v>11.63</c:v>
                </c:pt>
                <c:pt idx="548">
                  <c:v>11.64</c:v>
                </c:pt>
                <c:pt idx="549">
                  <c:v>11.63</c:v>
                </c:pt>
                <c:pt idx="550">
                  <c:v>11.63</c:v>
                </c:pt>
                <c:pt idx="551">
                  <c:v>11.63</c:v>
                </c:pt>
                <c:pt idx="552">
                  <c:v>11.62</c:v>
                </c:pt>
                <c:pt idx="553">
                  <c:v>11.61</c:v>
                </c:pt>
                <c:pt idx="554">
                  <c:v>11.61</c:v>
                </c:pt>
                <c:pt idx="555">
                  <c:v>11.61</c:v>
                </c:pt>
                <c:pt idx="556">
                  <c:v>11.61</c:v>
                </c:pt>
                <c:pt idx="557">
                  <c:v>11.62</c:v>
                </c:pt>
                <c:pt idx="558">
                  <c:v>11.63</c:v>
                </c:pt>
                <c:pt idx="559">
                  <c:v>11.63</c:v>
                </c:pt>
                <c:pt idx="560">
                  <c:v>11.63</c:v>
                </c:pt>
                <c:pt idx="561">
                  <c:v>11.71</c:v>
                </c:pt>
                <c:pt idx="562">
                  <c:v>12.5</c:v>
                </c:pt>
                <c:pt idx="563">
                  <c:v>14.54</c:v>
                </c:pt>
                <c:pt idx="564">
                  <c:v>16.739999999999998</c:v>
                </c:pt>
                <c:pt idx="565">
                  <c:v>18.440000000000001</c:v>
                </c:pt>
                <c:pt idx="566">
                  <c:v>19.29</c:v>
                </c:pt>
                <c:pt idx="567">
                  <c:v>19.739999999999998</c:v>
                </c:pt>
                <c:pt idx="568">
                  <c:v>19.98</c:v>
                </c:pt>
                <c:pt idx="569">
                  <c:v>20.12</c:v>
                </c:pt>
                <c:pt idx="570">
                  <c:v>20.21</c:v>
                </c:pt>
                <c:pt idx="571">
                  <c:v>20.56</c:v>
                </c:pt>
                <c:pt idx="572">
                  <c:v>20.6</c:v>
                </c:pt>
                <c:pt idx="573">
                  <c:v>20.64</c:v>
                </c:pt>
                <c:pt idx="574">
                  <c:v>20.67</c:v>
                </c:pt>
                <c:pt idx="575">
                  <c:v>20.69</c:v>
                </c:pt>
                <c:pt idx="576">
                  <c:v>20.72</c:v>
                </c:pt>
                <c:pt idx="577">
                  <c:v>20.76</c:v>
                </c:pt>
                <c:pt idx="578">
                  <c:v>20.76</c:v>
                </c:pt>
                <c:pt idx="579">
                  <c:v>20.78</c:v>
                </c:pt>
                <c:pt idx="580">
                  <c:v>20.79</c:v>
                </c:pt>
                <c:pt idx="581">
                  <c:v>20.8</c:v>
                </c:pt>
                <c:pt idx="582">
                  <c:v>20.81</c:v>
                </c:pt>
                <c:pt idx="583">
                  <c:v>20.81</c:v>
                </c:pt>
                <c:pt idx="584">
                  <c:v>20.81</c:v>
                </c:pt>
                <c:pt idx="585">
                  <c:v>20.82</c:v>
                </c:pt>
                <c:pt idx="586">
                  <c:v>20.82</c:v>
                </c:pt>
                <c:pt idx="587">
                  <c:v>20.83</c:v>
                </c:pt>
                <c:pt idx="588">
                  <c:v>20.83</c:v>
                </c:pt>
                <c:pt idx="589">
                  <c:v>20.84</c:v>
                </c:pt>
                <c:pt idx="590">
                  <c:v>20.84</c:v>
                </c:pt>
                <c:pt idx="591">
                  <c:v>20.84</c:v>
                </c:pt>
                <c:pt idx="592">
                  <c:v>20.84</c:v>
                </c:pt>
                <c:pt idx="593">
                  <c:v>20.85</c:v>
                </c:pt>
                <c:pt idx="594">
                  <c:v>20.85</c:v>
                </c:pt>
                <c:pt idx="595">
                  <c:v>20.85</c:v>
                </c:pt>
                <c:pt idx="596">
                  <c:v>20.86</c:v>
                </c:pt>
                <c:pt idx="597">
                  <c:v>20.86</c:v>
                </c:pt>
                <c:pt idx="598">
                  <c:v>20.87</c:v>
                </c:pt>
                <c:pt idx="599">
                  <c:v>20.87</c:v>
                </c:pt>
                <c:pt idx="600">
                  <c:v>20.88</c:v>
                </c:pt>
                <c:pt idx="601">
                  <c:v>20.88</c:v>
                </c:pt>
                <c:pt idx="602">
                  <c:v>20.88</c:v>
                </c:pt>
                <c:pt idx="603">
                  <c:v>20.88</c:v>
                </c:pt>
                <c:pt idx="604">
                  <c:v>20.88</c:v>
                </c:pt>
                <c:pt idx="605">
                  <c:v>20.88</c:v>
                </c:pt>
                <c:pt idx="606">
                  <c:v>20.88</c:v>
                </c:pt>
                <c:pt idx="607">
                  <c:v>20.88</c:v>
                </c:pt>
                <c:pt idx="608">
                  <c:v>20.89</c:v>
                </c:pt>
                <c:pt idx="609">
                  <c:v>20.9</c:v>
                </c:pt>
                <c:pt idx="610">
                  <c:v>20.9</c:v>
                </c:pt>
                <c:pt idx="611">
                  <c:v>20.9</c:v>
                </c:pt>
                <c:pt idx="612">
                  <c:v>20.9</c:v>
                </c:pt>
              </c:numCache>
            </c:numRef>
          </c:yVal>
          <c:smooth val="0"/>
          <c:extLst xmlns:c16r2="http://schemas.microsoft.com/office/drawing/2015/06/chart">
            <c:ext xmlns:c16="http://schemas.microsoft.com/office/drawing/2014/chart" uri="{C3380CC4-5D6E-409C-BE32-E72D297353CC}">
              <c16:uniqueId val="{00000002-0B62-4DDC-BBBB-DC8AE28A347E}"/>
            </c:ext>
          </c:extLst>
        </c:ser>
        <c:dLbls>
          <c:showLegendKey val="0"/>
          <c:showVal val="0"/>
          <c:showCatName val="0"/>
          <c:showSerName val="0"/>
          <c:showPercent val="0"/>
          <c:showBubbleSize val="0"/>
        </c:dLbls>
        <c:axId val="-509438464"/>
        <c:axId val="-509437920"/>
      </c:scatterChart>
      <c:valAx>
        <c:axId val="-509430848"/>
        <c:scaling>
          <c:orientation val="minMax"/>
          <c:max val="6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i="0"/>
                  <a:t>Sec</a:t>
                </a:r>
              </a:p>
            </c:rich>
          </c:tx>
          <c:layout>
            <c:manualLayout>
              <c:xMode val="edge"/>
              <c:yMode val="edge"/>
              <c:x val="0.50818617439292146"/>
              <c:y val="0.88021063037724867"/>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34656"/>
        <c:crosses val="autoZero"/>
        <c:crossBetween val="midCat"/>
        <c:majorUnit val="50"/>
      </c:valAx>
      <c:valAx>
        <c:axId val="-50943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800" b="1"/>
                  <a:t>ppm</a:t>
                </a:r>
                <a:endParaRPr lang="en-US" b="1"/>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30848"/>
        <c:crosses val="autoZero"/>
        <c:crossBetween val="midCat"/>
        <c:majorUnit val="10"/>
      </c:valAx>
      <c:valAx>
        <c:axId val="-5094379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layout>
            <c:manualLayout>
              <c:xMode val="edge"/>
              <c:yMode val="edge"/>
              <c:x val="0.95175103671116768"/>
              <c:y val="0.4459819001788756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509438464"/>
        <c:crosses val="max"/>
        <c:crossBetween val="midCat"/>
        <c:majorUnit val="2"/>
      </c:valAx>
      <c:valAx>
        <c:axId val="-509438464"/>
        <c:scaling>
          <c:orientation val="minMax"/>
        </c:scaling>
        <c:delete val="1"/>
        <c:axPos val="b"/>
        <c:numFmt formatCode="0" sourceLinked="1"/>
        <c:majorTickMark val="out"/>
        <c:minorTickMark val="none"/>
        <c:tickLblPos val="nextTo"/>
        <c:crossAx val="-509437920"/>
        <c:crosses val="autoZero"/>
        <c:crossBetween val="midCat"/>
      </c:valAx>
      <c:spPr>
        <a:noFill/>
        <a:ln>
          <a:noFill/>
        </a:ln>
        <a:effectLst/>
      </c:spPr>
    </c:plotArea>
    <c:legend>
      <c:legendPos val="b"/>
      <c:layout>
        <c:manualLayout>
          <c:xMode val="edge"/>
          <c:yMode val="edge"/>
          <c:x val="6.8685409319664881E-2"/>
          <c:y val="0.90792162098570217"/>
          <c:w val="0.2979162999557991"/>
          <c:h val="6.135025127471931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4B8B1-01A0-4646-9007-B302D865B60C}"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68654-DAE6-4108-B29D-DFA98E50E480}" type="slidenum">
              <a:rPr lang="en-US" smtClean="0"/>
              <a:t>‹#›</a:t>
            </a:fld>
            <a:endParaRPr lang="en-US"/>
          </a:p>
        </p:txBody>
      </p:sp>
    </p:spTree>
    <p:extLst>
      <p:ext uri="{BB962C8B-B14F-4D97-AF65-F5344CB8AC3E}">
        <p14:creationId xmlns:p14="http://schemas.microsoft.com/office/powerpoint/2010/main" val="416761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F74E77-8F7F-C091-A6CD-F95913330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C9FF8D03-BCD3-2516-5A17-7890FD56F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143AAD0-5D1A-5384-531C-8A99D3C155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xmlns="" id="{52E54F1F-92BA-AFB1-9D22-E7208D0FED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47812-3409-784D-BAE7-ABE53735D5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27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053FF8-A763-84F6-B890-C101FCBCCA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97167F9-55EF-EC86-3322-BB8DEC5E2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26FBB75-6082-FCFB-DF46-4F41BF293175}"/>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5" name="Footer Placeholder 4">
            <a:extLst>
              <a:ext uri="{FF2B5EF4-FFF2-40B4-BE49-F238E27FC236}">
                <a16:creationId xmlns:a16="http://schemas.microsoft.com/office/drawing/2014/main" xmlns="" id="{5DF1B193-72D7-7C87-9F12-01EDAB220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3557E7-3D17-A141-ACB4-702B34E26AB5}"/>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95290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FD48D0-0AC2-D312-CEBE-2C45B73BD0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7DAAB8-0CF0-FA88-666A-ECC60B5CAF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09BA5A-6C2E-A358-AD80-56DD2CD39638}"/>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5" name="Footer Placeholder 4">
            <a:extLst>
              <a:ext uri="{FF2B5EF4-FFF2-40B4-BE49-F238E27FC236}">
                <a16:creationId xmlns:a16="http://schemas.microsoft.com/office/drawing/2014/main" xmlns="" id="{267A60AD-FD3F-058D-0C50-A0B964647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21AEF3-B95B-3801-EC06-F9CA8DE93557}"/>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334535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3BF75A3-850E-CAE2-FFAE-0CEA2BCFD4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0576E0E-CCBD-0AF7-96E9-7CBEC27E90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629B5E-FA56-5402-F18D-54E36E1E35FF}"/>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5" name="Footer Placeholder 4">
            <a:extLst>
              <a:ext uri="{FF2B5EF4-FFF2-40B4-BE49-F238E27FC236}">
                <a16:creationId xmlns:a16="http://schemas.microsoft.com/office/drawing/2014/main" xmlns="" id="{2878C554-34A0-B0AB-B87F-B5D15FA83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022DCD-4304-A3F7-0057-8A57285D81F8}"/>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225709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7A7F58C7-D277-8F14-F024-4B41D20D054F}"/>
              </a:ext>
            </a:extLst>
          </p:cNvPr>
          <p:cNvSpPr>
            <a:spLocks noGrp="1"/>
          </p:cNvSpPr>
          <p:nvPr>
            <p:ph type="pic" sz="quarter" idx="10"/>
          </p:nvPr>
        </p:nvSpPr>
        <p:spPr>
          <a:xfrm>
            <a:off x="0" y="0"/>
            <a:ext cx="12192000"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xmlns="" id="{2E8C189B-2E00-67DA-E342-3440F5EBB4CE}"/>
              </a:ext>
            </a:extLst>
          </p:cNvPr>
          <p:cNvSpPr>
            <a:spLocks noGrp="1"/>
          </p:cNvSpPr>
          <p:nvPr>
            <p:ph type="ctrTitle" hasCustomPrompt="1"/>
          </p:nvPr>
        </p:nvSpPr>
        <p:spPr>
          <a:xfrm>
            <a:off x="1524000" y="2286000"/>
            <a:ext cx="9144000" cy="2286000"/>
          </a:xfrm>
        </p:spPr>
        <p:txBody>
          <a:bodyPr anchor="ctr" anchorCtr="0">
            <a:noAutofit/>
          </a:bodyPr>
          <a:lstStyle>
            <a:lvl1pPr algn="ctr">
              <a:defRPr sz="4800">
                <a:solidFill>
                  <a:schemeClr val="bg1"/>
                </a:solidFill>
              </a:defRPr>
            </a:lvl1pPr>
          </a:lstStyle>
          <a:p>
            <a:r>
              <a:rPr lang="en-US" dirty="0"/>
              <a:t>Click to add title</a:t>
            </a:r>
          </a:p>
        </p:txBody>
      </p:sp>
    </p:spTree>
    <p:extLst>
      <p:ext uri="{BB962C8B-B14F-4D97-AF65-F5344CB8AC3E}">
        <p14:creationId xmlns:p14="http://schemas.microsoft.com/office/powerpoint/2010/main" val="2906361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7BD59-35CC-9BB3-8621-6FA3356F81AA}"/>
              </a:ext>
            </a:extLst>
          </p:cNvPr>
          <p:cNvSpPr>
            <a:spLocks noGrp="1"/>
          </p:cNvSpPr>
          <p:nvPr>
            <p:ph type="title" hasCustomPrompt="1"/>
          </p:nvPr>
        </p:nvSpPr>
        <p:spPr>
          <a:xfrm>
            <a:off x="6562816" y="457200"/>
            <a:ext cx="4837176" cy="1993392"/>
          </a:xfrm>
        </p:spPr>
        <p:txBody>
          <a:bodyPr anchor="b">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xmlns="" id="{6B8CBAD6-FC79-B2BB-0B67-26429A6D4C8C}"/>
              </a:ext>
            </a:extLst>
          </p:cNvPr>
          <p:cNvSpPr>
            <a:spLocks noGrp="1"/>
          </p:cNvSpPr>
          <p:nvPr>
            <p:ph type="pic" sz="quarter" idx="10"/>
          </p:nvPr>
        </p:nvSpPr>
        <p:spPr>
          <a:xfrm>
            <a:off x="-28882" y="0"/>
            <a:ext cx="6115050" cy="6858000"/>
          </a:xfrm>
          <a:prstGeom prst="parallelogram">
            <a:avLst/>
          </a:prstGeom>
          <a:ln>
            <a:noFill/>
          </a:ln>
        </p:spPr>
        <p:txBody>
          <a:bodyPr tIns="0">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hasCustomPrompt="1"/>
          </p:nvPr>
        </p:nvSpPr>
        <p:spPr>
          <a:xfrm>
            <a:off x="6562818" y="2752344"/>
            <a:ext cx="4837174" cy="3136392"/>
          </a:xfrm>
        </p:spPr>
        <p:txBody>
          <a:bodyPr anchor="t" anchorCtr="0">
            <a:normAutofit/>
          </a:bodyPr>
          <a:lstStyle>
            <a:lvl1pPr marL="0" indent="0">
              <a:lnSpc>
                <a:spcPct val="150000"/>
              </a:lnSpc>
              <a:spcBef>
                <a:spcPts val="1000"/>
              </a:spcBef>
              <a:buNone/>
              <a:defRPr sz="1800" cap="all" spc="300" baseline="0"/>
            </a:lvl1pPr>
            <a:lvl2pPr marL="457200" indent="0">
              <a:lnSpc>
                <a:spcPct val="150000"/>
              </a:lnSpc>
              <a:spcBef>
                <a:spcPts val="1000"/>
              </a:spcBef>
              <a:buNone/>
              <a:defRPr sz="1800" cap="all" spc="300" baseline="0"/>
            </a:lvl2pPr>
            <a:lvl3pPr marL="914400" indent="0">
              <a:lnSpc>
                <a:spcPct val="150000"/>
              </a:lnSpc>
              <a:spcBef>
                <a:spcPts val="1000"/>
              </a:spcBef>
              <a:buNone/>
              <a:defRPr sz="1800" cap="all" spc="300" baseline="0"/>
            </a:lvl3pPr>
            <a:lvl4pPr marL="1371600" indent="0">
              <a:lnSpc>
                <a:spcPct val="150000"/>
              </a:lnSpc>
              <a:spcBef>
                <a:spcPts val="1000"/>
              </a:spcBef>
              <a:buNone/>
              <a:defRPr sz="1800" cap="all" spc="300" baseline="0"/>
            </a:lvl4pPr>
            <a:lvl5pPr marL="1828800" indent="0">
              <a:lnSpc>
                <a:spcPct val="150000"/>
              </a:lnSpc>
              <a:spcBef>
                <a:spcPts val="1000"/>
              </a:spcBef>
              <a:buNone/>
              <a:defRPr sz="1800" cap="all" spc="3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xmlns="" id="{934796A3-781D-5244-DAB8-2D6EE0AC3B70}"/>
              </a:ext>
              <a:ext uri="{C183D7F6-B498-43B3-948B-1728B52AA6E4}">
                <adec:decorative xmlns:adec="http://schemas.microsoft.com/office/drawing/2017/decorative" xmlns="" val="1"/>
              </a:ext>
            </a:extLst>
          </p:cNvPr>
          <p:cNvSpPr/>
          <p:nvPr userDrawn="1"/>
        </p:nvSpPr>
        <p:spPr>
          <a:xfrm>
            <a:off x="6562817"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0328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72C41-A024-2F33-1F04-21E003FA7291}"/>
              </a:ext>
            </a:extLst>
          </p:cNvPr>
          <p:cNvSpPr>
            <a:spLocks noGrp="1"/>
          </p:cNvSpPr>
          <p:nvPr>
            <p:ph type="ctrTitle"/>
          </p:nvPr>
        </p:nvSpPr>
        <p:spPr>
          <a:xfrm>
            <a:off x="1117600" y="762000"/>
            <a:ext cx="5066250" cy="2900680"/>
          </a:xfrm>
        </p:spPr>
        <p:txBody>
          <a:bodyPr anchor="b">
            <a:noAutofit/>
          </a:bodyPr>
          <a:lstStyle>
            <a:lvl1pPr algn="ctr">
              <a:defRPr sz="32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xmlns="" id="{82836803-D9E6-3DF1-3B90-1E7E677CC7B7}"/>
              </a:ext>
            </a:extLst>
          </p:cNvPr>
          <p:cNvSpPr>
            <a:spLocks noGrp="1"/>
          </p:cNvSpPr>
          <p:nvPr>
            <p:ph type="pic" sz="quarter" idx="10" hasCustomPrompt="1"/>
          </p:nvPr>
        </p:nvSpPr>
        <p:spPr>
          <a:xfrm flipH="1">
            <a:off x="6086167" y="-22225"/>
            <a:ext cx="6080760" cy="6902450"/>
          </a:xfrm>
          <a:prstGeom prst="parallelogram">
            <a:avLst/>
          </a:prstGeom>
          <a:ln>
            <a:noFill/>
          </a:ln>
        </p:spPr>
        <p:txBody>
          <a:bodyPr lIns="0" tIns="0">
            <a:normAutofit/>
          </a:bodyPr>
          <a:lstStyle>
            <a:lvl1pPr marL="0" indent="0" algn="l">
              <a:buNone/>
              <a:defRPr sz="2000"/>
            </a:lvl1pPr>
          </a:lstStyle>
          <a:p>
            <a:r>
              <a:rPr lang="en-US" dirty="0"/>
              <a:t>Click icon to add image</a:t>
            </a:r>
          </a:p>
        </p:txBody>
      </p:sp>
      <p:sp>
        <p:nvSpPr>
          <p:cNvPr id="3" name="Subtitle 2">
            <a:extLst>
              <a:ext uri="{FF2B5EF4-FFF2-40B4-BE49-F238E27FC236}">
                <a16:creationId xmlns:a16="http://schemas.microsoft.com/office/drawing/2014/main" xmlns="" id="{473BC2DF-9C2A-052C-AD2C-0A8ABAA50374}"/>
              </a:ext>
            </a:extLst>
          </p:cNvPr>
          <p:cNvSpPr>
            <a:spLocks noGrp="1"/>
          </p:cNvSpPr>
          <p:nvPr>
            <p:ph type="subTitle" idx="1" hasCustomPrompt="1"/>
          </p:nvPr>
        </p:nvSpPr>
        <p:spPr>
          <a:xfrm>
            <a:off x="1117600" y="4145280"/>
            <a:ext cx="5066250" cy="690880"/>
          </a:xfrm>
          <a:gradFill flip="none" rotWithShape="1">
            <a:gsLst>
              <a:gs pos="0">
                <a:schemeClr val="accent5"/>
              </a:gs>
              <a:gs pos="100000">
                <a:schemeClr val="accent2">
                  <a:lumMod val="97000"/>
                  <a:lumOff val="3000"/>
                </a:schemeClr>
              </a:gs>
              <a:gs pos="50000">
                <a:schemeClr val="accent1"/>
              </a:gs>
            </a:gsLst>
            <a:lin ang="10200000" scaled="0"/>
            <a:tileRect/>
          </a:gradFill>
        </p:spPr>
        <p:txBody>
          <a:bodyPr anchor="ctr">
            <a:normAutofit/>
          </a:bodyPr>
          <a:lstStyle>
            <a:lvl1pPr marL="0" indent="0" algn="ctr">
              <a:buNone/>
              <a:defRPr sz="24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3031980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7BD59-35CC-9BB3-8621-6FA3356F81AA}"/>
              </a:ext>
            </a:extLst>
          </p:cNvPr>
          <p:cNvSpPr>
            <a:spLocks noGrp="1"/>
          </p:cNvSpPr>
          <p:nvPr>
            <p:ph type="title" hasCustomPrompt="1"/>
          </p:nvPr>
        </p:nvSpPr>
        <p:spPr>
          <a:xfrm>
            <a:off x="5242425" y="466344"/>
            <a:ext cx="6241651" cy="1710354"/>
          </a:xfrm>
        </p:spPr>
        <p:txBody>
          <a:bodyPr bIns="0" anchor="ctr" anchorCtr="0">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xmlns="" id="{511A5385-FB23-93A8-2B8F-9887244244DF}"/>
              </a:ext>
            </a:extLst>
          </p:cNvPr>
          <p:cNvSpPr>
            <a:spLocks noGrp="1"/>
          </p:cNvSpPr>
          <p:nvPr>
            <p:ph type="pic" sz="quarter" idx="10"/>
          </p:nvPr>
        </p:nvSpPr>
        <p:spPr>
          <a:xfrm>
            <a:off x="0" y="0"/>
            <a:ext cx="4287838" cy="6858000"/>
          </a:xfrm>
        </p:spPr>
        <p:txBody>
          <a:bodyPr>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xmlns="" id="{A772710C-A212-1B12-06CD-FA2A14F89D68}"/>
              </a:ext>
            </a:extLst>
          </p:cNvPr>
          <p:cNvSpPr>
            <a:spLocks noGrp="1"/>
          </p:cNvSpPr>
          <p:nvPr>
            <p:ph idx="1" hasCustomPrompt="1"/>
          </p:nvPr>
        </p:nvSpPr>
        <p:spPr>
          <a:xfrm>
            <a:off x="5242426" y="2286000"/>
            <a:ext cx="6241650" cy="3474720"/>
          </a:xfrm>
        </p:spPr>
        <p:txBody>
          <a:bodyPr>
            <a:normAutofit/>
          </a:bodyPr>
          <a:lstStyle>
            <a:lvl1pPr marL="228600" indent="-228600">
              <a:spcBef>
                <a:spcPts val="1000"/>
              </a:spcBef>
              <a:spcAft>
                <a:spcPts val="1000"/>
              </a:spcAft>
              <a:buClr>
                <a:schemeClr val="accent2"/>
              </a:buClr>
              <a:buFont typeface="Wingdings" panose="05000000000000000000" pitchFamily="2" charset="2"/>
              <a:buChar char="§"/>
              <a:defRPr sz="1800"/>
            </a:lvl1pPr>
            <a:lvl2pPr marL="228600" indent="-228600">
              <a:spcBef>
                <a:spcPts val="1000"/>
              </a:spcBef>
              <a:spcAft>
                <a:spcPts val="1000"/>
              </a:spcAft>
              <a:buClr>
                <a:schemeClr val="accent2"/>
              </a:buClr>
              <a:buFont typeface="Wingdings" panose="05000000000000000000" pitchFamily="2" charset="2"/>
              <a:buChar char="§"/>
              <a:defRPr sz="1800"/>
            </a:lvl2pPr>
            <a:lvl3pPr marL="228600" indent="-228600">
              <a:spcBef>
                <a:spcPts val="1000"/>
              </a:spcBef>
              <a:spcAft>
                <a:spcPts val="1000"/>
              </a:spcAft>
              <a:buClr>
                <a:schemeClr val="accent2"/>
              </a:buClr>
              <a:buFont typeface="Wingdings" panose="05000000000000000000" pitchFamily="2" charset="2"/>
              <a:buChar char="§"/>
              <a:defRPr sz="1800"/>
            </a:lvl3pPr>
            <a:lvl4pPr marL="228600" indent="-228600">
              <a:spcBef>
                <a:spcPts val="1000"/>
              </a:spcBef>
              <a:spcAft>
                <a:spcPts val="1000"/>
              </a:spcAft>
              <a:buClr>
                <a:schemeClr val="accent2"/>
              </a:buClr>
              <a:buFont typeface="Wingdings" panose="05000000000000000000" pitchFamily="2" charset="2"/>
              <a:buChar char="§"/>
              <a:defRPr sz="1800"/>
            </a:lvl4pPr>
            <a:lvl5pPr marL="228600" indent="-228600">
              <a:spcBef>
                <a:spcPts val="1000"/>
              </a:spcBef>
              <a:spcAft>
                <a:spcPts val="1000"/>
              </a:spcAft>
              <a:buClr>
                <a:schemeClr val="accent2"/>
              </a:buClr>
              <a:buFont typeface="Wingdings" panose="05000000000000000000" pitchFamily="2" charset="2"/>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xmlns="" id="{50E25A87-9155-9E07-878F-CEC0B137C2D7}"/>
              </a:ext>
              <a:ext uri="{C183D7F6-B498-43B3-948B-1728B52AA6E4}">
                <adec:decorative xmlns:adec="http://schemas.microsoft.com/office/drawing/2017/decorative" xmlns="" val="1"/>
              </a:ext>
            </a:extLst>
          </p:cNvPr>
          <p:cNvSpPr/>
          <p:nvPr userDrawn="1"/>
        </p:nvSpPr>
        <p:spPr>
          <a:xfrm>
            <a:off x="5291586"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80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72C41-A024-2F33-1F04-21E003FA7291}"/>
              </a:ext>
            </a:extLst>
          </p:cNvPr>
          <p:cNvSpPr>
            <a:spLocks noGrp="1"/>
          </p:cNvSpPr>
          <p:nvPr>
            <p:ph type="ctrTitle" hasCustomPrompt="1"/>
          </p:nvPr>
        </p:nvSpPr>
        <p:spPr>
          <a:xfrm>
            <a:off x="1524000" y="1143000"/>
            <a:ext cx="9144000" cy="2286000"/>
          </a:xfrm>
        </p:spPr>
        <p:txBody>
          <a:bodyPr anchor="b">
            <a:noAutofit/>
          </a:bodyPr>
          <a:lstStyle>
            <a:lvl1pPr algn="ctr">
              <a:defRPr sz="4800"/>
            </a:lvl1pPr>
          </a:lstStyle>
          <a:p>
            <a:r>
              <a:rPr lang="en-US" dirty="0"/>
              <a:t>Click to add title</a:t>
            </a:r>
          </a:p>
        </p:txBody>
      </p:sp>
      <p:sp>
        <p:nvSpPr>
          <p:cNvPr id="3" name="Subtitle 2">
            <a:extLst>
              <a:ext uri="{FF2B5EF4-FFF2-40B4-BE49-F238E27FC236}">
                <a16:creationId xmlns:a16="http://schemas.microsoft.com/office/drawing/2014/main" xmlns="" id="{473BC2DF-9C2A-052C-AD2C-0A8ABAA50374}"/>
              </a:ext>
            </a:extLst>
          </p:cNvPr>
          <p:cNvSpPr>
            <a:spLocks noGrp="1"/>
          </p:cNvSpPr>
          <p:nvPr>
            <p:ph type="subTitle" idx="1" hasCustomPrompt="1"/>
          </p:nvPr>
        </p:nvSpPr>
        <p:spPr>
          <a:xfrm>
            <a:off x="1524000" y="3835198"/>
            <a:ext cx="9144000" cy="683219"/>
          </a:xfrm>
          <a:gradFill>
            <a:gsLst>
              <a:gs pos="0">
                <a:schemeClr val="accent5"/>
              </a:gs>
              <a:gs pos="100000">
                <a:schemeClr val="accent2">
                  <a:lumMod val="97000"/>
                  <a:lumOff val="3000"/>
                </a:schemeClr>
              </a:gs>
              <a:gs pos="50000">
                <a:schemeClr val="accent1"/>
              </a:gs>
            </a:gsLst>
            <a:path path="circle">
              <a:fillToRect l="100000" t="100000"/>
            </a:path>
          </a:gradFill>
        </p:spPr>
        <p:txBody>
          <a:bodyPr anchor="ctr">
            <a:normAutofit/>
          </a:bodyPr>
          <a:lstStyle>
            <a:lvl1pPr marL="0" indent="0" algn="ctr">
              <a:buNone/>
              <a:defRPr sz="2400"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3412939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9577E27-B60E-C6DD-BAAF-5CCC3D59E5D5}"/>
              </a:ext>
              <a:ext uri="{C183D7F6-B498-43B3-948B-1728B52AA6E4}">
                <adec:decorative xmlns:adec="http://schemas.microsoft.com/office/drawing/2017/decorative" xmlns=""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xmlns=""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9" name="Content Placeholder 10">
            <a:extLst>
              <a:ext uri="{FF2B5EF4-FFF2-40B4-BE49-F238E27FC236}">
                <a16:creationId xmlns:a16="http://schemas.microsoft.com/office/drawing/2014/main" xmlns="" id="{964CA031-27E0-D0AA-1451-A904CCF234FE}"/>
              </a:ext>
            </a:extLst>
          </p:cNvPr>
          <p:cNvSpPr>
            <a:spLocks noGrp="1"/>
          </p:cNvSpPr>
          <p:nvPr>
            <p:ph sz="quarter" idx="13" hasCustomPrompt="1"/>
          </p:nvPr>
        </p:nvSpPr>
        <p:spPr>
          <a:xfrm>
            <a:off x="838199" y="2024781"/>
            <a:ext cx="5212079"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xmlns="" id="{81FE0D7D-86B7-CCD2-A7A1-70E95846B542}"/>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C6CFCEB5-4092-FD13-478E-51CD74FDB82E}"/>
              </a:ext>
            </a:extLst>
          </p:cNvPr>
          <p:cNvSpPr>
            <a:spLocks noGrp="1"/>
          </p:cNvSpPr>
          <p:nvPr>
            <p:ph type="dt" sz="half" idx="10"/>
          </p:nvPr>
        </p:nvSpPr>
        <p:spPr/>
        <p:txBody>
          <a:bodyPr/>
          <a:lstStyle/>
          <a:p>
            <a:fld id="{D6D8061D-18C3-4F4F-85EF-561633F58754}" type="datetimeFigureOut">
              <a:rPr lang="en-US" smtClean="0"/>
              <a:t>10/21/2025</a:t>
            </a:fld>
            <a:endParaRPr lang="en-US"/>
          </a:p>
        </p:txBody>
      </p:sp>
      <p:sp>
        <p:nvSpPr>
          <p:cNvPr id="6" name="Footer Placeholder 5">
            <a:extLst>
              <a:ext uri="{FF2B5EF4-FFF2-40B4-BE49-F238E27FC236}">
                <a16:creationId xmlns:a16="http://schemas.microsoft.com/office/drawing/2014/main" xmlns=""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1959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11" name="Content Placeholder 10">
            <a:extLst>
              <a:ext uri="{FF2B5EF4-FFF2-40B4-BE49-F238E27FC236}">
                <a16:creationId xmlns:a16="http://schemas.microsoft.com/office/drawing/2014/main" xmlns="" id="{2D2DE411-9D7C-15AE-0B59-F26B2BF8C522}"/>
              </a:ext>
            </a:extLst>
          </p:cNvPr>
          <p:cNvSpPr>
            <a:spLocks noGrp="1"/>
          </p:cNvSpPr>
          <p:nvPr>
            <p:ph sz="quarter" idx="13" hasCustomPrompt="1"/>
          </p:nvPr>
        </p:nvSpPr>
        <p:spPr>
          <a:xfrm>
            <a:off x="838200" y="2024781"/>
            <a:ext cx="2878394" cy="4137189"/>
          </a:xfrm>
        </p:spPr>
        <p:txBody>
          <a:bodyPr>
            <a:normAutofit/>
          </a:bodyPr>
          <a:lstStyle>
            <a:lvl1pPr marL="342900" indent="-342900">
              <a:spcBef>
                <a:spcPts val="1000"/>
              </a:spcBef>
              <a:spcAft>
                <a:spcPts val="1000"/>
              </a:spcAft>
              <a:buClr>
                <a:schemeClr val="accent2"/>
              </a:buClr>
              <a:buFont typeface="+mj-lt"/>
              <a:buAutoNum type="arabicPeriod"/>
              <a:defRPr sz="1800">
                <a:latin typeface="+mn-lt"/>
              </a:defRPr>
            </a:lvl1pPr>
            <a:lvl2pPr marL="800100" indent="-342900">
              <a:spcBef>
                <a:spcPts val="1000"/>
              </a:spcBef>
              <a:spcAft>
                <a:spcPts val="1000"/>
              </a:spcAft>
              <a:buClr>
                <a:schemeClr val="accent2"/>
              </a:buClr>
              <a:buFont typeface="+mj-lt"/>
              <a:buAutoNum type="alphaLcPeriod"/>
              <a:defRPr sz="1800">
                <a:latin typeface="+mn-lt"/>
              </a:defRPr>
            </a:lvl2pPr>
            <a:lvl3pPr marL="1257300" indent="-342900">
              <a:spcBef>
                <a:spcPts val="1000"/>
              </a:spcBef>
              <a:spcAft>
                <a:spcPts val="1000"/>
              </a:spcAft>
              <a:buClr>
                <a:schemeClr val="accent2"/>
              </a:buClr>
              <a:buFont typeface="+mj-lt"/>
              <a:buAutoNum type="arabicParenR"/>
              <a:defRPr sz="1800">
                <a:latin typeface="+mn-lt"/>
              </a:defRPr>
            </a:lvl3pPr>
            <a:lvl4pPr marL="1714500" indent="-342900">
              <a:spcBef>
                <a:spcPts val="1000"/>
              </a:spcBef>
              <a:spcAft>
                <a:spcPts val="1000"/>
              </a:spcAft>
              <a:buClr>
                <a:schemeClr val="accent2"/>
              </a:buClr>
              <a:buFont typeface="+mj-lt"/>
              <a:buAutoNum type="alphaLcParenR"/>
              <a:defRPr sz="1800">
                <a:latin typeface="+mn-lt"/>
              </a:defRPr>
            </a:lvl4pPr>
            <a:lvl5pPr marL="2057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Content Placeholder 10">
            <a:extLst>
              <a:ext uri="{FF2B5EF4-FFF2-40B4-BE49-F238E27FC236}">
                <a16:creationId xmlns:a16="http://schemas.microsoft.com/office/drawing/2014/main" xmlns="" id="{60FEDE7C-502F-ECFE-4136-E99206849C2A}"/>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C6CFCEB5-4092-FD13-478E-51CD74FDB82E}"/>
              </a:ext>
            </a:extLst>
          </p:cNvPr>
          <p:cNvSpPr>
            <a:spLocks noGrp="1"/>
          </p:cNvSpPr>
          <p:nvPr>
            <p:ph type="dt" sz="half" idx="10"/>
          </p:nvPr>
        </p:nvSpPr>
        <p:spPr/>
        <p:txBody>
          <a:bodyPr/>
          <a:lstStyle/>
          <a:p>
            <a:fld id="{D6D8061D-18C3-4F4F-85EF-561633F58754}" type="datetimeFigureOut">
              <a:rPr lang="en-US" smtClean="0"/>
              <a:t>10/21/2025</a:t>
            </a:fld>
            <a:endParaRPr lang="en-US"/>
          </a:p>
        </p:txBody>
      </p:sp>
      <p:sp>
        <p:nvSpPr>
          <p:cNvPr id="6" name="Footer Placeholder 5">
            <a:extLst>
              <a:ext uri="{FF2B5EF4-FFF2-40B4-BE49-F238E27FC236}">
                <a16:creationId xmlns:a16="http://schemas.microsoft.com/office/drawing/2014/main" xmlns=""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903806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0C44A-93E6-6C58-5E88-AFDC594EC27A}"/>
              </a:ext>
            </a:extLst>
          </p:cNvPr>
          <p:cNvSpPr>
            <a:spLocks noGrp="1"/>
          </p:cNvSpPr>
          <p:nvPr>
            <p:ph type="title"/>
          </p:nvPr>
        </p:nvSpPr>
        <p:spPr>
          <a:xfrm>
            <a:off x="838201" y="448056"/>
            <a:ext cx="6172200" cy="1581912"/>
          </a:xfrm>
        </p:spPr>
        <p:txBody>
          <a:bodyPr anchor="b" anchorCtr="0">
            <a:noAutofit/>
          </a:bodyPr>
          <a:lstStyle>
            <a:lvl1pPr>
              <a:defRPr sz="3200"/>
            </a:lvl1pPr>
          </a:lstStyle>
          <a:p>
            <a:r>
              <a:rPr lang="en-US"/>
              <a:t>Click to edit Master title style</a:t>
            </a:r>
            <a:endParaRPr lang="en-US" dirty="0"/>
          </a:p>
        </p:txBody>
      </p:sp>
      <p:sp>
        <p:nvSpPr>
          <p:cNvPr id="4" name="Content Placeholder 10">
            <a:extLst>
              <a:ext uri="{FF2B5EF4-FFF2-40B4-BE49-F238E27FC236}">
                <a16:creationId xmlns:a16="http://schemas.microsoft.com/office/drawing/2014/main" xmlns="" id="{5F30E2A0-23EF-51B1-8ABD-00429EEA0642}"/>
              </a:ext>
            </a:extLst>
          </p:cNvPr>
          <p:cNvSpPr>
            <a:spLocks noGrp="1"/>
          </p:cNvSpPr>
          <p:nvPr>
            <p:ph sz="quarter" idx="14" hasCustomPrompt="1"/>
          </p:nvPr>
        </p:nvSpPr>
        <p:spPr>
          <a:xfrm>
            <a:off x="838200" y="2257063"/>
            <a:ext cx="4894006" cy="3904906"/>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xmlns="" id="{AF15552F-C66B-341F-2D37-0389710BA5E2}"/>
              </a:ext>
            </a:extLst>
          </p:cNvPr>
          <p:cNvSpPr>
            <a:spLocks noGrp="1"/>
          </p:cNvSpPr>
          <p:nvPr>
            <p:ph type="pic" sz="quarter" idx="10"/>
          </p:nvPr>
        </p:nvSpPr>
        <p:spPr>
          <a:xfrm>
            <a:off x="7500938" y="-22225"/>
            <a:ext cx="4714875" cy="6880225"/>
          </a:xfrm>
        </p:spPr>
        <p:txBody>
          <a:bodyPr>
            <a:normAutofit/>
          </a:bodyPr>
          <a:lstStyle>
            <a:lvl1pPr marL="0" indent="0" algn="ctr">
              <a:buNone/>
              <a:defRPr sz="2000"/>
            </a:lvl1pPr>
          </a:lstStyle>
          <a:p>
            <a:r>
              <a:rPr lang="en-US"/>
              <a:t>Click icon to add picture</a:t>
            </a:r>
            <a:endParaRPr lang="en-US" dirty="0"/>
          </a:p>
        </p:txBody>
      </p:sp>
      <p:sp>
        <p:nvSpPr>
          <p:cNvPr id="12" name="Rectangle 11">
            <a:extLst>
              <a:ext uri="{FF2B5EF4-FFF2-40B4-BE49-F238E27FC236}">
                <a16:creationId xmlns:a16="http://schemas.microsoft.com/office/drawing/2014/main" xmlns="" id="{0D8DCC6D-8B88-7BE0-7240-F743AE09EC48}"/>
              </a:ext>
              <a:ext uri="{C183D7F6-B498-43B3-948B-1728B52AA6E4}">
                <adec:decorative xmlns:adec="http://schemas.microsoft.com/office/drawing/2017/decorative" xmlns="" val="1"/>
              </a:ext>
            </a:extLst>
          </p:cNvPr>
          <p:cNvSpPr/>
          <p:nvPr userDrawn="1"/>
        </p:nvSpPr>
        <p:spPr>
          <a:xfrm>
            <a:off x="993814"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943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3572E-C677-2CF0-5A0F-C5030EBAD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73F6DD-021A-C776-13C6-FD3BC38C2A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A04B3B-0F7C-2161-3F04-66B5DE388F40}"/>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5" name="Footer Placeholder 4">
            <a:extLst>
              <a:ext uri="{FF2B5EF4-FFF2-40B4-BE49-F238E27FC236}">
                <a16:creationId xmlns:a16="http://schemas.microsoft.com/office/drawing/2014/main" xmlns="" id="{016476C0-E37F-D157-777A-A5D2C4CC0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74AF65-E5E5-641F-3230-009F5915E802}"/>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2400339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4" name="Content Placeholder 10">
            <a:extLst>
              <a:ext uri="{FF2B5EF4-FFF2-40B4-BE49-F238E27FC236}">
                <a16:creationId xmlns:a16="http://schemas.microsoft.com/office/drawing/2014/main" xmlns="" id="{9C3ED3BF-FF6B-07FA-72C4-F6102A8558AF}"/>
              </a:ext>
            </a:extLst>
          </p:cNvPr>
          <p:cNvSpPr>
            <a:spLocks noGrp="1"/>
          </p:cNvSpPr>
          <p:nvPr>
            <p:ph sz="quarter" idx="15" hasCustomPrompt="1"/>
          </p:nvPr>
        </p:nvSpPr>
        <p:spPr>
          <a:xfrm>
            <a:off x="896074" y="2106591"/>
            <a:ext cx="2067045" cy="3633787"/>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600">
                <a:latin typeface="+mn-lt"/>
              </a:defRPr>
            </a:lvl2pPr>
            <a:lvl3pPr marL="457200" indent="-228600">
              <a:spcBef>
                <a:spcPts val="1000"/>
              </a:spcBef>
              <a:spcAft>
                <a:spcPts val="1000"/>
              </a:spcAft>
              <a:buClr>
                <a:schemeClr val="accent2"/>
              </a:buClr>
              <a:buFont typeface="Wingdings" panose="05000000000000000000" pitchFamily="2" charset="2"/>
              <a:buChar char="§"/>
              <a:defRPr sz="1400">
                <a:latin typeface="+mn-lt"/>
              </a:defRPr>
            </a:lvl3pPr>
            <a:lvl4pPr marL="685800" indent="-228600">
              <a:spcBef>
                <a:spcPts val="1000"/>
              </a:spcBef>
              <a:spcAft>
                <a:spcPts val="1000"/>
              </a:spcAft>
              <a:buClr>
                <a:schemeClr val="accent2"/>
              </a:buClr>
              <a:buFont typeface="Wingdings" panose="05000000000000000000" pitchFamily="2" charset="2"/>
              <a:buChar char="§"/>
              <a:defRPr sz="1400">
                <a:latin typeface="+mn-lt"/>
              </a:defRPr>
            </a:lvl4pPr>
            <a:lvl5pPr marL="914400" indent="-228600">
              <a:spcBef>
                <a:spcPts val="1000"/>
              </a:spcBef>
              <a:spcAft>
                <a:spcPts val="1000"/>
              </a:spcAft>
              <a:buClr>
                <a:schemeClr val="accent2"/>
              </a:buClr>
              <a:buFont typeface="Wingdings" panose="05000000000000000000" pitchFamily="2" charset="2"/>
              <a:buChar cha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xmlns="" id="{423FEB60-8FB5-7F10-EDD7-8AB4B3139EF6}"/>
              </a:ext>
            </a:extLst>
          </p:cNvPr>
          <p:cNvSpPr>
            <a:spLocks noGrp="1"/>
          </p:cNvSpPr>
          <p:nvPr>
            <p:ph type="tbl" sz="quarter" idx="13"/>
          </p:nvPr>
        </p:nvSpPr>
        <p:spPr>
          <a:xfrm>
            <a:off x="3483980" y="2106591"/>
            <a:ext cx="7869820" cy="4016713"/>
          </a:xfrm>
        </p:spPr>
        <p:txBody>
          <a:bodyPr/>
          <a:lstStyle/>
          <a:p>
            <a:r>
              <a:rPr lang="en-US"/>
              <a:t>Click icon to add table</a:t>
            </a:r>
            <a:endParaRPr lang="en-US" dirty="0"/>
          </a:p>
        </p:txBody>
      </p:sp>
      <p:sp>
        <p:nvSpPr>
          <p:cNvPr id="5" name="Date Placeholder 4">
            <a:extLst>
              <a:ext uri="{FF2B5EF4-FFF2-40B4-BE49-F238E27FC236}">
                <a16:creationId xmlns:a16="http://schemas.microsoft.com/office/drawing/2014/main" xmlns="" id="{C6CFCEB5-4092-FD13-478E-51CD74FDB82E}"/>
              </a:ext>
            </a:extLst>
          </p:cNvPr>
          <p:cNvSpPr>
            <a:spLocks noGrp="1"/>
          </p:cNvSpPr>
          <p:nvPr>
            <p:ph type="dt" sz="half" idx="10"/>
          </p:nvPr>
        </p:nvSpPr>
        <p:spPr/>
        <p:txBody>
          <a:bodyPr/>
          <a:lstStyle/>
          <a:p>
            <a:fld id="{D6D8061D-18C3-4F4F-85EF-561633F58754}" type="datetimeFigureOut">
              <a:rPr lang="en-US" smtClean="0"/>
              <a:t>10/21/2025</a:t>
            </a:fld>
            <a:endParaRPr lang="en-US"/>
          </a:p>
        </p:txBody>
      </p:sp>
      <p:sp>
        <p:nvSpPr>
          <p:cNvPr id="6" name="Footer Placeholder 5">
            <a:extLst>
              <a:ext uri="{FF2B5EF4-FFF2-40B4-BE49-F238E27FC236}">
                <a16:creationId xmlns:a16="http://schemas.microsoft.com/office/drawing/2014/main" xmlns=""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6704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8" name="Content Placeholder 10">
            <a:extLst>
              <a:ext uri="{FF2B5EF4-FFF2-40B4-BE49-F238E27FC236}">
                <a16:creationId xmlns:a16="http://schemas.microsoft.com/office/drawing/2014/main" xmlns="" id="{A524C1E0-92FE-D7D2-83A7-46D29A838874}"/>
              </a:ext>
            </a:extLst>
          </p:cNvPr>
          <p:cNvSpPr>
            <a:spLocks noGrp="1"/>
          </p:cNvSpPr>
          <p:nvPr>
            <p:ph sz="quarter" idx="15" hasCustomPrompt="1"/>
          </p:nvPr>
        </p:nvSpPr>
        <p:spPr>
          <a:xfrm>
            <a:off x="838200"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xmlns="" id="{427E0367-8E38-8905-DC9A-D0C376A591A7}"/>
              </a:ext>
            </a:extLst>
          </p:cNvPr>
          <p:cNvSpPr>
            <a:spLocks noGrp="1"/>
          </p:cNvSpPr>
          <p:nvPr>
            <p:ph sz="quarter" idx="16" hasCustomPrompt="1"/>
          </p:nvPr>
        </p:nvSpPr>
        <p:spPr>
          <a:xfrm>
            <a:off x="6219464"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xmlns="" id="{43D847DE-29F2-8ABB-1718-34BED4F37718}"/>
              </a:ext>
              <a:ext uri="{C183D7F6-B498-43B3-948B-1728B52AA6E4}">
                <adec:decorative xmlns:adec="http://schemas.microsoft.com/office/drawing/2017/decorative" xmlns=""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Date Placeholder 4">
            <a:extLst>
              <a:ext uri="{FF2B5EF4-FFF2-40B4-BE49-F238E27FC236}">
                <a16:creationId xmlns:a16="http://schemas.microsoft.com/office/drawing/2014/main" xmlns="" id="{C6CFCEB5-4092-FD13-478E-51CD74FDB82E}"/>
              </a:ext>
            </a:extLst>
          </p:cNvPr>
          <p:cNvSpPr>
            <a:spLocks noGrp="1"/>
          </p:cNvSpPr>
          <p:nvPr>
            <p:ph type="dt" sz="half" idx="10"/>
          </p:nvPr>
        </p:nvSpPr>
        <p:spPr/>
        <p:txBody>
          <a:bodyPr/>
          <a:lstStyle/>
          <a:p>
            <a:fld id="{D6D8061D-18C3-4F4F-85EF-561633F58754}" type="datetimeFigureOut">
              <a:rPr lang="en-US" smtClean="0"/>
              <a:t>10/21/2025</a:t>
            </a:fld>
            <a:endParaRPr lang="en-US"/>
          </a:p>
        </p:txBody>
      </p:sp>
      <p:sp>
        <p:nvSpPr>
          <p:cNvPr id="6" name="Footer Placeholder 5">
            <a:extLst>
              <a:ext uri="{FF2B5EF4-FFF2-40B4-BE49-F238E27FC236}">
                <a16:creationId xmlns:a16="http://schemas.microsoft.com/office/drawing/2014/main" xmlns=""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31721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57BD59-35CC-9BB3-8621-6FA3356F81AA}"/>
              </a:ext>
            </a:extLst>
          </p:cNvPr>
          <p:cNvSpPr>
            <a:spLocks noGrp="1"/>
          </p:cNvSpPr>
          <p:nvPr>
            <p:ph type="title" hasCustomPrompt="1"/>
          </p:nvPr>
        </p:nvSpPr>
        <p:spPr/>
        <p:txBody>
          <a:bodyPr anchor="ctr" anchorCtr="0">
            <a:noAutofit/>
          </a:bodyPr>
          <a:lstStyle>
            <a:lvl1pPr algn="ctr">
              <a:defRPr sz="3200"/>
            </a:lvl1pPr>
          </a:lstStyle>
          <a:p>
            <a:r>
              <a:rPr lang="en-US" dirty="0"/>
              <a:t>Click to add title</a:t>
            </a:r>
          </a:p>
        </p:txBody>
      </p:sp>
      <p:sp>
        <p:nvSpPr>
          <p:cNvPr id="8" name="Table Placeholder 7">
            <a:extLst>
              <a:ext uri="{FF2B5EF4-FFF2-40B4-BE49-F238E27FC236}">
                <a16:creationId xmlns:a16="http://schemas.microsoft.com/office/drawing/2014/main" xmlns="" id="{0CEAFE70-86D3-8690-31CA-F9A1FBA494D0}"/>
              </a:ext>
            </a:extLst>
          </p:cNvPr>
          <p:cNvSpPr>
            <a:spLocks noGrp="1"/>
          </p:cNvSpPr>
          <p:nvPr>
            <p:ph type="tbl" sz="quarter" idx="13"/>
          </p:nvPr>
        </p:nvSpPr>
        <p:spPr>
          <a:xfrm>
            <a:off x="613186" y="2107800"/>
            <a:ext cx="10965628" cy="3920196"/>
          </a:xfrm>
        </p:spPr>
        <p:txBody>
          <a:bodyPr/>
          <a:lstStyle>
            <a:lvl1pPr>
              <a:defRPr/>
            </a:lvl1pPr>
          </a:lstStyle>
          <a:p>
            <a:r>
              <a:rPr lang="en-US"/>
              <a:t>Click icon to add table</a:t>
            </a:r>
            <a:endParaRPr lang="en-US" dirty="0"/>
          </a:p>
        </p:txBody>
      </p:sp>
      <p:sp>
        <p:nvSpPr>
          <p:cNvPr id="4" name="Date Placeholder 3">
            <a:extLst>
              <a:ext uri="{FF2B5EF4-FFF2-40B4-BE49-F238E27FC236}">
                <a16:creationId xmlns:a16="http://schemas.microsoft.com/office/drawing/2014/main" xmlns="" id="{8C56EB0F-63C8-5F75-A333-3413A9DC6F76}"/>
              </a:ext>
            </a:extLst>
          </p:cNvPr>
          <p:cNvSpPr>
            <a:spLocks noGrp="1"/>
          </p:cNvSpPr>
          <p:nvPr>
            <p:ph type="dt" sz="half" idx="10"/>
          </p:nvPr>
        </p:nvSpPr>
        <p:spPr/>
        <p:txBody>
          <a:bodyPr/>
          <a:lstStyle/>
          <a:p>
            <a:fld id="{D6D8061D-18C3-4F4F-85EF-561633F58754}" type="datetimeFigureOut">
              <a:rPr lang="en-US" smtClean="0"/>
              <a:t>10/21/2025</a:t>
            </a:fld>
            <a:endParaRPr lang="en-US"/>
          </a:p>
        </p:txBody>
      </p:sp>
      <p:sp>
        <p:nvSpPr>
          <p:cNvPr id="5" name="Footer Placeholder 4">
            <a:extLst>
              <a:ext uri="{FF2B5EF4-FFF2-40B4-BE49-F238E27FC236}">
                <a16:creationId xmlns:a16="http://schemas.microsoft.com/office/drawing/2014/main" xmlns=""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592341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76EE6F3F-63EB-5C0E-2307-3B7CBBA1C374}"/>
              </a:ext>
            </a:extLst>
          </p:cNvPr>
          <p:cNvSpPr>
            <a:spLocks noGrp="1"/>
          </p:cNvSpPr>
          <p:nvPr>
            <p:ph type="pic" sz="quarter" idx="11"/>
          </p:nvPr>
        </p:nvSpPr>
        <p:spPr>
          <a:xfrm>
            <a:off x="0" y="0"/>
            <a:ext cx="12192000" cy="6858000"/>
          </a:xfrm>
          <a:solidFill>
            <a:schemeClr val="tx1"/>
          </a:solidFill>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F657BD59-35CC-9BB3-8621-6FA3356F81AA}"/>
              </a:ext>
            </a:extLst>
          </p:cNvPr>
          <p:cNvSpPr>
            <a:spLocks noGrp="1"/>
          </p:cNvSpPr>
          <p:nvPr>
            <p:ph type="title" hasCustomPrompt="1"/>
          </p:nvPr>
        </p:nvSpPr>
        <p:spPr>
          <a:xfrm>
            <a:off x="1362437" y="400485"/>
            <a:ext cx="9467127" cy="2527911"/>
          </a:xfrm>
        </p:spPr>
        <p:txBody>
          <a:bodyPr anchor="b">
            <a:noAutofit/>
          </a:bodyPr>
          <a:lstStyle>
            <a:lvl1pPr algn="ctr">
              <a:spcBef>
                <a:spcPts val="1000"/>
              </a:spcBef>
              <a:defRPr>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xmlns="" id="{E12DA517-30B0-BC62-0422-F995FB9189E2}"/>
              </a:ext>
            </a:extLst>
          </p:cNvPr>
          <p:cNvSpPr>
            <a:spLocks noGrp="1"/>
          </p:cNvSpPr>
          <p:nvPr>
            <p:ph type="body" sz="quarter" idx="10" hasCustomPrompt="1"/>
          </p:nvPr>
        </p:nvSpPr>
        <p:spPr>
          <a:xfrm>
            <a:off x="1362075" y="3738622"/>
            <a:ext cx="9467850" cy="2527911"/>
          </a:xfrm>
        </p:spPr>
        <p:txBody>
          <a:bodyPr>
            <a:normAutofit/>
          </a:bodyPr>
          <a:lstStyle>
            <a:lvl1pPr marL="0" indent="0" algn="ctr">
              <a:spcBef>
                <a:spcPts val="1000"/>
              </a:spcBef>
              <a:buNone/>
              <a:defRPr sz="1800">
                <a:solidFill>
                  <a:schemeClr val="bg1"/>
                </a:solidFill>
              </a:defRPr>
            </a:lvl1pPr>
            <a:lvl2pPr marL="457200" indent="0" algn="ctr">
              <a:spcBef>
                <a:spcPts val="1000"/>
              </a:spcBef>
              <a:buNone/>
              <a:defRPr sz="1800">
                <a:solidFill>
                  <a:schemeClr val="bg1"/>
                </a:solidFill>
              </a:defRPr>
            </a:lvl2pPr>
            <a:lvl3pPr marL="914400" indent="0" algn="ctr">
              <a:spcBef>
                <a:spcPts val="1000"/>
              </a:spcBef>
              <a:buNone/>
              <a:defRPr sz="1800">
                <a:solidFill>
                  <a:schemeClr val="bg1"/>
                </a:solidFill>
              </a:defRPr>
            </a:lvl3pPr>
            <a:lvl4pPr marL="1371600" indent="0" algn="ctr">
              <a:spcBef>
                <a:spcPts val="1000"/>
              </a:spcBef>
              <a:buNone/>
              <a:defRPr sz="1800">
                <a:solidFill>
                  <a:schemeClr val="bg1"/>
                </a:solidFill>
              </a:defRPr>
            </a:lvl4pPr>
            <a:lvl5pPr marL="1828800" indent="0" algn="ctr">
              <a:spcBef>
                <a:spcPts val="1000"/>
              </a:spcBef>
              <a:buNone/>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202868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F3572E-C677-2CF0-5A0F-C5030EBADB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73F6DD-021A-C776-13C6-FD3BC38C2A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A04B3B-0F7C-2161-3F04-66B5DE388F40}"/>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5" name="Footer Placeholder 4">
            <a:extLst>
              <a:ext uri="{FF2B5EF4-FFF2-40B4-BE49-F238E27FC236}">
                <a16:creationId xmlns:a16="http://schemas.microsoft.com/office/drawing/2014/main" xmlns="" id="{016476C0-E37F-D157-777A-A5D2C4CC0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74AF65-E5E5-641F-3230-009F5915E802}"/>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4224815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90522-5D63-8D55-8EB5-817AB03B84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7208332-0060-B581-1699-CB9474FB9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156EEEB-E2BD-97D2-DE56-8F08FA0C71EF}"/>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5" name="Footer Placeholder 4">
            <a:extLst>
              <a:ext uri="{FF2B5EF4-FFF2-40B4-BE49-F238E27FC236}">
                <a16:creationId xmlns:a16="http://schemas.microsoft.com/office/drawing/2014/main" xmlns="" id="{BFABA7A6-5EA6-8717-E6E4-5D881E5A4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3324F1-F9C3-7BD8-92C8-2EC00D8F409F}"/>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4028877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CFC51-AA97-0105-4D85-FD497AD2E5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EC77821-E85B-B1F8-38BB-F1FF3A9C8D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DC2E4F-1A2C-8945-B075-CBE0159232CE}"/>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5" name="Footer Placeholder 4">
            <a:extLst>
              <a:ext uri="{FF2B5EF4-FFF2-40B4-BE49-F238E27FC236}">
                <a16:creationId xmlns:a16="http://schemas.microsoft.com/office/drawing/2014/main" xmlns="" id="{042CDC6A-9A1F-E33F-E136-4FEA29F70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6E35028-E4E7-A0B4-7994-8E640583B6DE}"/>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2250309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F7F38-98CE-DDF8-11A6-159E3EF2F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8B3A1F8-396A-420E-4F8D-E67C82E3E7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B8C2295-343F-6D38-547A-91BF185427EE}"/>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5" name="Footer Placeholder 4">
            <a:extLst>
              <a:ext uri="{FF2B5EF4-FFF2-40B4-BE49-F238E27FC236}">
                <a16:creationId xmlns:a16="http://schemas.microsoft.com/office/drawing/2014/main" xmlns="" id="{49E143E6-5A58-86F4-AC61-E25DAACB4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73594F-ADD5-0996-FC80-EE66B0F89D0B}"/>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2182055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9003FB-81D1-A79C-3D04-A2E6E9923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2897FD-D142-B5C5-DC5A-C56FCD651A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1179B50-C016-E3E4-C7E2-2934EA2CD7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485F582-420F-F363-0655-7C761F32DFD5}"/>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6" name="Footer Placeholder 5">
            <a:extLst>
              <a:ext uri="{FF2B5EF4-FFF2-40B4-BE49-F238E27FC236}">
                <a16:creationId xmlns:a16="http://schemas.microsoft.com/office/drawing/2014/main" xmlns="" id="{9A35BBA3-FD75-C6BB-3054-53C2095C9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55A32E-B97B-9077-D1C2-808A41C9133D}"/>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631194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02052-A9EA-974C-7CB5-17D882D408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52531A4-FE62-55A1-9565-E5305B62C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DAC33B-FF34-4641-78D0-9CB2D67DD2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73C0112-81CD-4D75-21D6-A300E22B2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780A49-CDD0-3FA8-4996-C1E167CBDF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2BD9FA6-8867-CD4D-8ABF-45CEC0FF6164}"/>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8" name="Footer Placeholder 7">
            <a:extLst>
              <a:ext uri="{FF2B5EF4-FFF2-40B4-BE49-F238E27FC236}">
                <a16:creationId xmlns:a16="http://schemas.microsoft.com/office/drawing/2014/main" xmlns="" id="{3B0C2FA7-1783-7FE8-4F2B-D33D2D0933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4D2620F-E4F8-ACFC-6FFD-95FDFB74432E}"/>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46292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24AA37-A3A3-69C5-92D1-C957038A9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78B0B22-BDFE-4319-9F9E-8938441FAB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3DC086F-0DA0-E133-6C21-ECB6AF0A6A43}"/>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5" name="Footer Placeholder 4">
            <a:extLst>
              <a:ext uri="{FF2B5EF4-FFF2-40B4-BE49-F238E27FC236}">
                <a16:creationId xmlns:a16="http://schemas.microsoft.com/office/drawing/2014/main" xmlns="" id="{7B4DC866-8224-8D1C-60AD-C98DA7163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4553C5-626B-3664-6801-8B7C1C19DF2C}"/>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759071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CE9E92-1C0D-7689-76B8-EDB293F604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E08418-C911-001F-09F7-BBDCC9C15303}"/>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4" name="Footer Placeholder 3">
            <a:extLst>
              <a:ext uri="{FF2B5EF4-FFF2-40B4-BE49-F238E27FC236}">
                <a16:creationId xmlns:a16="http://schemas.microsoft.com/office/drawing/2014/main" xmlns="" id="{A1D75A0D-54B3-88A2-8E61-6070BD4624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F4FBF81-5A75-595E-9605-9BF5C04B9070}"/>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3197871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994C92A-30C7-209A-5C70-853B0135D1C3}"/>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3" name="Footer Placeholder 2">
            <a:extLst>
              <a:ext uri="{FF2B5EF4-FFF2-40B4-BE49-F238E27FC236}">
                <a16:creationId xmlns:a16="http://schemas.microsoft.com/office/drawing/2014/main" xmlns="" id="{02994F53-D7CF-A186-516A-8FFC89DD0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6DFAC80-F2BF-BA02-58AE-D278E7F8B86C}"/>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3196558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4C0FC-66DF-FFDE-4E22-66A762FF7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13D7EC2-679C-964A-5ACD-779D9B0FEF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2BE78F-06E7-C12D-6A14-A54EBD6827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9409F9F-8D66-8BBE-19C8-60682FE95BC8}"/>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6" name="Footer Placeholder 5">
            <a:extLst>
              <a:ext uri="{FF2B5EF4-FFF2-40B4-BE49-F238E27FC236}">
                <a16:creationId xmlns:a16="http://schemas.microsoft.com/office/drawing/2014/main" xmlns="" id="{98E650E9-8CDB-E983-B609-4A10B07EE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5F4CC1-0E27-A619-7DAC-339D6FD6AD38}"/>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18246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9DDF1-8156-884B-AE68-B7DFF872D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DA7B5D9-98C8-504B-8B39-5C542E01D2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15F3B19-1F18-723B-57AD-DCC34152A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64823D-C1E6-6805-0D9C-178AF09A3218}"/>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6" name="Footer Placeholder 5">
            <a:extLst>
              <a:ext uri="{FF2B5EF4-FFF2-40B4-BE49-F238E27FC236}">
                <a16:creationId xmlns:a16="http://schemas.microsoft.com/office/drawing/2014/main" xmlns="" id="{B7390414-10A7-C0BC-595E-331F9C2EA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F43469-5A11-BA13-762F-80F044D539C0}"/>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3897868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34521D-E608-9CCD-4DDC-533A42194F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04C850B-DBA3-1AFD-87C4-8074D62AF4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20B6BB-C343-0C6D-80FA-8B3B83E39BE6}"/>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5" name="Footer Placeholder 4">
            <a:extLst>
              <a:ext uri="{FF2B5EF4-FFF2-40B4-BE49-F238E27FC236}">
                <a16:creationId xmlns:a16="http://schemas.microsoft.com/office/drawing/2014/main" xmlns="" id="{54690FED-A795-61C3-D8C3-3F277150F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773B46-C6C7-9336-97E6-5AF7CF4AF155}"/>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1235224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7DC8AA2-8265-9677-7FB4-F1C6E4CDFA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96636F3-234F-721F-CD17-92B45F1B1E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BC9487-CDFA-CA06-6811-4A02962862EC}"/>
              </a:ext>
            </a:extLst>
          </p:cNvPr>
          <p:cNvSpPr>
            <a:spLocks noGrp="1"/>
          </p:cNvSpPr>
          <p:nvPr>
            <p:ph type="dt" sz="half" idx="10"/>
          </p:nvPr>
        </p:nvSpPr>
        <p:spPr/>
        <p:txBody>
          <a:bodyPr/>
          <a:lstStyle/>
          <a:p>
            <a:fld id="{BB2B33DA-90EF-404F-B4EB-C34609E26742}" type="datetimeFigureOut">
              <a:rPr lang="en-US" smtClean="0"/>
              <a:t>10/21/2025</a:t>
            </a:fld>
            <a:endParaRPr lang="en-US"/>
          </a:p>
        </p:txBody>
      </p:sp>
      <p:sp>
        <p:nvSpPr>
          <p:cNvPr id="5" name="Footer Placeholder 4">
            <a:extLst>
              <a:ext uri="{FF2B5EF4-FFF2-40B4-BE49-F238E27FC236}">
                <a16:creationId xmlns:a16="http://schemas.microsoft.com/office/drawing/2014/main" xmlns="" id="{9F3EBE82-9C1B-2C77-DE6D-5BD2F2E2E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595A1E-CBC3-D142-E259-14C61B413768}"/>
              </a:ext>
            </a:extLst>
          </p:cNvPr>
          <p:cNvSpPr>
            <a:spLocks noGrp="1"/>
          </p:cNvSpPr>
          <p:nvPr>
            <p:ph type="sldNum" sz="quarter" idx="12"/>
          </p:nvPr>
        </p:nvSpPr>
        <p:spPr/>
        <p:txBody>
          <a:bodyPr/>
          <a:lstStyle/>
          <a:p>
            <a:fld id="{F1E02C93-0D9B-440C-8F70-5073E08E9C1A}" type="slidenum">
              <a:rPr lang="en-US" smtClean="0"/>
              <a:t>‹#›</a:t>
            </a:fld>
            <a:endParaRPr lang="en-US"/>
          </a:p>
        </p:txBody>
      </p:sp>
    </p:spTree>
    <p:extLst>
      <p:ext uri="{BB962C8B-B14F-4D97-AF65-F5344CB8AC3E}">
        <p14:creationId xmlns:p14="http://schemas.microsoft.com/office/powerpoint/2010/main" val="217548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C80C0-0FF6-B6E7-3433-74683BC3B7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65E5E0C-BAE8-475A-AD03-C74DB168C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8508E13-82DD-A2B7-2090-8CE04A6E9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4783E6E-C806-5305-A424-1A5A68F948FB}"/>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6" name="Footer Placeholder 5">
            <a:extLst>
              <a:ext uri="{FF2B5EF4-FFF2-40B4-BE49-F238E27FC236}">
                <a16:creationId xmlns:a16="http://schemas.microsoft.com/office/drawing/2014/main" xmlns="" id="{2D2EF045-42AD-D829-8144-D896D44C1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D6C979-F471-678A-7322-29F059708EE4}"/>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112271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45BC5-2347-E200-1F15-D1CEC6F8EA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AA1752F-6E06-832F-24C9-78A5F8361E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0EAAAF-A61C-5229-2FA0-C9671CC8F7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F14A8F8-794D-627F-17AA-CB603F34B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68EEF1B-157E-2C41-1BFC-99DBD9B469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986092F-EE82-0AE1-DBBB-2A3B0C96E91B}"/>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8" name="Footer Placeholder 7">
            <a:extLst>
              <a:ext uri="{FF2B5EF4-FFF2-40B4-BE49-F238E27FC236}">
                <a16:creationId xmlns:a16="http://schemas.microsoft.com/office/drawing/2014/main" xmlns="" id="{93635D87-947C-09A3-9995-E216CD0C24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0F803C1-2BDE-D1FD-AD86-344FB8333B29}"/>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2675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174A6-2AD4-5961-B6B6-F40D9D34AC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1719210-B897-AA6D-F486-DB850893362B}"/>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4" name="Footer Placeholder 3">
            <a:extLst>
              <a:ext uri="{FF2B5EF4-FFF2-40B4-BE49-F238E27FC236}">
                <a16:creationId xmlns:a16="http://schemas.microsoft.com/office/drawing/2014/main" xmlns="" id="{6BD39931-8367-5EE8-C4B6-ADC86DE0F5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749E243-4687-7735-ABF8-ACAD6D86DB78}"/>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71270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A84A4E4-59E8-F87D-15F2-44C4ECA2466A}"/>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3" name="Footer Placeholder 2">
            <a:extLst>
              <a:ext uri="{FF2B5EF4-FFF2-40B4-BE49-F238E27FC236}">
                <a16:creationId xmlns:a16="http://schemas.microsoft.com/office/drawing/2014/main" xmlns="" id="{BB573380-EE06-F398-1BD3-2F8D1E3BB5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68096DD-0434-9E64-3570-D64AFDA8D4EA}"/>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3030525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F02CE-558A-A241-8BC8-9D0D8CECA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BE391D9-6D11-9169-60FB-699F6091C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87354C0-BC95-673D-9C28-99A58CDBF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917008A-73B1-6FCD-0DC2-7A52E3BC663F}"/>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6" name="Footer Placeholder 5">
            <a:extLst>
              <a:ext uri="{FF2B5EF4-FFF2-40B4-BE49-F238E27FC236}">
                <a16:creationId xmlns:a16="http://schemas.microsoft.com/office/drawing/2014/main" xmlns="" id="{822FD76C-E617-77CA-88D0-AF458C846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9E74BB-9267-59AD-55C9-5991B8E7B35D}"/>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102698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A992FF-EF48-85D1-722E-569B46922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99B1CCC-83A5-4F97-31E8-B3A6D9A4BC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6205ABE-8A39-9DC2-9C6A-4BB938E8B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1D5D472-1D09-668F-BA54-5EE95DB6B17E}"/>
              </a:ext>
            </a:extLst>
          </p:cNvPr>
          <p:cNvSpPr>
            <a:spLocks noGrp="1"/>
          </p:cNvSpPr>
          <p:nvPr>
            <p:ph type="dt" sz="half" idx="10"/>
          </p:nvPr>
        </p:nvSpPr>
        <p:spPr/>
        <p:txBody>
          <a:bodyPr/>
          <a:lstStyle/>
          <a:p>
            <a:fld id="{13B937D9-AAEC-45D3-923B-59D35E9E8BE4}" type="datetimeFigureOut">
              <a:rPr lang="en-US" smtClean="0"/>
              <a:t>10/21/2025</a:t>
            </a:fld>
            <a:endParaRPr lang="en-US"/>
          </a:p>
        </p:txBody>
      </p:sp>
      <p:sp>
        <p:nvSpPr>
          <p:cNvPr id="6" name="Footer Placeholder 5">
            <a:extLst>
              <a:ext uri="{FF2B5EF4-FFF2-40B4-BE49-F238E27FC236}">
                <a16:creationId xmlns:a16="http://schemas.microsoft.com/office/drawing/2014/main" xmlns="" id="{61592AC6-5065-FC53-D92A-6B8F09767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D97698-89A7-E10E-111E-25788B5F04CF}"/>
              </a:ext>
            </a:extLst>
          </p:cNvPr>
          <p:cNvSpPr>
            <a:spLocks noGrp="1"/>
          </p:cNvSpPr>
          <p:nvPr>
            <p:ph type="sldNum" sz="quarter" idx="12"/>
          </p:nvPr>
        </p:nvSpPr>
        <p:spPr/>
        <p:txBody>
          <a:bodyPr/>
          <a:lstStyle/>
          <a:p>
            <a:fld id="{125F9765-96D2-453A-91AA-E43B3DFC95D7}" type="slidenum">
              <a:rPr lang="en-US" smtClean="0"/>
              <a:t>‹#›</a:t>
            </a:fld>
            <a:endParaRPr lang="en-US"/>
          </a:p>
        </p:txBody>
      </p:sp>
    </p:spTree>
    <p:extLst>
      <p:ext uri="{BB962C8B-B14F-4D97-AF65-F5344CB8AC3E}">
        <p14:creationId xmlns:p14="http://schemas.microsoft.com/office/powerpoint/2010/main" val="393356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67276F-BEEB-F671-F154-A6D094C70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07288E0-1032-1380-062E-5FBAB81E8F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18ED57-6F6F-5F60-A057-70C71ABD22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B937D9-AAEC-45D3-923B-59D35E9E8BE4}" type="datetimeFigureOut">
              <a:rPr lang="en-US" smtClean="0"/>
              <a:t>10/21/2025</a:t>
            </a:fld>
            <a:endParaRPr lang="en-US"/>
          </a:p>
        </p:txBody>
      </p:sp>
      <p:sp>
        <p:nvSpPr>
          <p:cNvPr id="5" name="Footer Placeholder 4">
            <a:extLst>
              <a:ext uri="{FF2B5EF4-FFF2-40B4-BE49-F238E27FC236}">
                <a16:creationId xmlns:a16="http://schemas.microsoft.com/office/drawing/2014/main" xmlns="" id="{F7204E3D-33CA-368C-68E5-578A57D9D2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28F9ABDB-90D0-82CB-93DC-D6DF5AC74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5F9765-96D2-453A-91AA-E43B3DFC95D7}" type="slidenum">
              <a:rPr lang="en-US" smtClean="0"/>
              <a:t>‹#›</a:t>
            </a:fld>
            <a:endParaRPr lang="en-US"/>
          </a:p>
        </p:txBody>
      </p:sp>
    </p:spTree>
    <p:extLst>
      <p:ext uri="{BB962C8B-B14F-4D97-AF65-F5344CB8AC3E}">
        <p14:creationId xmlns:p14="http://schemas.microsoft.com/office/powerpoint/2010/main" val="3790817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10/21/2025</a:t>
            </a:fld>
            <a:endParaRPr lang="en-US"/>
          </a:p>
        </p:txBody>
      </p:sp>
      <p:sp>
        <p:nvSpPr>
          <p:cNvPr id="5" name="Footer Placeholder 4">
            <a:extLst>
              <a:ext uri="{FF2B5EF4-FFF2-40B4-BE49-F238E27FC236}">
                <a16:creationId xmlns:a16="http://schemas.microsoft.com/office/drawing/2014/main" xmlns=""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073022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A3B19D3-D863-B0E5-8FA3-35158234D3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31D0D32-28D3-5623-E425-7C2B987CA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0AC600-DCA4-AAD5-9704-C7F42E4CBC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2B33DA-90EF-404F-B4EB-C34609E26742}" type="datetimeFigureOut">
              <a:rPr lang="en-US" smtClean="0"/>
              <a:t>10/21/2025</a:t>
            </a:fld>
            <a:endParaRPr lang="en-US"/>
          </a:p>
        </p:txBody>
      </p:sp>
      <p:sp>
        <p:nvSpPr>
          <p:cNvPr id="5" name="Footer Placeholder 4">
            <a:extLst>
              <a:ext uri="{FF2B5EF4-FFF2-40B4-BE49-F238E27FC236}">
                <a16:creationId xmlns:a16="http://schemas.microsoft.com/office/drawing/2014/main" xmlns="" id="{943A4CCF-8742-FB66-EC6D-A4AE90CE90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677EA8A0-DAC5-DA68-8733-3E9F48FDC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E02C93-0D9B-440C-8F70-5073E08E9C1A}" type="slidenum">
              <a:rPr lang="en-US" smtClean="0"/>
              <a:t>‹#›</a:t>
            </a:fld>
            <a:endParaRPr lang="en-US"/>
          </a:p>
        </p:txBody>
      </p:sp>
    </p:spTree>
    <p:extLst>
      <p:ext uri="{BB962C8B-B14F-4D97-AF65-F5344CB8AC3E}">
        <p14:creationId xmlns:p14="http://schemas.microsoft.com/office/powerpoint/2010/main" val="4771308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svg"/><Relationship Id="rId18" Type="http://schemas.openxmlformats.org/officeDocument/2006/relationships/image" Target="../media/image32.png"/><Relationship Id="rId3" Type="http://schemas.openxmlformats.org/officeDocument/2006/relationships/image" Target="../media/image23.jpeg"/><Relationship Id="rId21" Type="http://schemas.openxmlformats.org/officeDocument/2006/relationships/image" Target="../media/image34.png"/><Relationship Id="rId7" Type="http://schemas.openxmlformats.org/officeDocument/2006/relationships/image" Target="../media/image27.svg"/><Relationship Id="rId12" Type="http://schemas.openxmlformats.org/officeDocument/2006/relationships/image" Target="../media/image29.png"/><Relationship Id="rId17" Type="http://schemas.openxmlformats.org/officeDocument/2006/relationships/image" Target="../media/image37.svg"/><Relationship Id="rId25" Type="http://schemas.openxmlformats.org/officeDocument/2006/relationships/image" Target="../media/image38.jpeg"/><Relationship Id="rId2" Type="http://schemas.openxmlformats.org/officeDocument/2006/relationships/image" Target="../media/image22.png"/><Relationship Id="rId16" Type="http://schemas.openxmlformats.org/officeDocument/2006/relationships/image" Target="../media/image31.png"/><Relationship Id="rId20" Type="http://schemas.openxmlformats.org/officeDocument/2006/relationships/image" Target="../media/image40.svg"/><Relationship Id="rId1" Type="http://schemas.openxmlformats.org/officeDocument/2006/relationships/slideLayout" Target="../slideLayouts/slideLayout26.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37.png"/><Relationship Id="rId5" Type="http://schemas.openxmlformats.org/officeDocument/2006/relationships/image" Target="../media/image25.jpeg"/><Relationship Id="rId15" Type="http://schemas.openxmlformats.org/officeDocument/2006/relationships/image" Target="../media/image35.svg"/><Relationship Id="rId23" Type="http://schemas.openxmlformats.org/officeDocument/2006/relationships/image" Target="../media/image36.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4.jpeg"/><Relationship Id="rId9" Type="http://schemas.openxmlformats.org/officeDocument/2006/relationships/image" Target="../media/image29.svg"/><Relationship Id="rId14" Type="http://schemas.openxmlformats.org/officeDocument/2006/relationships/image" Target="../media/image30.png"/><Relationship Id="rId22"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cid:image001.png@01DA4B7B.672D8CF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bstract image">
            <a:extLst>
              <a:ext uri="{FF2B5EF4-FFF2-40B4-BE49-F238E27FC236}">
                <a16:creationId xmlns:a16="http://schemas.microsoft.com/office/drawing/2014/main" xmlns="" id="{782ED2F6-AFB3-9199-3999-2B5E4BAF2423}"/>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a:xfrm>
            <a:off x="0" y="0"/>
            <a:ext cx="12192000" cy="6858000"/>
          </a:xfrm>
        </p:spPr>
      </p:pic>
      <p:sp>
        <p:nvSpPr>
          <p:cNvPr id="6" name="Title 5">
            <a:extLst>
              <a:ext uri="{FF2B5EF4-FFF2-40B4-BE49-F238E27FC236}">
                <a16:creationId xmlns:a16="http://schemas.microsoft.com/office/drawing/2014/main" xmlns="" id="{F20A922B-22EC-7FD8-FA8C-2FFAC558BD66}"/>
              </a:ext>
            </a:extLst>
          </p:cNvPr>
          <p:cNvSpPr>
            <a:spLocks noGrp="1"/>
          </p:cNvSpPr>
          <p:nvPr>
            <p:ph type="ctrTitle"/>
          </p:nvPr>
        </p:nvSpPr>
        <p:spPr>
          <a:xfrm>
            <a:off x="1524000" y="2286000"/>
            <a:ext cx="9144000" cy="1545771"/>
          </a:xfrm>
        </p:spPr>
        <p:txBody>
          <a:bodyPr/>
          <a:lstStyle/>
          <a:p>
            <a:r>
              <a:rPr lang="en-US" b="1" dirty="0"/>
              <a:t>NOV STC Testing</a:t>
            </a:r>
            <a:r>
              <a:rPr lang="en-US" dirty="0"/>
              <a:t/>
            </a:r>
            <a:br>
              <a:rPr lang="en-US" dirty="0"/>
            </a:br>
            <a:endParaRPr lang="en-US" dirty="0"/>
          </a:p>
        </p:txBody>
      </p:sp>
      <p:pic>
        <p:nvPicPr>
          <p:cNvPr id="3" name="Picture 2">
            <a:extLst>
              <a:ext uri="{FF2B5EF4-FFF2-40B4-BE49-F238E27FC236}">
                <a16:creationId xmlns:a16="http://schemas.microsoft.com/office/drawing/2014/main" xmlns="" id="{B2EBFDD5-96F4-6288-8DCD-C87ADE6E5572}"/>
              </a:ext>
            </a:extLst>
          </p:cNvPr>
          <p:cNvPicPr>
            <a:picLocks noChangeAspect="1"/>
          </p:cNvPicPr>
          <p:nvPr/>
        </p:nvPicPr>
        <p:blipFill>
          <a:blip r:embed="rId4"/>
          <a:stretch>
            <a:fillRect/>
          </a:stretch>
        </p:blipFill>
        <p:spPr>
          <a:xfrm>
            <a:off x="103002" y="5370239"/>
            <a:ext cx="1687556" cy="743857"/>
          </a:xfrm>
          <a:prstGeom prst="rect">
            <a:avLst/>
          </a:prstGeom>
        </p:spPr>
      </p:pic>
      <p:pic>
        <p:nvPicPr>
          <p:cNvPr id="7" name="Picture 6">
            <a:extLst>
              <a:ext uri="{FF2B5EF4-FFF2-40B4-BE49-F238E27FC236}">
                <a16:creationId xmlns:a16="http://schemas.microsoft.com/office/drawing/2014/main" xmlns="" id="{F8B2F79C-4CB9-8007-38DD-6AC8CB9DD427}"/>
              </a:ext>
            </a:extLst>
          </p:cNvPr>
          <p:cNvPicPr>
            <a:picLocks noChangeAspect="1"/>
          </p:cNvPicPr>
          <p:nvPr/>
        </p:nvPicPr>
        <p:blipFill>
          <a:blip r:embed="rId5"/>
          <a:stretch>
            <a:fillRect/>
          </a:stretch>
        </p:blipFill>
        <p:spPr>
          <a:xfrm>
            <a:off x="103002" y="6219325"/>
            <a:ext cx="2377646" cy="533446"/>
          </a:xfrm>
          <a:prstGeom prst="rect">
            <a:avLst/>
          </a:prstGeom>
        </p:spPr>
      </p:pic>
      <p:pic>
        <p:nvPicPr>
          <p:cNvPr id="9" name="Picture 8" descr="A logo for a company&#10;&#10;AI-generated content may be incorrect.">
            <a:extLst>
              <a:ext uri="{FF2B5EF4-FFF2-40B4-BE49-F238E27FC236}">
                <a16:creationId xmlns:a16="http://schemas.microsoft.com/office/drawing/2014/main" xmlns="" id="{34B58E77-6C99-A9F3-4E5F-9FC230A58E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002" y="105229"/>
            <a:ext cx="704461" cy="703456"/>
          </a:xfrm>
          <a:prstGeom prst="rect">
            <a:avLst/>
          </a:prstGeom>
        </p:spPr>
      </p:pic>
    </p:spTree>
    <p:extLst>
      <p:ext uri="{BB962C8B-B14F-4D97-AF65-F5344CB8AC3E}">
        <p14:creationId xmlns:p14="http://schemas.microsoft.com/office/powerpoint/2010/main" val="63926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E996F-22DB-C025-7A43-E0E6EDAA4E51}"/>
              </a:ext>
            </a:extLst>
          </p:cNvPr>
          <p:cNvSpPr>
            <a:spLocks noGrp="1"/>
          </p:cNvSpPr>
          <p:nvPr>
            <p:ph type="title"/>
          </p:nvPr>
        </p:nvSpPr>
        <p:spPr>
          <a:xfrm>
            <a:off x="578498" y="365125"/>
            <a:ext cx="10775302" cy="1325563"/>
          </a:xfrm>
        </p:spPr>
        <p:txBody>
          <a:bodyPr/>
          <a:lstStyle/>
          <a:p>
            <a:r>
              <a:rPr lang="en-US" dirty="0"/>
              <a:t>Research on Coolant Temperature</a:t>
            </a:r>
          </a:p>
        </p:txBody>
      </p:sp>
      <p:sp>
        <p:nvSpPr>
          <p:cNvPr id="3" name="Content Placeholder 2">
            <a:extLst>
              <a:ext uri="{FF2B5EF4-FFF2-40B4-BE49-F238E27FC236}">
                <a16:creationId xmlns:a16="http://schemas.microsoft.com/office/drawing/2014/main" xmlns="" id="{E88B3619-2783-AE2A-31C4-DB1E80C01618}"/>
              </a:ext>
            </a:extLst>
          </p:cNvPr>
          <p:cNvSpPr>
            <a:spLocks noGrp="1"/>
          </p:cNvSpPr>
          <p:nvPr>
            <p:ph idx="1"/>
          </p:nvPr>
        </p:nvSpPr>
        <p:spPr>
          <a:xfrm>
            <a:off x="578497" y="1440611"/>
            <a:ext cx="11206065" cy="4736352"/>
          </a:xfrm>
        </p:spPr>
        <p:txBody>
          <a:bodyPr>
            <a:normAutofit fontScale="92500" lnSpcReduction="20000"/>
          </a:bodyPr>
          <a:lstStyle/>
          <a:p>
            <a:pPr marL="342900" lvl="0" indent="-342900">
              <a:spcAft>
                <a:spcPts val="0"/>
              </a:spcAft>
              <a:buSzPts val="1000"/>
              <a:buFont typeface="Symbol" panose="05050102010706020507" pitchFamily="18" charset="2"/>
              <a:buChar char=""/>
              <a:tabLst>
                <a:tab pos="457200" algn="l"/>
              </a:tabLst>
            </a:pPr>
            <a:r>
              <a:rPr lang="en-US" b="1" dirty="0">
                <a:effectLst/>
                <a:latin typeface="Aptos" panose="020B0004020202020204" pitchFamily="34" charset="0"/>
                <a:cs typeface="Aptos" panose="020B0004020202020204" pitchFamily="34" charset="0"/>
              </a:rPr>
              <a:t>Engine coolant temperature</a:t>
            </a:r>
            <a:r>
              <a:rPr lang="en-US" dirty="0">
                <a:effectLst/>
              </a:rPr>
              <a:t> directly impacts performance, efficiency, and emissions.</a:t>
            </a:r>
          </a:p>
          <a:p>
            <a:pPr marL="342900" lvl="0" indent="-342900">
              <a:spcAft>
                <a:spcPts val="0"/>
              </a:spcAft>
              <a:buSzPts val="1000"/>
              <a:buFont typeface="Symbol" panose="05050102010706020507" pitchFamily="18" charset="2"/>
              <a:buChar char=""/>
              <a:tabLst>
                <a:tab pos="457200" algn="l"/>
              </a:tabLst>
            </a:pPr>
            <a:endParaRPr lang="en-US" dirty="0">
              <a:effectLst/>
            </a:endParaRPr>
          </a:p>
          <a:p>
            <a:pPr marL="342900" lvl="0" indent="-342900">
              <a:spcAft>
                <a:spcPts val="0"/>
              </a:spcAft>
              <a:buSzPts val="1000"/>
              <a:buFont typeface="Symbol" panose="05050102010706020507" pitchFamily="18" charset="2"/>
              <a:buChar char=""/>
              <a:tabLst>
                <a:tab pos="457200" algn="l"/>
              </a:tabLst>
            </a:pPr>
            <a:r>
              <a:rPr lang="en-US" b="1" dirty="0">
                <a:effectLst/>
                <a:latin typeface="Aptos" panose="020B0004020202020204" pitchFamily="34" charset="0"/>
                <a:cs typeface="Aptos" panose="020B0004020202020204" pitchFamily="34" charset="0"/>
              </a:rPr>
              <a:t>Lower coolant temperatures:</a:t>
            </a:r>
            <a:endParaRPr lang="en-US" dirty="0">
              <a:effectLst/>
            </a:endParaRPr>
          </a:p>
          <a:p>
            <a:pPr marL="742950" lvl="1" indent="-285750">
              <a:spcAft>
                <a:spcPts val="0"/>
              </a:spcAft>
              <a:buSzPts val="1000"/>
              <a:buFont typeface="Courier New" panose="02070309020205020404" pitchFamily="49" charset="0"/>
              <a:buChar char="o"/>
              <a:tabLst>
                <a:tab pos="914400" algn="l"/>
              </a:tabLst>
            </a:pPr>
            <a:r>
              <a:rPr lang="en-US" dirty="0">
                <a:effectLst/>
                <a:cs typeface="Times New Roman" panose="02020603050405020304" pitchFamily="18" charset="0"/>
              </a:rPr>
              <a:t>Improve heat transfer.</a:t>
            </a:r>
          </a:p>
          <a:p>
            <a:pPr marL="742950" lvl="1" indent="-285750">
              <a:spcAft>
                <a:spcPts val="0"/>
              </a:spcAft>
              <a:buSzPts val="1000"/>
              <a:buFont typeface="Courier New" panose="02070309020205020404" pitchFamily="49" charset="0"/>
              <a:buChar char="o"/>
              <a:tabLst>
                <a:tab pos="914400" algn="l"/>
              </a:tabLst>
            </a:pPr>
            <a:r>
              <a:rPr lang="en-US" dirty="0">
                <a:effectLst/>
                <a:cs typeface="Times New Roman" panose="02020603050405020304" pitchFamily="18" charset="0"/>
              </a:rPr>
              <a:t>Reduce metal temperatures in the cylinder head, cylinder, and piston.</a:t>
            </a:r>
          </a:p>
          <a:p>
            <a:pPr marL="742950" lvl="1" indent="-285750">
              <a:spcAft>
                <a:spcPts val="0"/>
              </a:spcAft>
              <a:buSzPts val="1000"/>
              <a:buFont typeface="Courier New" panose="02070309020205020404" pitchFamily="49" charset="0"/>
              <a:buChar char="o"/>
              <a:tabLst>
                <a:tab pos="914400" algn="l"/>
              </a:tabLst>
            </a:pPr>
            <a:r>
              <a:rPr lang="en-US" dirty="0">
                <a:effectLst/>
                <a:cs typeface="Times New Roman" panose="02020603050405020304" pitchFamily="18" charset="0"/>
              </a:rPr>
              <a:t>Lower average gas temperature and pressure.</a:t>
            </a:r>
          </a:p>
          <a:p>
            <a:pPr marL="742950" lvl="1" indent="-285750">
              <a:spcAft>
                <a:spcPts val="0"/>
              </a:spcAft>
              <a:buSzPts val="1000"/>
              <a:buFont typeface="Courier New" panose="02070309020205020404" pitchFamily="49" charset="0"/>
              <a:buChar char="o"/>
              <a:tabLst>
                <a:tab pos="914400" algn="l"/>
              </a:tabLst>
            </a:pPr>
            <a:r>
              <a:rPr lang="en-US" dirty="0">
                <a:effectLst/>
                <a:cs typeface="Times New Roman" panose="02020603050405020304" pitchFamily="18" charset="0"/>
              </a:rPr>
              <a:t>Increase frictional losses and reduce work transferred to the piston.</a:t>
            </a:r>
          </a:p>
          <a:p>
            <a:pPr marL="742950" lvl="1" indent="-285750">
              <a:spcAft>
                <a:spcPts val="0"/>
              </a:spcAft>
              <a:buSzPts val="1000"/>
              <a:buFont typeface="Courier New" panose="02070309020205020404" pitchFamily="49" charset="0"/>
              <a:buChar char="o"/>
              <a:tabLst>
                <a:tab pos="914400" algn="l"/>
              </a:tabLst>
            </a:pPr>
            <a:r>
              <a:rPr lang="en-US" dirty="0">
                <a:effectLst/>
                <a:cs typeface="Times New Roman" panose="02020603050405020304" pitchFamily="18" charset="0"/>
              </a:rPr>
              <a:t>Cause higher thermal stresses due to larger temperature gradients.</a:t>
            </a:r>
          </a:p>
          <a:p>
            <a:pPr marL="742950" lvl="1" indent="-285750">
              <a:spcAft>
                <a:spcPts val="0"/>
              </a:spcAft>
              <a:buSzPts val="1000"/>
              <a:buFont typeface="Courier New" panose="02070309020205020404" pitchFamily="49" charset="0"/>
              <a:buChar char="o"/>
              <a:tabLst>
                <a:tab pos="914400" algn="l"/>
              </a:tabLst>
            </a:pPr>
            <a:endParaRPr lang="en-US" dirty="0">
              <a:effectLst/>
              <a:cs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en-US" b="1" dirty="0">
                <a:effectLst/>
                <a:latin typeface="Aptos" panose="020B0004020202020204" pitchFamily="34" charset="0"/>
                <a:cs typeface="Aptos" panose="020B0004020202020204" pitchFamily="34" charset="0"/>
              </a:rPr>
              <a:t>Emission impacts:</a:t>
            </a:r>
            <a:endParaRPr lang="en-US" dirty="0">
              <a:effectLst/>
            </a:endParaRPr>
          </a:p>
          <a:p>
            <a:pPr marL="742950" lvl="1" indent="-285750">
              <a:spcAft>
                <a:spcPts val="0"/>
              </a:spcAft>
              <a:buSzPts val="1000"/>
              <a:buFont typeface="Courier New" panose="02070309020205020404" pitchFamily="49" charset="0"/>
              <a:buChar char="o"/>
              <a:tabLst>
                <a:tab pos="914400" algn="l"/>
              </a:tabLst>
            </a:pPr>
            <a:r>
              <a:rPr lang="en-US" dirty="0">
                <a:effectLst/>
                <a:cs typeface="Times New Roman" panose="02020603050405020304" pitchFamily="18" charset="0"/>
              </a:rPr>
              <a:t>Changes in gas temperature affect formation of NO</a:t>
            </a:r>
            <a:r>
              <a:rPr lang="en-US" dirty="0">
                <a:effectLst/>
                <a:latin typeface="Arial" panose="020B0604020202020204" pitchFamily="34" charset="0"/>
                <a:cs typeface="Times New Roman" panose="02020603050405020304" pitchFamily="18" charset="0"/>
              </a:rPr>
              <a:t>ₓ</a:t>
            </a:r>
            <a:r>
              <a:rPr lang="en-US" dirty="0">
                <a:effectLst/>
                <a:cs typeface="Times New Roman" panose="02020603050405020304" pitchFamily="18" charset="0"/>
              </a:rPr>
              <a:t>, CO, CO₂, and unburned hydrocarbons.</a:t>
            </a:r>
          </a:p>
          <a:p>
            <a:pPr marL="0" marR="0" indent="0">
              <a:buNone/>
            </a:pPr>
            <a:endParaRPr lang="en-US" sz="1200" i="1" dirty="0">
              <a:effectLst/>
              <a:latin typeface="Aptos" panose="020B0004020202020204" pitchFamily="34" charset="0"/>
              <a:ea typeface="Aptos" panose="020B0004020202020204" pitchFamily="34" charset="0"/>
              <a:cs typeface="Aptos" panose="020B0004020202020204" pitchFamily="34" charset="0"/>
            </a:endParaRPr>
          </a:p>
          <a:p>
            <a:pPr marL="0" marR="0" indent="0">
              <a:buNone/>
            </a:pPr>
            <a:r>
              <a:rPr lang="en-US" sz="1200" i="1" dirty="0">
                <a:effectLst/>
                <a:latin typeface="Aptos" panose="020B0004020202020204" pitchFamily="34" charset="0"/>
                <a:ea typeface="Aptos" panose="020B0004020202020204" pitchFamily="34" charset="0"/>
                <a:cs typeface="Aptos" panose="020B0004020202020204" pitchFamily="34" charset="0"/>
              </a:rPr>
              <a:t>Reference: Heywood, J.B., 1988, "Internal Combustion Engine Fundamentals," McGraw-Hill</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9889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C021CF-1DE0-6A29-799A-CB17D350F0E1}"/>
              </a:ext>
            </a:extLst>
          </p:cNvPr>
          <p:cNvSpPr>
            <a:spLocks noGrp="1"/>
          </p:cNvSpPr>
          <p:nvPr>
            <p:ph type="title"/>
          </p:nvPr>
        </p:nvSpPr>
        <p:spPr/>
        <p:txBody>
          <a:bodyPr/>
          <a:lstStyle/>
          <a:p>
            <a:r>
              <a:rPr lang="en-US" dirty="0"/>
              <a:t>Why is Temp Important</a:t>
            </a:r>
          </a:p>
        </p:txBody>
      </p:sp>
      <p:sp>
        <p:nvSpPr>
          <p:cNvPr id="3" name="Content Placeholder 2">
            <a:extLst>
              <a:ext uri="{FF2B5EF4-FFF2-40B4-BE49-F238E27FC236}">
                <a16:creationId xmlns:a16="http://schemas.microsoft.com/office/drawing/2014/main" xmlns="" id="{BC0C4E52-A349-10E0-A113-6F4732C65810}"/>
              </a:ext>
            </a:extLst>
          </p:cNvPr>
          <p:cNvSpPr>
            <a:spLocks noGrp="1"/>
          </p:cNvSpPr>
          <p:nvPr>
            <p:ph idx="1"/>
          </p:nvPr>
        </p:nvSpPr>
        <p:spPr>
          <a:xfrm>
            <a:off x="838200" y="1552755"/>
            <a:ext cx="10515600" cy="4624208"/>
          </a:xfrm>
        </p:spPr>
        <p:txBody>
          <a:bodyPr/>
          <a:lstStyle/>
          <a:p>
            <a:pPr marL="342900" lvl="0" indent="-342900">
              <a:spcAft>
                <a:spcPts val="0"/>
              </a:spcAft>
              <a:buSzPts val="1000"/>
              <a:buFont typeface="Symbol" panose="05050102010706020507" pitchFamily="18" charset="2"/>
              <a:buChar char=""/>
              <a:tabLst>
                <a:tab pos="457200" algn="l"/>
              </a:tabLst>
            </a:pPr>
            <a:r>
              <a:rPr lang="en-US" b="1" dirty="0">
                <a:effectLst/>
                <a:latin typeface="Aptos" panose="020B0004020202020204" pitchFamily="34" charset="0"/>
                <a:cs typeface="Aptos" panose="020B0004020202020204" pitchFamily="34" charset="0"/>
              </a:rPr>
              <a:t>Gensets</a:t>
            </a:r>
            <a:r>
              <a:rPr lang="en-US" dirty="0">
                <a:effectLst/>
              </a:rPr>
              <a:t> (e.g., for portable power fleets) </a:t>
            </a:r>
          </a:p>
          <a:p>
            <a:pPr marL="800100" lvl="1" indent="-342900">
              <a:buSzPts val="1000"/>
              <a:buFont typeface="Symbol" panose="05050102010706020507" pitchFamily="18" charset="2"/>
              <a:buChar char=""/>
              <a:tabLst>
                <a:tab pos="457200" algn="l"/>
              </a:tabLst>
            </a:pPr>
            <a:r>
              <a:rPr lang="en-US" dirty="0">
                <a:effectLst/>
              </a:rPr>
              <a:t>experience </a:t>
            </a:r>
            <a:r>
              <a:rPr lang="en-US" b="1" dirty="0">
                <a:effectLst/>
                <a:latin typeface="Aptos" panose="020B0004020202020204" pitchFamily="34" charset="0"/>
                <a:cs typeface="Aptos" panose="020B0004020202020204" pitchFamily="34" charset="0"/>
              </a:rPr>
              <a:t>power derating</a:t>
            </a:r>
            <a:r>
              <a:rPr lang="en-US" dirty="0">
                <a:effectLst/>
              </a:rPr>
              <a:t> at high ambient temperatures.</a:t>
            </a:r>
          </a:p>
          <a:p>
            <a:pPr marL="342900" lvl="0" indent="-342900">
              <a:spcAft>
                <a:spcPts val="0"/>
              </a:spcAft>
              <a:buSzPts val="1000"/>
              <a:buFont typeface="Symbol" panose="05050102010706020507" pitchFamily="18" charset="2"/>
              <a:buChar char=""/>
              <a:tabLst>
                <a:tab pos="457200" algn="l"/>
              </a:tabLst>
            </a:pPr>
            <a:r>
              <a:rPr lang="en-US" b="1" dirty="0">
                <a:effectLst/>
                <a:latin typeface="Aptos" panose="020B0004020202020204" pitchFamily="34" charset="0"/>
                <a:cs typeface="Aptos" panose="020B0004020202020204" pitchFamily="34" charset="0"/>
              </a:rPr>
              <a:t>Slower rise to operating limits</a:t>
            </a:r>
            <a:r>
              <a:rPr lang="en-US" dirty="0">
                <a:effectLst/>
              </a:rPr>
              <a:t> </a:t>
            </a:r>
          </a:p>
          <a:p>
            <a:pPr marL="800100" lvl="1" indent="-342900">
              <a:buSzPts val="1000"/>
              <a:buFont typeface="Symbol" panose="05050102010706020507" pitchFamily="18" charset="2"/>
              <a:buChar char=""/>
              <a:tabLst>
                <a:tab pos="457200" algn="l"/>
              </a:tabLst>
            </a:pPr>
            <a:r>
              <a:rPr lang="en-US" dirty="0">
                <a:effectLst/>
              </a:rPr>
              <a:t>extends engine performance range.</a:t>
            </a:r>
          </a:p>
          <a:p>
            <a:pPr marL="342900" lvl="0" indent="-342900">
              <a:spcAft>
                <a:spcPts val="0"/>
              </a:spcAft>
              <a:buSzPts val="1000"/>
              <a:buFont typeface="Symbol" panose="05050102010706020507" pitchFamily="18" charset="2"/>
              <a:buChar char=""/>
              <a:tabLst>
                <a:tab pos="457200" algn="l"/>
              </a:tabLst>
            </a:pPr>
            <a:r>
              <a:rPr lang="en-US" b="1" dirty="0">
                <a:effectLst/>
                <a:latin typeface="Aptos" panose="020B0004020202020204" pitchFamily="34" charset="0"/>
                <a:cs typeface="Aptos" panose="020B0004020202020204" pitchFamily="34" charset="0"/>
              </a:rPr>
              <a:t>Greater rated power availability</a:t>
            </a:r>
            <a:r>
              <a:rPr lang="en-US" dirty="0">
                <a:effectLst/>
              </a:rPr>
              <a:t> </a:t>
            </a:r>
          </a:p>
          <a:p>
            <a:pPr marL="800100" lvl="1" indent="-342900">
              <a:buSzPts val="1000"/>
              <a:buFont typeface="Symbol" panose="05050102010706020507" pitchFamily="18" charset="2"/>
              <a:buChar char=""/>
              <a:tabLst>
                <a:tab pos="457200" algn="l"/>
              </a:tabLst>
            </a:pPr>
            <a:r>
              <a:rPr lang="en-US" dirty="0">
                <a:effectLst/>
              </a:rPr>
              <a:t>in hot conditions offers a </a:t>
            </a:r>
            <a:r>
              <a:rPr lang="en-US" b="1" dirty="0">
                <a:effectLst/>
                <a:latin typeface="Aptos" panose="020B0004020202020204" pitchFamily="34" charset="0"/>
                <a:cs typeface="Aptos" panose="020B0004020202020204" pitchFamily="34" charset="0"/>
              </a:rPr>
              <a:t>competitive edge</a:t>
            </a:r>
            <a:r>
              <a:rPr lang="en-US" dirty="0">
                <a:effectLst/>
              </a:rPr>
              <a:t> over systems without this capability.</a:t>
            </a:r>
          </a:p>
          <a:p>
            <a:endParaRPr lang="en-US" dirty="0"/>
          </a:p>
        </p:txBody>
      </p:sp>
    </p:spTree>
    <p:extLst>
      <p:ext uri="{BB962C8B-B14F-4D97-AF65-F5344CB8AC3E}">
        <p14:creationId xmlns:p14="http://schemas.microsoft.com/office/powerpoint/2010/main" val="339652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xmlns="" id="{CBB0869A-0BE5-B3E9-F73D-2F3691E4D9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3363BD1-5311-B81A-D07E-801C61E47E30}"/>
              </a:ext>
            </a:extLst>
          </p:cNvPr>
          <p:cNvSpPr>
            <a:spLocks noGrp="1"/>
          </p:cNvSpPr>
          <p:nvPr>
            <p:ph type="title"/>
          </p:nvPr>
        </p:nvSpPr>
        <p:spPr>
          <a:xfrm>
            <a:off x="612648" y="1114923"/>
            <a:ext cx="4621553" cy="856752"/>
          </a:xfrm>
        </p:spPr>
        <p:txBody>
          <a:bodyPr anchor="b">
            <a:normAutofit/>
          </a:bodyPr>
          <a:lstStyle/>
          <a:p>
            <a:r>
              <a:rPr lang="en-US" b="1" dirty="0"/>
              <a:t>Oil Sampling</a:t>
            </a:r>
          </a:p>
        </p:txBody>
      </p:sp>
      <p:sp>
        <p:nvSpPr>
          <p:cNvPr id="3" name="Content Placeholder 2">
            <a:extLst>
              <a:ext uri="{FF2B5EF4-FFF2-40B4-BE49-F238E27FC236}">
                <a16:creationId xmlns:a16="http://schemas.microsoft.com/office/drawing/2014/main" xmlns="" id="{4E667882-4F97-5051-45C2-B6EA2A57FC7F}"/>
              </a:ext>
            </a:extLst>
          </p:cNvPr>
          <p:cNvSpPr>
            <a:spLocks noGrp="1"/>
          </p:cNvSpPr>
          <p:nvPr>
            <p:ph idx="1"/>
          </p:nvPr>
        </p:nvSpPr>
        <p:spPr>
          <a:xfrm>
            <a:off x="612648" y="2085975"/>
            <a:ext cx="5078613" cy="3657101"/>
          </a:xfrm>
        </p:spPr>
        <p:txBody>
          <a:bodyPr>
            <a:normAutofit/>
          </a:bodyPr>
          <a:lstStyle/>
          <a:p>
            <a:pPr marL="0" indent="0">
              <a:buNone/>
            </a:pPr>
            <a:r>
              <a:rPr lang="en-US" sz="1300" b="1" i="0" dirty="0">
                <a:effectLst/>
                <a:latin typeface="Google Sans"/>
              </a:rPr>
              <a:t>TBN (Total Base Number): </a:t>
            </a:r>
            <a:r>
              <a:rPr lang="en-US" sz="1300" b="0" i="0" dirty="0">
                <a:effectLst/>
                <a:latin typeface="Google Sans"/>
              </a:rPr>
              <a:t>measures the amount of alkaline additives in the oil. These additives help neutralize acids that form during engine operation, such as those from fuel combustion or oil oxidation. A higher TBN indicates a greater capacity to neutralize acids, which can prolong the oil's life and protect the engine. </a:t>
            </a:r>
          </a:p>
          <a:p>
            <a:pPr marL="0" indent="0">
              <a:buNone/>
            </a:pPr>
            <a:r>
              <a:rPr lang="en-US" sz="1300" b="1" i="0" dirty="0">
                <a:effectLst/>
                <a:latin typeface="Google Sans"/>
              </a:rPr>
              <a:t>TAN (Total Acid Number):  </a:t>
            </a:r>
            <a:r>
              <a:rPr lang="en-US" sz="1300" b="0" i="0" dirty="0">
                <a:effectLst/>
                <a:latin typeface="Google Sans"/>
              </a:rPr>
              <a:t>measures the amount of acids present in the oil. These acids can be corrosive and damaging to engine components. A rising TAN indicates that the oil is becoming more acidic and may need to be changed.</a:t>
            </a:r>
          </a:p>
          <a:p>
            <a:pPr marL="0" indent="0">
              <a:buNone/>
            </a:pPr>
            <a:endParaRPr lang="en-US" sz="1300" dirty="0"/>
          </a:p>
          <a:p>
            <a:pPr marL="0" indent="0">
              <a:buNone/>
            </a:pPr>
            <a:r>
              <a:rPr lang="en-US" sz="1300" dirty="0"/>
              <a:t>TBN &amp; TAN should ideally be monitored together </a:t>
            </a:r>
            <a:r>
              <a:rPr lang="en-US" sz="1300" dirty="0">
                <a:sym typeface="Wingdings" panose="05000000000000000000" pitchFamily="2" charset="2"/>
              </a:rPr>
              <a:t> TBN should be higher than TAN so oil can effectively neutralize acids. Good for monitoring necessary oil changes.</a:t>
            </a:r>
            <a:endParaRPr lang="en-US" sz="1300" dirty="0"/>
          </a:p>
        </p:txBody>
      </p:sp>
      <p:pic>
        <p:nvPicPr>
          <p:cNvPr id="3074" name="Picture 2" descr="Optimol Instruments • Tribological solutions for Industries">
            <a:extLst>
              <a:ext uri="{FF2B5EF4-FFF2-40B4-BE49-F238E27FC236}">
                <a16:creationId xmlns:a16="http://schemas.microsoft.com/office/drawing/2014/main" xmlns="" id="{2BCE3A49-AB9F-5A1D-8C5B-59FA0B14D5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296989"/>
            <a:ext cx="5387648" cy="426402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xmlns="" id="{82065295-8B73-7435-EE31-F1E563D3305D}"/>
              </a:ext>
            </a:extLst>
          </p:cNvPr>
          <p:cNvCxnSpPr>
            <a:cxnSpLocks/>
          </p:cNvCxnSpPr>
          <p:nvPr/>
        </p:nvCxnSpPr>
        <p:spPr>
          <a:xfrm flipH="1">
            <a:off x="4589253" y="1114923"/>
            <a:ext cx="713468" cy="856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2D43BA5B-9010-7A30-D694-08038C3966C6}"/>
              </a:ext>
            </a:extLst>
          </p:cNvPr>
          <p:cNvSpPr txBox="1"/>
          <p:nvPr/>
        </p:nvSpPr>
        <p:spPr>
          <a:xfrm>
            <a:off x="5098940" y="593508"/>
            <a:ext cx="4757016" cy="646331"/>
          </a:xfrm>
          <a:prstGeom prst="rect">
            <a:avLst/>
          </a:prstGeom>
          <a:noFill/>
        </p:spPr>
        <p:txBody>
          <a:bodyPr wrap="square" rtlCol="0">
            <a:spAutoFit/>
          </a:bodyPr>
          <a:lstStyle/>
          <a:p>
            <a:r>
              <a:rPr lang="en-US" dirty="0"/>
              <a:t>This can be an installed sensor…</a:t>
            </a:r>
          </a:p>
          <a:p>
            <a:r>
              <a:rPr lang="en-US" dirty="0"/>
              <a:t>     </a:t>
            </a:r>
            <a:r>
              <a:rPr lang="en-US" i="1" dirty="0"/>
              <a:t>Comes up again later</a:t>
            </a:r>
          </a:p>
        </p:txBody>
      </p:sp>
    </p:spTree>
    <p:extLst>
      <p:ext uri="{BB962C8B-B14F-4D97-AF65-F5344CB8AC3E}">
        <p14:creationId xmlns:p14="http://schemas.microsoft.com/office/powerpoint/2010/main" val="63790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descr="abstract image">
            <a:extLst>
              <a:ext uri="{FF2B5EF4-FFF2-40B4-BE49-F238E27FC236}">
                <a16:creationId xmlns:a16="http://schemas.microsoft.com/office/drawing/2014/main" xmlns="" id="{782ED2F6-AFB3-9199-3999-2B5E4BAF2423}"/>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a:xfrm>
            <a:off x="0" y="0"/>
            <a:ext cx="12192000" cy="6858000"/>
          </a:xfrm>
        </p:spPr>
      </p:pic>
      <p:sp>
        <p:nvSpPr>
          <p:cNvPr id="6" name="Title 5">
            <a:extLst>
              <a:ext uri="{FF2B5EF4-FFF2-40B4-BE49-F238E27FC236}">
                <a16:creationId xmlns:a16="http://schemas.microsoft.com/office/drawing/2014/main" xmlns="" id="{F20A922B-22EC-7FD8-FA8C-2FFAC558BD66}"/>
              </a:ext>
            </a:extLst>
          </p:cNvPr>
          <p:cNvSpPr>
            <a:spLocks noGrp="1"/>
          </p:cNvSpPr>
          <p:nvPr>
            <p:ph type="ctrTitle"/>
          </p:nvPr>
        </p:nvSpPr>
        <p:spPr>
          <a:xfrm>
            <a:off x="1524000" y="2286000"/>
            <a:ext cx="9144000" cy="2286000"/>
          </a:xfrm>
        </p:spPr>
        <p:txBody>
          <a:bodyPr/>
          <a:lstStyle/>
          <a:p>
            <a:r>
              <a:rPr lang="en-US" dirty="0"/>
              <a:t>What tests selected </a:t>
            </a:r>
            <a:br>
              <a:rPr lang="en-US" dirty="0"/>
            </a:br>
            <a:r>
              <a:rPr lang="en-US" dirty="0"/>
              <a:t>and why</a:t>
            </a:r>
          </a:p>
        </p:txBody>
      </p:sp>
    </p:spTree>
    <p:extLst>
      <p:ext uri="{BB962C8B-B14F-4D97-AF65-F5344CB8AC3E}">
        <p14:creationId xmlns:p14="http://schemas.microsoft.com/office/powerpoint/2010/main" val="315031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AFE239-1A4A-F8C1-6073-AA3D12743FC6}"/>
              </a:ext>
            </a:extLst>
          </p:cNvPr>
          <p:cNvSpPr>
            <a:spLocks noGrp="1"/>
          </p:cNvSpPr>
          <p:nvPr>
            <p:ph type="title"/>
          </p:nvPr>
        </p:nvSpPr>
        <p:spPr>
          <a:xfrm>
            <a:off x="838201" y="365125"/>
            <a:ext cx="5251316" cy="1807305"/>
          </a:xfrm>
        </p:spPr>
        <p:txBody>
          <a:bodyPr>
            <a:normAutofit/>
          </a:bodyPr>
          <a:lstStyle/>
          <a:p>
            <a:r>
              <a:rPr lang="en-US" dirty="0"/>
              <a:t>Portable Power Unit</a:t>
            </a:r>
          </a:p>
        </p:txBody>
      </p:sp>
      <p:sp>
        <p:nvSpPr>
          <p:cNvPr id="3" name="Content Placeholder 2">
            <a:extLst>
              <a:ext uri="{FF2B5EF4-FFF2-40B4-BE49-F238E27FC236}">
                <a16:creationId xmlns:a16="http://schemas.microsoft.com/office/drawing/2014/main" xmlns="" id="{9B5CD2CF-A726-C392-9A51-FEAFC2898164}"/>
              </a:ext>
            </a:extLst>
          </p:cNvPr>
          <p:cNvSpPr>
            <a:spLocks noGrp="1"/>
          </p:cNvSpPr>
          <p:nvPr>
            <p:ph idx="1"/>
          </p:nvPr>
        </p:nvSpPr>
        <p:spPr>
          <a:xfrm>
            <a:off x="476250" y="1752600"/>
            <a:ext cx="5613267" cy="4424363"/>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Has historical Data, directly from NOV Portable Power Fleet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Unit can be run without impacting field operations</a:t>
            </a:r>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Unit can control working load on machine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facilities have varyin</a:t>
            </a:r>
            <a:r>
              <a:rPr lang="en-US" sz="1800" dirty="0">
                <a:latin typeface="Calibri" panose="020F0502020204030204" pitchFamily="34" charset="0"/>
                <a:ea typeface="Calibri" panose="020F0502020204030204" pitchFamily="34" charset="0"/>
                <a:cs typeface="Times New Roman" panose="02020603050405020304" pitchFamily="18" charset="0"/>
              </a:rPr>
              <a:t>g sizes of stand-by power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xmlns="" id="{5060BF45-AD99-A235-AA57-AC2D1BD860E8}"/>
              </a:ext>
            </a:extLst>
          </p:cNvPr>
          <p:cNvPicPr>
            <a:picLocks noChangeAspect="1"/>
          </p:cNvPicPr>
          <p:nvPr/>
        </p:nvPicPr>
        <p:blipFill>
          <a:blip r:embed="rId2" cstate="print">
            <a:extLst>
              <a:ext uri="{28A0092B-C50C-407E-A947-70E740481C1C}">
                <a14:useLocalDpi xmlns:a14="http://schemas.microsoft.com/office/drawing/2010/main" val="0"/>
              </a:ext>
            </a:extLst>
          </a:blip>
          <a:srcRect l="22381" r="1219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xmlns="" id="{E4B706D3-CC9F-087A-9449-E2E0C434D556}"/>
              </a:ext>
            </a:extLst>
          </p:cNvPr>
          <p:cNvSpPr txBox="1"/>
          <p:nvPr/>
        </p:nvSpPr>
        <p:spPr>
          <a:xfrm>
            <a:off x="476250" y="4923845"/>
            <a:ext cx="6097554" cy="369332"/>
          </a:xfrm>
          <a:prstGeom prst="rect">
            <a:avLst/>
          </a:prstGeom>
          <a:noFill/>
        </p:spPr>
        <p:txBody>
          <a:bodyPr wrap="square">
            <a:spAutoFit/>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Cummins Model:   QSM11-G4 NR3 10.5L</a:t>
            </a:r>
          </a:p>
        </p:txBody>
      </p:sp>
    </p:spTree>
    <p:extLst>
      <p:ext uri="{BB962C8B-B14F-4D97-AF65-F5344CB8AC3E}">
        <p14:creationId xmlns:p14="http://schemas.microsoft.com/office/powerpoint/2010/main" val="414414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BA2AFC67-0973-EC0D-F14E-710D701B2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AFE239-1A4A-F8C1-6073-AA3D12743FC6}"/>
              </a:ext>
            </a:extLst>
          </p:cNvPr>
          <p:cNvSpPr>
            <a:spLocks noGrp="1"/>
          </p:cNvSpPr>
          <p:nvPr>
            <p:ph type="title"/>
          </p:nvPr>
        </p:nvSpPr>
        <p:spPr>
          <a:xfrm>
            <a:off x="323850" y="603504"/>
            <a:ext cx="3842210" cy="1527048"/>
          </a:xfrm>
        </p:spPr>
        <p:txBody>
          <a:bodyPr anchor="b">
            <a:normAutofit/>
          </a:bodyPr>
          <a:lstStyle/>
          <a:p>
            <a:r>
              <a:rPr lang="en-US" dirty="0"/>
              <a:t>Pond Pump</a:t>
            </a:r>
          </a:p>
        </p:txBody>
      </p:sp>
      <p:sp>
        <p:nvSpPr>
          <p:cNvPr id="3" name="Content Placeholder 2">
            <a:extLst>
              <a:ext uri="{FF2B5EF4-FFF2-40B4-BE49-F238E27FC236}">
                <a16:creationId xmlns:a16="http://schemas.microsoft.com/office/drawing/2014/main" xmlns="" id="{9B5CD2CF-A726-C392-9A51-FEAFC2898164}"/>
              </a:ext>
            </a:extLst>
          </p:cNvPr>
          <p:cNvSpPr>
            <a:spLocks noGrp="1"/>
          </p:cNvSpPr>
          <p:nvPr>
            <p:ph idx="1"/>
          </p:nvPr>
        </p:nvSpPr>
        <p:spPr>
          <a:xfrm>
            <a:off x="166122" y="2212848"/>
            <a:ext cx="4586428" cy="4122420"/>
          </a:xfrm>
        </p:spPr>
        <p:txBody>
          <a:bodyPr>
            <a:normAutofit/>
          </a:bodyPr>
          <a:lstStyle/>
          <a:p>
            <a:pPr marL="0" indent="0">
              <a:buNone/>
            </a:pPr>
            <a:r>
              <a:rPr lang="en-US" sz="1800" dirty="0"/>
              <a:t>Can run more routinely than Portable Power unit for building.</a:t>
            </a:r>
          </a:p>
          <a:p>
            <a:pPr marL="0" indent="0">
              <a:buNone/>
            </a:pPr>
            <a:endParaRPr lang="en-US" sz="1800" dirty="0"/>
          </a:p>
          <a:p>
            <a:pPr marL="0" indent="0">
              <a:buNone/>
            </a:pPr>
            <a:r>
              <a:rPr lang="en-US" sz="1800" dirty="0"/>
              <a:t>Reflective of many utilitarian diesels throughout NOV</a:t>
            </a:r>
          </a:p>
          <a:p>
            <a:pPr marL="0" indent="0">
              <a:buNone/>
            </a:pPr>
            <a:r>
              <a:rPr lang="en-US" sz="1800" dirty="0"/>
              <a:t>-Diesel Driven equip including mobile rig size</a:t>
            </a:r>
          </a:p>
          <a:p>
            <a:pPr marL="0" indent="0">
              <a:buNone/>
            </a:pPr>
            <a:r>
              <a:rPr lang="en-US" sz="1800" dirty="0"/>
              <a:t>-Diesel driven auxiliaries</a:t>
            </a:r>
          </a:p>
          <a:p>
            <a:pPr marL="0" indent="0">
              <a:buNone/>
            </a:pPr>
            <a:r>
              <a:rPr lang="en-US" sz="1800" dirty="0"/>
              <a:t>-Diesel portable equipment</a:t>
            </a:r>
          </a:p>
          <a:p>
            <a:pPr marL="0" indent="0">
              <a:buNone/>
            </a:pPr>
            <a:endParaRPr lang="en-US" sz="1800" dirty="0"/>
          </a:p>
          <a:p>
            <a:pPr marL="0" indent="0">
              <a:buNone/>
            </a:pPr>
            <a:r>
              <a:rPr lang="en-US" sz="1800" dirty="0"/>
              <a:t>Typically, Higher emissions</a:t>
            </a:r>
          </a:p>
        </p:txBody>
      </p:sp>
      <p:pic>
        <p:nvPicPr>
          <p:cNvPr id="2050" name="Picture 2">
            <a:extLst>
              <a:ext uri="{FF2B5EF4-FFF2-40B4-BE49-F238E27FC236}">
                <a16:creationId xmlns:a16="http://schemas.microsoft.com/office/drawing/2014/main" xmlns="" id="{3653AA51-47A8-E726-1061-12A9617A1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45" r="11496"/>
          <a:stretch>
            <a:fillRect/>
          </a:stretch>
        </p:blipFill>
        <p:spPr bwMode="auto">
          <a:xfrm>
            <a:off x="4752550" y="10"/>
            <a:ext cx="743945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342DCAF0-91BF-4263-16B6-1A08D7424ED2}"/>
              </a:ext>
            </a:extLst>
          </p:cNvPr>
          <p:cNvSpPr txBox="1"/>
          <p:nvPr/>
        </p:nvSpPr>
        <p:spPr>
          <a:xfrm>
            <a:off x="166122" y="6209920"/>
            <a:ext cx="4658855" cy="369332"/>
          </a:xfrm>
          <a:prstGeom prst="rect">
            <a:avLst/>
          </a:prstGeom>
          <a:noFill/>
        </p:spPr>
        <p:txBody>
          <a:bodyPr wrap="square">
            <a:spAutoFit/>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John Deere Model:  6135HF485  13.5L</a:t>
            </a:r>
          </a:p>
        </p:txBody>
      </p:sp>
    </p:spTree>
    <p:extLst>
      <p:ext uri="{BB962C8B-B14F-4D97-AF65-F5344CB8AC3E}">
        <p14:creationId xmlns:p14="http://schemas.microsoft.com/office/powerpoint/2010/main" val="553924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xmlns=""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2AFE239-1A4A-F8C1-6073-AA3D12743FC6}"/>
              </a:ext>
            </a:extLst>
          </p:cNvPr>
          <p:cNvSpPr>
            <a:spLocks noGrp="1"/>
          </p:cNvSpPr>
          <p:nvPr>
            <p:ph type="title"/>
          </p:nvPr>
        </p:nvSpPr>
        <p:spPr>
          <a:xfrm>
            <a:off x="761800" y="762001"/>
            <a:ext cx="5334197" cy="1708242"/>
          </a:xfrm>
        </p:spPr>
        <p:txBody>
          <a:bodyPr anchor="ctr">
            <a:normAutofit/>
          </a:bodyPr>
          <a:lstStyle/>
          <a:p>
            <a:r>
              <a:rPr lang="en-US" sz="4000"/>
              <a:t>Fire Pump</a:t>
            </a:r>
          </a:p>
        </p:txBody>
      </p:sp>
      <p:sp>
        <p:nvSpPr>
          <p:cNvPr id="3" name="Content Placeholder 2">
            <a:extLst>
              <a:ext uri="{FF2B5EF4-FFF2-40B4-BE49-F238E27FC236}">
                <a16:creationId xmlns:a16="http://schemas.microsoft.com/office/drawing/2014/main" xmlns="" id="{9B5CD2CF-A726-C392-9A51-FEAFC2898164}"/>
              </a:ext>
            </a:extLst>
          </p:cNvPr>
          <p:cNvSpPr>
            <a:spLocks noGrp="1"/>
          </p:cNvSpPr>
          <p:nvPr>
            <p:ph idx="1"/>
          </p:nvPr>
        </p:nvSpPr>
        <p:spPr>
          <a:xfrm>
            <a:off x="761800" y="2041237"/>
            <a:ext cx="5334197" cy="2927928"/>
          </a:xfrm>
        </p:spPr>
        <p:txBody>
          <a:bodyPr anchor="ctr">
            <a:normAutofit/>
          </a:bodyPr>
          <a:lstStyle/>
          <a:p>
            <a:pPr marL="342900" marR="0" lvl="0" indent="-342900">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Must be run by insurance requirements on a very controlled duty cycle. </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Most facilities in the NOV network have a similar system</a:t>
            </a:r>
            <a:endParaRPr lang="en-US" sz="2000" dirty="0"/>
          </a:p>
          <a:p>
            <a:pPr marL="0" indent="0">
              <a:buNone/>
            </a:pPr>
            <a:endParaRPr lang="en-US" sz="2000" dirty="0"/>
          </a:p>
        </p:txBody>
      </p:sp>
      <p:pic>
        <p:nvPicPr>
          <p:cNvPr id="7" name="Picture 6" descr="A large red machine in a room&#10;&#10;AI-generated content may be incorrect.">
            <a:extLst>
              <a:ext uri="{FF2B5EF4-FFF2-40B4-BE49-F238E27FC236}">
                <a16:creationId xmlns:a16="http://schemas.microsoft.com/office/drawing/2014/main" xmlns="" id="{05440E08-160C-ACAE-788F-3F62CD0A702B}"/>
              </a:ext>
            </a:extLst>
          </p:cNvPr>
          <p:cNvPicPr>
            <a:picLocks noChangeAspect="1"/>
          </p:cNvPicPr>
          <p:nvPr/>
        </p:nvPicPr>
        <p:blipFill>
          <a:blip r:embed="rId2">
            <a:extLst>
              <a:ext uri="{28A0092B-C50C-407E-A947-70E740481C1C}">
                <a14:useLocalDpi xmlns:a14="http://schemas.microsoft.com/office/drawing/2010/main" val="0"/>
              </a:ext>
            </a:extLst>
          </a:blip>
          <a:srcRect l="29004" r="12752"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5" name="TextBox 4">
            <a:extLst>
              <a:ext uri="{FF2B5EF4-FFF2-40B4-BE49-F238E27FC236}">
                <a16:creationId xmlns:a16="http://schemas.microsoft.com/office/drawing/2014/main" xmlns="" id="{8DBB0DA3-610E-ED91-9552-3CCA8123036B}"/>
              </a:ext>
            </a:extLst>
          </p:cNvPr>
          <p:cNvSpPr txBox="1"/>
          <p:nvPr/>
        </p:nvSpPr>
        <p:spPr>
          <a:xfrm>
            <a:off x="838199" y="5992297"/>
            <a:ext cx="4658855" cy="369332"/>
          </a:xfrm>
          <a:prstGeom prst="rect">
            <a:avLst/>
          </a:prstGeom>
          <a:noFill/>
        </p:spPr>
        <p:txBody>
          <a:bodyPr wrap="square">
            <a:spAutoFit/>
          </a:bodyPr>
          <a:lstStyle/>
          <a:p>
            <a:pPr marL="0" marR="0">
              <a:spcBef>
                <a:spcPts val="0"/>
              </a:spcBef>
              <a:spcAft>
                <a:spcPts val="600"/>
              </a:spcAft>
            </a:pPr>
            <a:r>
              <a:rPr lang="en-US" kern="100" dirty="0">
                <a:effectLst/>
                <a:latin typeface="Aptos" panose="020B0004020202020204" pitchFamily="34" charset="0"/>
                <a:ea typeface="Aptos" panose="020B0004020202020204" pitchFamily="34" charset="0"/>
                <a:cs typeface="Times New Roman" panose="02020603050405020304" pitchFamily="18" charset="0"/>
              </a:rPr>
              <a:t>John Deere Model:  6090HFC47  9L</a:t>
            </a:r>
          </a:p>
        </p:txBody>
      </p:sp>
    </p:spTree>
    <p:extLst>
      <p:ext uri="{BB962C8B-B14F-4D97-AF65-F5344CB8AC3E}">
        <p14:creationId xmlns:p14="http://schemas.microsoft.com/office/powerpoint/2010/main" val="2232150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FF8CB-25E5-AFEF-795B-06E2E9421D20}"/>
              </a:ext>
            </a:extLst>
          </p:cNvPr>
          <p:cNvSpPr>
            <a:spLocks noGrp="1"/>
          </p:cNvSpPr>
          <p:nvPr>
            <p:ph type="title"/>
          </p:nvPr>
        </p:nvSpPr>
        <p:spPr/>
        <p:txBody>
          <a:bodyPr/>
          <a:lstStyle/>
          <a:p>
            <a:r>
              <a:rPr lang="en-US" dirty="0"/>
              <a:t>Pond Pump Current Testing</a:t>
            </a:r>
          </a:p>
        </p:txBody>
      </p:sp>
      <p:graphicFrame>
        <p:nvGraphicFramePr>
          <p:cNvPr id="3" name="Chart 2">
            <a:extLst>
              <a:ext uri="{FF2B5EF4-FFF2-40B4-BE49-F238E27FC236}">
                <a16:creationId xmlns:a16="http://schemas.microsoft.com/office/drawing/2014/main" xmlns="" id="{3CE3F4FA-D54A-41B8-AA6C-A4BB88143FE6}"/>
              </a:ext>
            </a:extLst>
          </p:cNvPr>
          <p:cNvGraphicFramePr>
            <a:graphicFrameLocks/>
          </p:cNvGraphicFramePr>
          <p:nvPr>
            <p:extLst>
              <p:ext uri="{D42A27DB-BD31-4B8C-83A1-F6EECF244321}">
                <p14:modId xmlns:p14="http://schemas.microsoft.com/office/powerpoint/2010/main" val="3509607362"/>
              </p:ext>
            </p:extLst>
          </p:nvPr>
        </p:nvGraphicFramePr>
        <p:xfrm>
          <a:off x="5574030" y="1460658"/>
          <a:ext cx="5101590" cy="32889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xmlns="" id="{3CE3F4FA-D54A-41B8-AA6C-A4BB88143FE6}"/>
              </a:ext>
            </a:extLst>
          </p:cNvPr>
          <p:cNvGraphicFramePr>
            <a:graphicFrameLocks/>
          </p:cNvGraphicFramePr>
          <p:nvPr>
            <p:extLst>
              <p:ext uri="{D42A27DB-BD31-4B8C-83A1-F6EECF244321}">
                <p14:modId xmlns:p14="http://schemas.microsoft.com/office/powerpoint/2010/main" val="2861166681"/>
              </p:ext>
            </p:extLst>
          </p:nvPr>
        </p:nvGraphicFramePr>
        <p:xfrm>
          <a:off x="392430" y="1460658"/>
          <a:ext cx="5101590" cy="328898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xmlns="" id="{8B0C3FF6-B4B5-0C38-DDB8-591B59F4BD1C}"/>
              </a:ext>
            </a:extLst>
          </p:cNvPr>
          <p:cNvSpPr txBox="1"/>
          <p:nvPr/>
        </p:nvSpPr>
        <p:spPr>
          <a:xfrm>
            <a:off x="597159" y="5094514"/>
            <a:ext cx="9675845" cy="1200329"/>
          </a:xfrm>
          <a:prstGeom prst="rect">
            <a:avLst/>
          </a:prstGeom>
          <a:noFill/>
        </p:spPr>
        <p:txBody>
          <a:bodyPr wrap="square" rtlCol="0">
            <a:spAutoFit/>
          </a:bodyPr>
          <a:lstStyle/>
          <a:p>
            <a:r>
              <a:rPr lang="en-US" dirty="0"/>
              <a:t>There is an </a:t>
            </a:r>
            <a:r>
              <a:rPr lang="en-US" dirty="0" err="1"/>
              <a:t>Anomally</a:t>
            </a:r>
            <a:r>
              <a:rPr lang="en-US" dirty="0"/>
              <a:t> in this test given the extreme difference between NOx readings, even though at the same load levels.</a:t>
            </a:r>
          </a:p>
          <a:p>
            <a:endParaRPr lang="en-US" dirty="0"/>
          </a:p>
          <a:p>
            <a:r>
              <a:rPr lang="en-US" dirty="0"/>
              <a:t>This machine was at Low Oil Level and could be burning oil</a:t>
            </a:r>
          </a:p>
        </p:txBody>
      </p:sp>
    </p:spTree>
    <p:extLst>
      <p:ext uri="{BB962C8B-B14F-4D97-AF65-F5344CB8AC3E}">
        <p14:creationId xmlns:p14="http://schemas.microsoft.com/office/powerpoint/2010/main" val="213531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FF8CB-25E5-AFEF-795B-06E2E9421D20}"/>
              </a:ext>
            </a:extLst>
          </p:cNvPr>
          <p:cNvSpPr>
            <a:spLocks noGrp="1"/>
          </p:cNvSpPr>
          <p:nvPr>
            <p:ph type="title"/>
          </p:nvPr>
        </p:nvSpPr>
        <p:spPr/>
        <p:txBody>
          <a:bodyPr/>
          <a:lstStyle/>
          <a:p>
            <a:r>
              <a:rPr lang="en-US" dirty="0"/>
              <a:t>Fire Pump Current Testing</a:t>
            </a:r>
          </a:p>
        </p:txBody>
      </p:sp>
      <p:graphicFrame>
        <p:nvGraphicFramePr>
          <p:cNvPr id="4" name="Chart 3">
            <a:extLst>
              <a:ext uri="{FF2B5EF4-FFF2-40B4-BE49-F238E27FC236}">
                <a16:creationId xmlns:a16="http://schemas.microsoft.com/office/drawing/2014/main" xmlns="" id="{3CE3F4FA-D54A-41B8-AA6C-A4BB88143FE6}"/>
              </a:ext>
            </a:extLst>
          </p:cNvPr>
          <p:cNvGraphicFramePr>
            <a:graphicFrameLocks/>
          </p:cNvGraphicFramePr>
          <p:nvPr>
            <p:extLst>
              <p:ext uri="{D42A27DB-BD31-4B8C-83A1-F6EECF244321}">
                <p14:modId xmlns:p14="http://schemas.microsoft.com/office/powerpoint/2010/main" val="200405321"/>
              </p:ext>
            </p:extLst>
          </p:nvPr>
        </p:nvGraphicFramePr>
        <p:xfrm>
          <a:off x="599236" y="1403007"/>
          <a:ext cx="5077917" cy="33241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xmlns="" id="{3CE3F4FA-D54A-41B8-AA6C-A4BB88143FE6}"/>
              </a:ext>
            </a:extLst>
          </p:cNvPr>
          <p:cNvGraphicFramePr>
            <a:graphicFrameLocks/>
          </p:cNvGraphicFramePr>
          <p:nvPr>
            <p:extLst>
              <p:ext uri="{D42A27DB-BD31-4B8C-83A1-F6EECF244321}">
                <p14:modId xmlns:p14="http://schemas.microsoft.com/office/powerpoint/2010/main" val="1483525885"/>
              </p:ext>
            </p:extLst>
          </p:nvPr>
        </p:nvGraphicFramePr>
        <p:xfrm>
          <a:off x="5677153" y="1403007"/>
          <a:ext cx="5080926" cy="32538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BB665170-61A8-EA39-BE16-7175506F1070}"/>
              </a:ext>
            </a:extLst>
          </p:cNvPr>
          <p:cNvSpPr txBox="1"/>
          <p:nvPr/>
        </p:nvSpPr>
        <p:spPr>
          <a:xfrm>
            <a:off x="838200" y="4954555"/>
            <a:ext cx="3995057" cy="923330"/>
          </a:xfrm>
          <a:prstGeom prst="rect">
            <a:avLst/>
          </a:prstGeom>
          <a:noFill/>
        </p:spPr>
        <p:txBody>
          <a:bodyPr wrap="square" rtlCol="0">
            <a:spAutoFit/>
          </a:bodyPr>
          <a:lstStyle/>
          <a:p>
            <a:r>
              <a:rPr lang="en-US" b="1" dirty="0"/>
              <a:t>Reduction</a:t>
            </a:r>
          </a:p>
          <a:p>
            <a:r>
              <a:rPr lang="en-US" dirty="0"/>
              <a:t>CO=	10.5%	</a:t>
            </a:r>
          </a:p>
          <a:p>
            <a:r>
              <a:rPr lang="en-US" dirty="0"/>
              <a:t>NOx=  	20.9%</a:t>
            </a:r>
          </a:p>
        </p:txBody>
      </p:sp>
    </p:spTree>
    <p:extLst>
      <p:ext uri="{BB962C8B-B14F-4D97-AF65-F5344CB8AC3E}">
        <p14:creationId xmlns:p14="http://schemas.microsoft.com/office/powerpoint/2010/main" val="1469985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27BDFED6-6E33-4606-AFE2-886ADB1C01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omputer screen shot of a computer program&#10;&#10;AI-generated content may be incorrect.">
            <a:extLst>
              <a:ext uri="{FF2B5EF4-FFF2-40B4-BE49-F238E27FC236}">
                <a16:creationId xmlns:a16="http://schemas.microsoft.com/office/drawing/2014/main" xmlns="" id="{06BF6FF5-9876-1196-1D10-B1DCD061AC87}"/>
              </a:ext>
            </a:extLst>
          </p:cNvPr>
          <p:cNvPicPr>
            <a:picLocks noChangeAspect="1"/>
          </p:cNvPicPr>
          <p:nvPr/>
        </p:nvPicPr>
        <p:blipFill>
          <a:blip r:embed="rId2">
            <a:alphaModFix/>
            <a:extLst>
              <a:ext uri="{28A0092B-C50C-407E-A947-70E740481C1C}">
                <a14:useLocalDpi xmlns:a14="http://schemas.microsoft.com/office/drawing/2010/main" val="0"/>
              </a:ext>
            </a:extLst>
          </a:blip>
          <a:srcRect t="13550" r="-1" b="15885"/>
          <a:stretch>
            <a:fillRect/>
          </a:stretch>
        </p:blipFill>
        <p:spPr>
          <a:xfrm>
            <a:off x="4547937" y="-5"/>
            <a:ext cx="7644062" cy="3681406"/>
          </a:xfrm>
          <a:prstGeom prst="rect">
            <a:avLst/>
          </a:prstGeom>
        </p:spPr>
      </p:pic>
      <p:pic>
        <p:nvPicPr>
          <p:cNvPr id="9" name="Picture 8" descr="A diagram of a company's company's company&#10;&#10;AI-generated content may be incorrect.">
            <a:extLst>
              <a:ext uri="{FF2B5EF4-FFF2-40B4-BE49-F238E27FC236}">
                <a16:creationId xmlns:a16="http://schemas.microsoft.com/office/drawing/2014/main" xmlns="" id="{81141A47-FC6E-B5B7-0117-AE97E3CACDED}"/>
              </a:ext>
            </a:extLst>
          </p:cNvPr>
          <p:cNvPicPr>
            <a:picLocks noChangeAspect="1"/>
          </p:cNvPicPr>
          <p:nvPr/>
        </p:nvPicPr>
        <p:blipFill>
          <a:blip r:embed="rId3">
            <a:extLst>
              <a:ext uri="{28A0092B-C50C-407E-A947-70E740481C1C}">
                <a14:useLocalDpi xmlns:a14="http://schemas.microsoft.com/office/drawing/2010/main" val="0"/>
              </a:ext>
            </a:extLst>
          </a:blip>
          <a:srcRect t="26129" r="-1" b="8169"/>
          <a:stretch>
            <a:fillRect/>
          </a:stretch>
        </p:blipFill>
        <p:spPr>
          <a:xfrm>
            <a:off x="4547938" y="3681409"/>
            <a:ext cx="7644062" cy="3176595"/>
          </a:xfrm>
          <a:prstGeom prst="rect">
            <a:avLst/>
          </a:prstGeom>
        </p:spPr>
      </p:pic>
      <p:sp>
        <p:nvSpPr>
          <p:cNvPr id="17" name="Rectangle 16">
            <a:extLst>
              <a:ext uri="{FF2B5EF4-FFF2-40B4-BE49-F238E27FC236}">
                <a16:creationId xmlns:a16="http://schemas.microsoft.com/office/drawing/2014/main" xmlns="" id="{890DEF05-784E-4B61-89E4-04C4ECF4E5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7CC85278-2C82-D9F0-850F-E753D6F0939E}"/>
              </a:ext>
            </a:extLst>
          </p:cNvPr>
          <p:cNvSpPr txBox="1"/>
          <p:nvPr/>
        </p:nvSpPr>
        <p:spPr>
          <a:xfrm>
            <a:off x="838200" y="1115219"/>
            <a:ext cx="539591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b="1" kern="1200" dirty="0">
                <a:solidFill>
                  <a:schemeClr val="bg1"/>
                </a:solidFill>
                <a:latin typeface="+mj-lt"/>
                <a:ea typeface="+mj-ea"/>
                <a:cs typeface="+mj-cs"/>
              </a:rPr>
              <a:t>CAT 3512C </a:t>
            </a:r>
          </a:p>
          <a:p>
            <a:pPr>
              <a:lnSpc>
                <a:spcPct val="90000"/>
              </a:lnSpc>
              <a:spcBef>
                <a:spcPct val="0"/>
              </a:spcBef>
              <a:spcAft>
                <a:spcPts val="600"/>
              </a:spcAft>
            </a:pPr>
            <a:r>
              <a:rPr lang="en-US" sz="5000" b="1" kern="1200" dirty="0">
                <a:solidFill>
                  <a:schemeClr val="bg1"/>
                </a:solidFill>
                <a:latin typeface="+mj-lt"/>
                <a:ea typeface="+mj-ea"/>
                <a:cs typeface="+mj-cs"/>
              </a:rPr>
              <a:t>Digital Twin Model</a:t>
            </a:r>
          </a:p>
        </p:txBody>
      </p:sp>
      <p:cxnSp>
        <p:nvCxnSpPr>
          <p:cNvPr id="19" name="Straight Connector 18">
            <a:extLst>
              <a:ext uri="{FF2B5EF4-FFF2-40B4-BE49-F238E27FC236}">
                <a16:creationId xmlns:a16="http://schemas.microsoft.com/office/drawing/2014/main" xmlns="" id="{C41BAEC7-F7B0-4224-8B18-8F74B7D87F0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1762E165-E739-3520-015F-8CD0B39B9AD8}"/>
              </a:ext>
            </a:extLst>
          </p:cNvPr>
          <p:cNvSpPr txBox="1"/>
          <p:nvPr/>
        </p:nvSpPr>
        <p:spPr>
          <a:xfrm>
            <a:off x="838200" y="4381121"/>
            <a:ext cx="3995447" cy="830997"/>
          </a:xfrm>
          <a:prstGeom prst="rect">
            <a:avLst/>
          </a:prstGeom>
          <a:noFill/>
        </p:spPr>
        <p:txBody>
          <a:bodyPr wrap="square" rtlCol="0">
            <a:spAutoFit/>
          </a:bodyPr>
          <a:lstStyle/>
          <a:p>
            <a:r>
              <a:rPr lang="en-US" sz="2400" b="1" dirty="0">
                <a:solidFill>
                  <a:schemeClr val="bg1"/>
                </a:solidFill>
              </a:rPr>
              <a:t>And Where Else are we headed?</a:t>
            </a:r>
          </a:p>
        </p:txBody>
      </p:sp>
    </p:spTree>
    <p:extLst>
      <p:ext uri="{BB962C8B-B14F-4D97-AF65-F5344CB8AC3E}">
        <p14:creationId xmlns:p14="http://schemas.microsoft.com/office/powerpoint/2010/main" val="413569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BED9D-E6BF-1A56-5896-1E79401461D5}"/>
              </a:ext>
            </a:extLst>
          </p:cNvPr>
          <p:cNvSpPr>
            <a:spLocks noGrp="1"/>
          </p:cNvSpPr>
          <p:nvPr>
            <p:ph type="title"/>
          </p:nvPr>
        </p:nvSpPr>
        <p:spPr>
          <a:xfrm>
            <a:off x="838200" y="365760"/>
            <a:ext cx="10515600" cy="1325880"/>
          </a:xfrm>
        </p:spPr>
        <p:txBody>
          <a:bodyPr vert="horz" lIns="91440" tIns="45720" rIns="91440" bIns="45720" rtlCol="0" anchor="ctr" anchorCtr="0">
            <a:normAutofit/>
          </a:bodyPr>
          <a:lstStyle/>
          <a:p>
            <a:r>
              <a:rPr lang="en-US" b="1" kern="1200" cap="all" spc="300" baseline="0" dirty="0">
                <a:latin typeface="+mj-lt"/>
                <a:ea typeface="+mj-ea"/>
                <a:cs typeface="+mj-cs"/>
              </a:rPr>
              <a:t>Agenda</a:t>
            </a:r>
          </a:p>
        </p:txBody>
      </p:sp>
      <p:sp>
        <p:nvSpPr>
          <p:cNvPr id="4" name="Content Placeholder 2">
            <a:extLst>
              <a:ext uri="{FF2B5EF4-FFF2-40B4-BE49-F238E27FC236}">
                <a16:creationId xmlns:a16="http://schemas.microsoft.com/office/drawing/2014/main" xmlns="" id="{08503031-420E-A8AE-9343-50419539827F}"/>
              </a:ext>
            </a:extLst>
          </p:cNvPr>
          <p:cNvSpPr txBox="1">
            <a:spLocks/>
          </p:cNvSpPr>
          <p:nvPr/>
        </p:nvSpPr>
        <p:spPr>
          <a:xfrm>
            <a:off x="838199" y="2024781"/>
            <a:ext cx="5212079" cy="41371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2"/>
              </a:buClr>
              <a:buFont typeface="Wingdings" panose="05000000000000000000" pitchFamily="2" charset="2"/>
              <a:buNone/>
            </a:pPr>
            <a:r>
              <a:rPr lang="en-US" sz="1800" dirty="0"/>
              <a:t>STC Facility and Purpose</a:t>
            </a:r>
          </a:p>
          <a:p>
            <a:pPr marL="0" indent="0">
              <a:buClr>
                <a:schemeClr val="accent2"/>
              </a:buClr>
              <a:buFont typeface="Wingdings" panose="05000000000000000000" pitchFamily="2" charset="2"/>
              <a:buNone/>
            </a:pPr>
            <a:r>
              <a:rPr lang="en-US" sz="1800" dirty="0"/>
              <a:t>Purpose of Testing</a:t>
            </a:r>
          </a:p>
          <a:p>
            <a:pPr marL="0" indent="0">
              <a:buClr>
                <a:schemeClr val="accent2"/>
              </a:buClr>
              <a:buFont typeface="Wingdings" panose="05000000000000000000" pitchFamily="2" charset="2"/>
              <a:buNone/>
            </a:pPr>
            <a:r>
              <a:rPr lang="en-US" sz="1800" dirty="0"/>
              <a:t>Quick overview of concepts out of academic research</a:t>
            </a:r>
          </a:p>
          <a:p>
            <a:pPr marL="0" indent="0">
              <a:buClr>
                <a:schemeClr val="accent2"/>
              </a:buClr>
              <a:buFont typeface="Wingdings" panose="05000000000000000000" pitchFamily="2" charset="2"/>
              <a:buNone/>
            </a:pPr>
            <a:r>
              <a:rPr lang="en-US" sz="1800" dirty="0"/>
              <a:t>Specific Machinery Chosen for Testing</a:t>
            </a:r>
          </a:p>
          <a:p>
            <a:pPr marL="0" indent="0">
              <a:buClr>
                <a:schemeClr val="accent2"/>
              </a:buClr>
              <a:buFont typeface="Wingdings" panose="05000000000000000000" pitchFamily="2" charset="2"/>
              <a:buNone/>
            </a:pPr>
            <a:r>
              <a:rPr lang="en-US" sz="1800" dirty="0"/>
              <a:t>Results of Testing</a:t>
            </a:r>
          </a:p>
          <a:p>
            <a:pPr marL="0" indent="0">
              <a:buClr>
                <a:schemeClr val="accent2"/>
              </a:buClr>
              <a:buFont typeface="Wingdings" panose="05000000000000000000" pitchFamily="2" charset="2"/>
              <a:buNone/>
            </a:pPr>
            <a:r>
              <a:rPr lang="en-US" sz="1800" dirty="0"/>
              <a:t>Where NOV is going</a:t>
            </a:r>
          </a:p>
        </p:txBody>
      </p:sp>
    </p:spTree>
    <p:extLst>
      <p:ext uri="{BB962C8B-B14F-4D97-AF65-F5344CB8AC3E}">
        <p14:creationId xmlns:p14="http://schemas.microsoft.com/office/powerpoint/2010/main" val="4016458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screen shot of a computer program&#10;&#10;AI-generated content may be incorrect.">
            <a:extLst>
              <a:ext uri="{FF2B5EF4-FFF2-40B4-BE49-F238E27FC236}">
                <a16:creationId xmlns:a16="http://schemas.microsoft.com/office/drawing/2014/main" xmlns="" id="{06BF6FF5-9876-1196-1D10-B1DCD061A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81" y="645794"/>
            <a:ext cx="8998620" cy="6136006"/>
          </a:xfrm>
          <a:prstGeom prst="rect">
            <a:avLst/>
          </a:prstGeom>
        </p:spPr>
      </p:pic>
      <p:pic>
        <p:nvPicPr>
          <p:cNvPr id="9" name="Picture 8" descr="A diagram of a company's company's company&#10;&#10;AI-generated content may be incorrect.">
            <a:extLst>
              <a:ext uri="{FF2B5EF4-FFF2-40B4-BE49-F238E27FC236}">
                <a16:creationId xmlns:a16="http://schemas.microsoft.com/office/drawing/2014/main" xmlns="" id="{81141A47-FC6E-B5B7-0117-AE97E3CAC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801" y="944652"/>
            <a:ext cx="3073199" cy="1945006"/>
          </a:xfrm>
          <a:prstGeom prst="rect">
            <a:avLst/>
          </a:prstGeom>
        </p:spPr>
      </p:pic>
      <p:sp>
        <p:nvSpPr>
          <p:cNvPr id="10" name="TextBox 9">
            <a:extLst>
              <a:ext uri="{FF2B5EF4-FFF2-40B4-BE49-F238E27FC236}">
                <a16:creationId xmlns:a16="http://schemas.microsoft.com/office/drawing/2014/main" xmlns="" id="{7CC85278-2C82-D9F0-850F-E753D6F0939E}"/>
              </a:ext>
            </a:extLst>
          </p:cNvPr>
          <p:cNvSpPr txBox="1"/>
          <p:nvPr/>
        </p:nvSpPr>
        <p:spPr>
          <a:xfrm>
            <a:off x="120181" y="93107"/>
            <a:ext cx="4448175" cy="461665"/>
          </a:xfrm>
          <a:prstGeom prst="rect">
            <a:avLst/>
          </a:prstGeom>
          <a:noFill/>
        </p:spPr>
        <p:txBody>
          <a:bodyPr wrap="square" rtlCol="0">
            <a:spAutoFit/>
          </a:bodyPr>
          <a:lstStyle/>
          <a:p>
            <a:r>
              <a:rPr lang="en-US" sz="2400" b="1" dirty="0"/>
              <a:t>CAT 3512C Model</a:t>
            </a:r>
          </a:p>
        </p:txBody>
      </p:sp>
      <p:sp>
        <p:nvSpPr>
          <p:cNvPr id="11" name="TextBox 10">
            <a:extLst>
              <a:ext uri="{FF2B5EF4-FFF2-40B4-BE49-F238E27FC236}">
                <a16:creationId xmlns:a16="http://schemas.microsoft.com/office/drawing/2014/main" xmlns="" id="{BFC24633-C33F-57CA-B12F-B3F65BA49EC6}"/>
              </a:ext>
            </a:extLst>
          </p:cNvPr>
          <p:cNvSpPr txBox="1"/>
          <p:nvPr/>
        </p:nvSpPr>
        <p:spPr>
          <a:xfrm>
            <a:off x="9118801" y="3303037"/>
            <a:ext cx="2953018" cy="2092881"/>
          </a:xfrm>
          <a:prstGeom prst="rect">
            <a:avLst/>
          </a:prstGeom>
          <a:noFill/>
        </p:spPr>
        <p:txBody>
          <a:bodyPr wrap="square" rtlCol="0">
            <a:spAutoFit/>
          </a:bodyPr>
          <a:lstStyle/>
          <a:p>
            <a:r>
              <a:rPr lang="en-US" b="1" dirty="0"/>
              <a:t>Added Features to Prime1</a:t>
            </a:r>
          </a:p>
          <a:p>
            <a:r>
              <a:rPr lang="en-US" sz="1600" dirty="0"/>
              <a:t>-Real Fuel Consumption meter (KRAL sensor)</a:t>
            </a:r>
          </a:p>
          <a:p>
            <a:r>
              <a:rPr lang="en-US" sz="1600" dirty="0"/>
              <a:t>-Continuous Emissions Monitoring System</a:t>
            </a:r>
          </a:p>
          <a:p>
            <a:r>
              <a:rPr lang="en-US" sz="1600" dirty="0"/>
              <a:t>-Maestro Control System to Prime1 Amphion Control System</a:t>
            </a:r>
          </a:p>
        </p:txBody>
      </p:sp>
    </p:spTree>
    <p:extLst>
      <p:ext uri="{BB962C8B-B14F-4D97-AF65-F5344CB8AC3E}">
        <p14:creationId xmlns:p14="http://schemas.microsoft.com/office/powerpoint/2010/main" val="66458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a:extLst>
            <a:ext uri="{FF2B5EF4-FFF2-40B4-BE49-F238E27FC236}">
              <a16:creationId xmlns:a16="http://schemas.microsoft.com/office/drawing/2014/main" xmlns="" id="{A5921ACC-702D-7365-1B88-CF8455CC241A}"/>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xmlns="" id="{29D3063B-CD69-3B98-18EB-64530E89FA25}"/>
              </a:ext>
            </a:extLst>
          </p:cNvPr>
          <p:cNvSpPr txBox="1"/>
          <p:nvPr/>
        </p:nvSpPr>
        <p:spPr>
          <a:xfrm>
            <a:off x="2899215" y="290200"/>
            <a:ext cx="2394499" cy="369332"/>
          </a:xfrm>
          <a:prstGeom prst="rect">
            <a:avLst/>
          </a:prstGeom>
          <a:solidFill>
            <a:schemeClr val="accent6">
              <a:lumMod val="75000"/>
            </a:schemeClr>
          </a:solidFill>
          <a:ln>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TextBox 28">
            <a:extLst>
              <a:ext uri="{FF2B5EF4-FFF2-40B4-BE49-F238E27FC236}">
                <a16:creationId xmlns:a16="http://schemas.microsoft.com/office/drawing/2014/main" xmlns="" id="{F3EC664A-52C7-C865-3564-37B600EBE36C}"/>
              </a:ext>
            </a:extLst>
          </p:cNvPr>
          <p:cNvSpPr txBox="1"/>
          <p:nvPr/>
        </p:nvSpPr>
        <p:spPr>
          <a:xfrm>
            <a:off x="5487098" y="299172"/>
            <a:ext cx="1426341" cy="338554"/>
          </a:xfrm>
          <a:prstGeom prst="rect">
            <a:avLst/>
          </a:prstGeom>
          <a:solidFill>
            <a:schemeClr val="accent4">
              <a:lumMod val="75000"/>
            </a:schemeClr>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Stewardship</a:t>
            </a:r>
          </a:p>
        </p:txBody>
      </p:sp>
      <p:sp>
        <p:nvSpPr>
          <p:cNvPr id="31" name="TextBox 30">
            <a:extLst>
              <a:ext uri="{FF2B5EF4-FFF2-40B4-BE49-F238E27FC236}">
                <a16:creationId xmlns:a16="http://schemas.microsoft.com/office/drawing/2014/main" xmlns="" id="{4F9EECAD-CEBF-506D-C32A-48E5B1B6AC23}"/>
              </a:ext>
            </a:extLst>
          </p:cNvPr>
          <p:cNvSpPr txBox="1"/>
          <p:nvPr/>
        </p:nvSpPr>
        <p:spPr>
          <a:xfrm>
            <a:off x="96550" y="4099931"/>
            <a:ext cx="102880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Op Systems</a:t>
            </a:r>
          </a:p>
        </p:txBody>
      </p:sp>
      <p:sp>
        <p:nvSpPr>
          <p:cNvPr id="2" name="Rectangle 1">
            <a:extLst>
              <a:ext uri="{FF2B5EF4-FFF2-40B4-BE49-F238E27FC236}">
                <a16:creationId xmlns:a16="http://schemas.microsoft.com/office/drawing/2014/main" xmlns="" id="{2A79614F-6F6F-08DF-B328-0B7F8E21027A}"/>
              </a:ext>
            </a:extLst>
          </p:cNvPr>
          <p:cNvSpPr/>
          <p:nvPr/>
        </p:nvSpPr>
        <p:spPr>
          <a:xfrm>
            <a:off x="119063" y="160638"/>
            <a:ext cx="941252" cy="3911042"/>
          </a:xfrm>
          <a:prstGeom prst="rect">
            <a:avLst/>
          </a:prstGeom>
          <a:noFill/>
          <a:ln>
            <a:solidFill>
              <a:srgbClr val="765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xmlns="" id="{7A29BD7E-42E5-E103-1675-26B60A4FC049}"/>
              </a:ext>
            </a:extLst>
          </p:cNvPr>
          <p:cNvSpPr txBox="1"/>
          <p:nvPr/>
        </p:nvSpPr>
        <p:spPr>
          <a:xfrm>
            <a:off x="2837792" y="4179801"/>
            <a:ext cx="28381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Master Data Management</a:t>
            </a:r>
          </a:p>
        </p:txBody>
      </p:sp>
      <p:pic>
        <p:nvPicPr>
          <p:cNvPr id="1026" name="Picture 2" descr="Local - Free ui icons">
            <a:extLst>
              <a:ext uri="{FF2B5EF4-FFF2-40B4-BE49-F238E27FC236}">
                <a16:creationId xmlns:a16="http://schemas.microsoft.com/office/drawing/2014/main" xmlns="" id="{83B9DC2E-D511-4C64-EB98-13521E2330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652" y="2984915"/>
            <a:ext cx="494892" cy="4665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6560062-B4D4-7A9C-D26E-83E512E587F1}"/>
              </a:ext>
            </a:extLst>
          </p:cNvPr>
          <p:cNvSpPr txBox="1"/>
          <p:nvPr/>
        </p:nvSpPr>
        <p:spPr>
          <a:xfrm>
            <a:off x="297311" y="3425109"/>
            <a:ext cx="6234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Aptos" panose="02110004020202020204"/>
              </a:rPr>
              <a:t>Info</a:t>
            </a:r>
            <a:endPar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xmlns="" id="{348EFDAF-C51C-0BC4-93BC-605A1405A44A}"/>
              </a:ext>
            </a:extLst>
          </p:cNvPr>
          <p:cNvSpPr txBox="1"/>
          <p:nvPr/>
        </p:nvSpPr>
        <p:spPr>
          <a:xfrm>
            <a:off x="146965" y="2167426"/>
            <a:ext cx="8615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Sensors</a:t>
            </a:r>
          </a:p>
        </p:txBody>
      </p:sp>
      <p:pic>
        <p:nvPicPr>
          <p:cNvPr id="25" name="Picture 24" descr="Data, entry, hand, keyboard icon - Download on Iconfinder">
            <a:extLst>
              <a:ext uri="{FF2B5EF4-FFF2-40B4-BE49-F238E27FC236}">
                <a16:creationId xmlns:a16="http://schemas.microsoft.com/office/drawing/2014/main" xmlns="" id="{06D4630D-675D-CED9-FFA8-982B019812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612" y="737299"/>
            <a:ext cx="512914" cy="47416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xmlns="" id="{FEB17762-CDF9-EB3C-4602-02358E340DC8}"/>
              </a:ext>
            </a:extLst>
          </p:cNvPr>
          <p:cNvSpPr txBox="1"/>
          <p:nvPr/>
        </p:nvSpPr>
        <p:spPr>
          <a:xfrm>
            <a:off x="268937" y="1166622"/>
            <a:ext cx="62348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Other</a:t>
            </a:r>
          </a:p>
        </p:txBody>
      </p:sp>
      <p:sp>
        <p:nvSpPr>
          <p:cNvPr id="33" name="Rectangle 32">
            <a:extLst>
              <a:ext uri="{FF2B5EF4-FFF2-40B4-BE49-F238E27FC236}">
                <a16:creationId xmlns:a16="http://schemas.microsoft.com/office/drawing/2014/main" xmlns="" id="{FEDCE2C3-0187-96DB-00C9-BEFCA0D0BAF7}"/>
              </a:ext>
            </a:extLst>
          </p:cNvPr>
          <p:cNvSpPr/>
          <p:nvPr/>
        </p:nvSpPr>
        <p:spPr>
          <a:xfrm>
            <a:off x="1516604" y="160638"/>
            <a:ext cx="941252" cy="3911042"/>
          </a:xfrm>
          <a:prstGeom prst="rect">
            <a:avLst/>
          </a:prstGeom>
          <a:noFill/>
          <a:ln>
            <a:solidFill>
              <a:srgbClr val="765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4" name="TextBox 33">
            <a:extLst>
              <a:ext uri="{FF2B5EF4-FFF2-40B4-BE49-F238E27FC236}">
                <a16:creationId xmlns:a16="http://schemas.microsoft.com/office/drawing/2014/main" xmlns="" id="{B1F9D529-45B1-579F-AE0D-501DE00BDBE0}"/>
              </a:ext>
            </a:extLst>
          </p:cNvPr>
          <p:cNvSpPr txBox="1"/>
          <p:nvPr/>
        </p:nvSpPr>
        <p:spPr>
          <a:xfrm>
            <a:off x="1367447" y="4115270"/>
            <a:ext cx="12395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Extract Transform</a:t>
            </a:r>
          </a:p>
        </p:txBody>
      </p:sp>
      <p:pic>
        <p:nvPicPr>
          <p:cNvPr id="35" name="Picture 16" descr="IoT Gateway icon line vector illustration 38493517 Vector ...">
            <a:extLst>
              <a:ext uri="{FF2B5EF4-FFF2-40B4-BE49-F238E27FC236}">
                <a16:creationId xmlns:a16="http://schemas.microsoft.com/office/drawing/2014/main" xmlns="" id="{696807EB-6AA9-8CB8-FD7E-0B0C9C6D81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463" y="2684579"/>
            <a:ext cx="657534" cy="5318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Cloud, fast, processing, improvement, upgrade, updating ...">
            <a:extLst>
              <a:ext uri="{FF2B5EF4-FFF2-40B4-BE49-F238E27FC236}">
                <a16:creationId xmlns:a16="http://schemas.microsoft.com/office/drawing/2014/main" xmlns="" id="{691CB63F-BF2F-FBD7-6F22-2A2F9D74CC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8463" y="1040135"/>
            <a:ext cx="642483" cy="50827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xmlns="" id="{52A4A37D-CEA3-883D-7C32-532162EB01E0}"/>
              </a:ext>
            </a:extLst>
          </p:cNvPr>
          <p:cNvSpPr/>
          <p:nvPr/>
        </p:nvSpPr>
        <p:spPr>
          <a:xfrm>
            <a:off x="2787226" y="188889"/>
            <a:ext cx="4513677" cy="3911042"/>
          </a:xfrm>
          <a:prstGeom prst="rect">
            <a:avLst/>
          </a:prstGeom>
          <a:noFill/>
          <a:ln>
            <a:solidFill>
              <a:srgbClr val="765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TextBox 38">
            <a:extLst>
              <a:ext uri="{FF2B5EF4-FFF2-40B4-BE49-F238E27FC236}">
                <a16:creationId xmlns:a16="http://schemas.microsoft.com/office/drawing/2014/main" xmlns="" id="{027E37A0-9789-1E99-7440-1B7B01DADB84}"/>
              </a:ext>
            </a:extLst>
          </p:cNvPr>
          <p:cNvSpPr txBox="1"/>
          <p:nvPr/>
        </p:nvSpPr>
        <p:spPr>
          <a:xfrm>
            <a:off x="2887614" y="780645"/>
            <a:ext cx="2394502" cy="369332"/>
          </a:xfrm>
          <a:prstGeom prst="rect">
            <a:avLst/>
          </a:prstGeom>
          <a:solidFill>
            <a:schemeClr val="accent6">
              <a:lumMod val="75000"/>
            </a:schemeClr>
          </a:solidFill>
          <a:ln>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Data Hierarchy</a:t>
            </a:r>
          </a:p>
        </p:txBody>
      </p:sp>
      <p:sp>
        <p:nvSpPr>
          <p:cNvPr id="40" name="TextBox 39">
            <a:extLst>
              <a:ext uri="{FF2B5EF4-FFF2-40B4-BE49-F238E27FC236}">
                <a16:creationId xmlns:a16="http://schemas.microsoft.com/office/drawing/2014/main" xmlns="" id="{E1200C24-67C0-E285-9DDA-74B3B7008990}"/>
              </a:ext>
            </a:extLst>
          </p:cNvPr>
          <p:cNvSpPr txBox="1"/>
          <p:nvPr/>
        </p:nvSpPr>
        <p:spPr>
          <a:xfrm>
            <a:off x="2878356" y="1261965"/>
            <a:ext cx="2406098" cy="369332"/>
          </a:xfrm>
          <a:prstGeom prst="rect">
            <a:avLst/>
          </a:prstGeom>
          <a:solidFill>
            <a:schemeClr val="accent6">
              <a:lumMod val="75000"/>
            </a:schemeClr>
          </a:solidFill>
          <a:ln>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6" name="TextBox 45">
            <a:extLst>
              <a:ext uri="{FF2B5EF4-FFF2-40B4-BE49-F238E27FC236}">
                <a16:creationId xmlns:a16="http://schemas.microsoft.com/office/drawing/2014/main" xmlns="" id="{E3E2E982-53BE-C4C0-1F5C-DDAF9C6A5FFD}"/>
              </a:ext>
            </a:extLst>
          </p:cNvPr>
          <p:cNvSpPr txBox="1"/>
          <p:nvPr/>
        </p:nvSpPr>
        <p:spPr>
          <a:xfrm>
            <a:off x="2887614" y="1734967"/>
            <a:ext cx="2394505" cy="369332"/>
          </a:xfrm>
          <a:prstGeom prst="rect">
            <a:avLst/>
          </a:prstGeom>
          <a:solidFill>
            <a:schemeClr val="accent6">
              <a:lumMod val="75000"/>
            </a:schemeClr>
          </a:solidFill>
          <a:ln>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Data Solutions</a:t>
            </a:r>
          </a:p>
        </p:txBody>
      </p:sp>
      <p:sp>
        <p:nvSpPr>
          <p:cNvPr id="47" name="TextBox 46">
            <a:extLst>
              <a:ext uri="{FF2B5EF4-FFF2-40B4-BE49-F238E27FC236}">
                <a16:creationId xmlns:a16="http://schemas.microsoft.com/office/drawing/2014/main" xmlns="" id="{AF225006-9359-1EEE-5DD0-4522798B81D8}"/>
              </a:ext>
            </a:extLst>
          </p:cNvPr>
          <p:cNvSpPr txBox="1"/>
          <p:nvPr/>
        </p:nvSpPr>
        <p:spPr>
          <a:xfrm>
            <a:off x="2887615" y="2223565"/>
            <a:ext cx="2394505" cy="646331"/>
          </a:xfrm>
          <a:prstGeom prst="rect">
            <a:avLst/>
          </a:prstGeom>
          <a:solidFill>
            <a:schemeClr val="accent6">
              <a:lumMod val="75000"/>
            </a:schemeClr>
          </a:solidFill>
          <a:ln>
            <a:solidFill>
              <a:schemeClr val="accent6">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Data Cleansing &amp; Formatting</a:t>
            </a:r>
          </a:p>
        </p:txBody>
      </p:sp>
      <p:pic>
        <p:nvPicPr>
          <p:cNvPr id="50" name="Graphic 49" descr="Database with solid fill">
            <a:extLst>
              <a:ext uri="{FF2B5EF4-FFF2-40B4-BE49-F238E27FC236}">
                <a16:creationId xmlns:a16="http://schemas.microsoft.com/office/drawing/2014/main" xmlns="" id="{8E58AC76-1532-3EB1-F586-12521D62B9A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443610" y="3155600"/>
            <a:ext cx="914400" cy="914400"/>
          </a:xfrm>
          <a:prstGeom prst="rect">
            <a:avLst/>
          </a:prstGeom>
        </p:spPr>
      </p:pic>
      <p:pic>
        <p:nvPicPr>
          <p:cNvPr id="52" name="Graphic 51" descr="Database outline">
            <a:extLst>
              <a:ext uri="{FF2B5EF4-FFF2-40B4-BE49-F238E27FC236}">
                <a16:creationId xmlns:a16="http://schemas.microsoft.com/office/drawing/2014/main" xmlns="" id="{6AA1BDA7-5A10-0194-70A8-4FC9A76B71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916273" y="3054314"/>
            <a:ext cx="914400" cy="914400"/>
          </a:xfrm>
          <a:prstGeom prst="rect">
            <a:avLst/>
          </a:prstGeom>
        </p:spPr>
      </p:pic>
      <p:pic>
        <p:nvPicPr>
          <p:cNvPr id="56" name="Graphic 55" descr="Gears with solid fill">
            <a:extLst>
              <a:ext uri="{FF2B5EF4-FFF2-40B4-BE49-F238E27FC236}">
                <a16:creationId xmlns:a16="http://schemas.microsoft.com/office/drawing/2014/main" xmlns="" id="{92962A41-3B8E-9BA7-01A9-FF7E72B17CB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840181" y="283013"/>
            <a:ext cx="385491" cy="385491"/>
          </a:xfrm>
          <a:prstGeom prst="rect">
            <a:avLst/>
          </a:prstGeom>
        </p:spPr>
      </p:pic>
      <p:pic>
        <p:nvPicPr>
          <p:cNvPr id="59" name="Graphic 58" descr="Flowchart with solid fill">
            <a:extLst>
              <a:ext uri="{FF2B5EF4-FFF2-40B4-BE49-F238E27FC236}">
                <a16:creationId xmlns:a16="http://schemas.microsoft.com/office/drawing/2014/main" xmlns="" id="{B14F3415-0157-A3D9-87C8-A1309A053DC5}"/>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824916" y="724895"/>
            <a:ext cx="457200" cy="457200"/>
          </a:xfrm>
          <a:prstGeom prst="rect">
            <a:avLst/>
          </a:prstGeom>
        </p:spPr>
      </p:pic>
      <p:pic>
        <p:nvPicPr>
          <p:cNvPr id="62" name="Graphic 61" descr="Packing Box Open with solid fill">
            <a:extLst>
              <a:ext uri="{FF2B5EF4-FFF2-40B4-BE49-F238E27FC236}">
                <a16:creationId xmlns:a16="http://schemas.microsoft.com/office/drawing/2014/main" xmlns="" id="{CC625BD6-1D56-506B-4F8E-0F3718501137}"/>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876262" y="1768695"/>
            <a:ext cx="335604" cy="335604"/>
          </a:xfrm>
          <a:prstGeom prst="rect">
            <a:avLst/>
          </a:prstGeom>
        </p:spPr>
      </p:pic>
      <p:pic>
        <p:nvPicPr>
          <p:cNvPr id="64" name="Graphic 63" descr="Mop and bucket with solid fill">
            <a:extLst>
              <a:ext uri="{FF2B5EF4-FFF2-40B4-BE49-F238E27FC236}">
                <a16:creationId xmlns:a16="http://schemas.microsoft.com/office/drawing/2014/main" xmlns="" id="{38396865-3A7E-C3F9-8AFF-9F41BF027C2B}"/>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4789521" y="2368991"/>
            <a:ext cx="385492" cy="385492"/>
          </a:xfrm>
          <a:prstGeom prst="rect">
            <a:avLst/>
          </a:prstGeom>
        </p:spPr>
      </p:pic>
      <p:sp>
        <p:nvSpPr>
          <p:cNvPr id="70" name="Rectangle 69">
            <a:extLst>
              <a:ext uri="{FF2B5EF4-FFF2-40B4-BE49-F238E27FC236}">
                <a16:creationId xmlns:a16="http://schemas.microsoft.com/office/drawing/2014/main" xmlns="" id="{FF4544D0-6483-0842-9315-878156C9F957}"/>
              </a:ext>
            </a:extLst>
          </p:cNvPr>
          <p:cNvSpPr/>
          <p:nvPr/>
        </p:nvSpPr>
        <p:spPr>
          <a:xfrm>
            <a:off x="7448363" y="204228"/>
            <a:ext cx="1036337" cy="3911042"/>
          </a:xfrm>
          <a:prstGeom prst="rect">
            <a:avLst/>
          </a:prstGeom>
          <a:noFill/>
          <a:ln>
            <a:solidFill>
              <a:srgbClr val="765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1" name="TextBox 70">
            <a:extLst>
              <a:ext uri="{FF2B5EF4-FFF2-40B4-BE49-F238E27FC236}">
                <a16:creationId xmlns:a16="http://schemas.microsoft.com/office/drawing/2014/main" xmlns="" id="{0AE298DF-9583-05DE-EB59-64F100FF11A0}"/>
              </a:ext>
            </a:extLst>
          </p:cNvPr>
          <p:cNvSpPr txBox="1"/>
          <p:nvPr/>
        </p:nvSpPr>
        <p:spPr>
          <a:xfrm>
            <a:off x="7394291" y="4113854"/>
            <a:ext cx="12395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Extract Transform</a:t>
            </a:r>
          </a:p>
        </p:txBody>
      </p:sp>
      <p:sp>
        <p:nvSpPr>
          <p:cNvPr id="72" name="TextBox 71">
            <a:extLst>
              <a:ext uri="{FF2B5EF4-FFF2-40B4-BE49-F238E27FC236}">
                <a16:creationId xmlns:a16="http://schemas.microsoft.com/office/drawing/2014/main" xmlns="" id="{AB0D1E4F-BF6E-A7B5-9B9C-4979BEC8CC61}"/>
              </a:ext>
            </a:extLst>
          </p:cNvPr>
          <p:cNvSpPr txBox="1"/>
          <p:nvPr/>
        </p:nvSpPr>
        <p:spPr>
          <a:xfrm>
            <a:off x="5487098" y="770525"/>
            <a:ext cx="1426341" cy="338554"/>
          </a:xfrm>
          <a:prstGeom prst="rect">
            <a:avLst/>
          </a:prstGeom>
          <a:solidFill>
            <a:schemeClr val="accent4">
              <a:lumMod val="75000"/>
            </a:schemeClr>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Hierarchy</a:t>
            </a:r>
          </a:p>
        </p:txBody>
      </p:sp>
      <p:sp>
        <p:nvSpPr>
          <p:cNvPr id="73" name="TextBox 72">
            <a:extLst>
              <a:ext uri="{FF2B5EF4-FFF2-40B4-BE49-F238E27FC236}">
                <a16:creationId xmlns:a16="http://schemas.microsoft.com/office/drawing/2014/main" xmlns="" id="{255BE345-B453-855F-E91E-B51EC9C6619E}"/>
              </a:ext>
            </a:extLst>
          </p:cNvPr>
          <p:cNvSpPr txBox="1"/>
          <p:nvPr/>
        </p:nvSpPr>
        <p:spPr>
          <a:xfrm>
            <a:off x="5487097" y="1242810"/>
            <a:ext cx="1426341" cy="338554"/>
          </a:xfrm>
          <a:prstGeom prst="rect">
            <a:avLst/>
          </a:prstGeom>
          <a:solidFill>
            <a:schemeClr val="accent4">
              <a:lumMod val="75000"/>
            </a:schemeClr>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Consolidation</a:t>
            </a:r>
          </a:p>
        </p:txBody>
      </p:sp>
      <p:sp>
        <p:nvSpPr>
          <p:cNvPr id="75" name="TextBox 74">
            <a:extLst>
              <a:ext uri="{FF2B5EF4-FFF2-40B4-BE49-F238E27FC236}">
                <a16:creationId xmlns:a16="http://schemas.microsoft.com/office/drawing/2014/main" xmlns="" id="{A287E69B-C772-2FB4-C34A-770F34514EA1}"/>
              </a:ext>
            </a:extLst>
          </p:cNvPr>
          <p:cNvSpPr txBox="1"/>
          <p:nvPr/>
        </p:nvSpPr>
        <p:spPr>
          <a:xfrm>
            <a:off x="8981315" y="4118550"/>
            <a:ext cx="161245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Consumption Layer</a:t>
            </a:r>
          </a:p>
        </p:txBody>
      </p:sp>
      <p:sp>
        <p:nvSpPr>
          <p:cNvPr id="76" name="TextBox 75">
            <a:extLst>
              <a:ext uri="{FF2B5EF4-FFF2-40B4-BE49-F238E27FC236}">
                <a16:creationId xmlns:a16="http://schemas.microsoft.com/office/drawing/2014/main" xmlns="" id="{0354CDDD-601A-8575-8CD5-E942D804FDB3}"/>
              </a:ext>
            </a:extLst>
          </p:cNvPr>
          <p:cNvSpPr txBox="1"/>
          <p:nvPr/>
        </p:nvSpPr>
        <p:spPr>
          <a:xfrm>
            <a:off x="5487097" y="1727732"/>
            <a:ext cx="1426341" cy="338554"/>
          </a:xfrm>
          <a:prstGeom prst="rect">
            <a:avLst/>
          </a:prstGeom>
          <a:solidFill>
            <a:schemeClr val="accent4">
              <a:lumMod val="75000"/>
            </a:schemeClr>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Matching</a:t>
            </a:r>
          </a:p>
        </p:txBody>
      </p:sp>
      <p:sp>
        <p:nvSpPr>
          <p:cNvPr id="77" name="TextBox 76">
            <a:extLst>
              <a:ext uri="{FF2B5EF4-FFF2-40B4-BE49-F238E27FC236}">
                <a16:creationId xmlns:a16="http://schemas.microsoft.com/office/drawing/2014/main" xmlns="" id="{12CA431D-5691-B5A0-A889-94418F436FE4}"/>
              </a:ext>
            </a:extLst>
          </p:cNvPr>
          <p:cNvSpPr txBox="1"/>
          <p:nvPr/>
        </p:nvSpPr>
        <p:spPr>
          <a:xfrm>
            <a:off x="5475583" y="2195210"/>
            <a:ext cx="1426341" cy="338554"/>
          </a:xfrm>
          <a:prstGeom prst="rect">
            <a:avLst/>
          </a:prstGeom>
          <a:solidFill>
            <a:schemeClr val="accent4">
              <a:lumMod val="75000"/>
            </a:schemeClr>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Data Quality</a:t>
            </a:r>
          </a:p>
        </p:txBody>
      </p:sp>
      <p:sp>
        <p:nvSpPr>
          <p:cNvPr id="78" name="TextBox 77">
            <a:extLst>
              <a:ext uri="{FF2B5EF4-FFF2-40B4-BE49-F238E27FC236}">
                <a16:creationId xmlns:a16="http://schemas.microsoft.com/office/drawing/2014/main" xmlns="" id="{C7B5187E-EA76-EC8B-BD3A-4333B0352B84}"/>
              </a:ext>
            </a:extLst>
          </p:cNvPr>
          <p:cNvSpPr txBox="1"/>
          <p:nvPr/>
        </p:nvSpPr>
        <p:spPr>
          <a:xfrm>
            <a:off x="5475582" y="2669477"/>
            <a:ext cx="1426341" cy="338554"/>
          </a:xfrm>
          <a:prstGeom prst="rect">
            <a:avLst/>
          </a:prstGeom>
          <a:solidFill>
            <a:schemeClr val="accent4">
              <a:lumMod val="75000"/>
            </a:schemeClr>
          </a:solidFill>
          <a:ln>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Data Model</a:t>
            </a:r>
          </a:p>
        </p:txBody>
      </p:sp>
      <p:grpSp>
        <p:nvGrpSpPr>
          <p:cNvPr id="80" name="Group 79">
            <a:extLst>
              <a:ext uri="{FF2B5EF4-FFF2-40B4-BE49-F238E27FC236}">
                <a16:creationId xmlns:a16="http://schemas.microsoft.com/office/drawing/2014/main" xmlns="" id="{F5EFEEB2-4CF1-9CCF-D7D4-B62B98EC2389}"/>
              </a:ext>
            </a:extLst>
          </p:cNvPr>
          <p:cNvGrpSpPr/>
          <p:nvPr/>
        </p:nvGrpSpPr>
        <p:grpSpPr>
          <a:xfrm>
            <a:off x="9316920" y="202811"/>
            <a:ext cx="941252" cy="3911042"/>
            <a:chOff x="9528518" y="193321"/>
            <a:chExt cx="941252" cy="3911042"/>
          </a:xfrm>
        </p:grpSpPr>
        <p:sp>
          <p:nvSpPr>
            <p:cNvPr id="8" name="TextBox 7">
              <a:extLst>
                <a:ext uri="{FF2B5EF4-FFF2-40B4-BE49-F238E27FC236}">
                  <a16:creationId xmlns:a16="http://schemas.microsoft.com/office/drawing/2014/main" xmlns="" id="{C707AD4B-91D8-803E-9E63-61BFD2E955BE}"/>
                </a:ext>
              </a:extLst>
            </p:cNvPr>
            <p:cNvSpPr txBox="1"/>
            <p:nvPr/>
          </p:nvSpPr>
          <p:spPr>
            <a:xfrm rot="16200000">
              <a:off x="9223683" y="2822945"/>
              <a:ext cx="1550921" cy="646331"/>
            </a:xfrm>
            <a:prstGeom prst="rect">
              <a:avLst/>
            </a:prstGeom>
            <a:no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Reporting &amp; Visualization</a:t>
              </a:r>
            </a:p>
          </p:txBody>
        </p:sp>
        <p:sp>
          <p:nvSpPr>
            <p:cNvPr id="74" name="Rectangle 73">
              <a:extLst>
                <a:ext uri="{FF2B5EF4-FFF2-40B4-BE49-F238E27FC236}">
                  <a16:creationId xmlns:a16="http://schemas.microsoft.com/office/drawing/2014/main" xmlns="" id="{04C73DE5-E952-78BC-64B5-10606FA8B358}"/>
                </a:ext>
              </a:extLst>
            </p:cNvPr>
            <p:cNvSpPr/>
            <p:nvPr/>
          </p:nvSpPr>
          <p:spPr>
            <a:xfrm>
              <a:off x="9528518" y="193321"/>
              <a:ext cx="941252" cy="3911042"/>
            </a:xfrm>
            <a:prstGeom prst="rect">
              <a:avLst/>
            </a:prstGeom>
            <a:noFill/>
            <a:ln>
              <a:solidFill>
                <a:srgbClr val="765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9" name="TextBox 78">
              <a:extLst>
                <a:ext uri="{FF2B5EF4-FFF2-40B4-BE49-F238E27FC236}">
                  <a16:creationId xmlns:a16="http://schemas.microsoft.com/office/drawing/2014/main" xmlns="" id="{244B65F6-F5F8-1EF6-B554-C2054DBE6378}"/>
                </a:ext>
              </a:extLst>
            </p:cNvPr>
            <p:cNvSpPr txBox="1"/>
            <p:nvPr/>
          </p:nvSpPr>
          <p:spPr>
            <a:xfrm rot="16200000">
              <a:off x="9243406" y="1018769"/>
              <a:ext cx="1550921" cy="369332"/>
            </a:xfrm>
            <a:prstGeom prst="rect">
              <a:avLst/>
            </a:prstGeom>
            <a:no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Data Analysis</a:t>
              </a:r>
            </a:p>
          </p:txBody>
        </p:sp>
      </p:grpSp>
      <p:pic>
        <p:nvPicPr>
          <p:cNvPr id="1030" name="Picture 6" descr="Metadata Icons - Free SVG &amp; PNG Metadata Images - Noun Project">
            <a:extLst>
              <a:ext uri="{FF2B5EF4-FFF2-40B4-BE49-F238E27FC236}">
                <a16:creationId xmlns:a16="http://schemas.microsoft.com/office/drawing/2014/main" xmlns="" id="{F450447D-BDD2-AD43-47CE-DD29EDA2681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35463" y="1871430"/>
            <a:ext cx="730693" cy="64756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xmlns="" id="{C25C2BD0-15A5-FDF1-99D7-8F82BC202A35}"/>
              </a:ext>
            </a:extLst>
          </p:cNvPr>
          <p:cNvSpPr txBox="1"/>
          <p:nvPr/>
        </p:nvSpPr>
        <p:spPr>
          <a:xfrm>
            <a:off x="31211" y="6185554"/>
            <a:ext cx="105625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panose="02110004020202020204"/>
                <a:ea typeface="+mn-ea"/>
                <a:cs typeface="+mn-cs"/>
              </a:rPr>
              <a:t>Data Management Perspective   -ELT  {Extract-Load-Transform}</a:t>
            </a:r>
          </a:p>
        </p:txBody>
      </p:sp>
      <p:pic>
        <p:nvPicPr>
          <p:cNvPr id="83" name="Graphic 82" descr="Repeat with solid fill">
            <a:extLst>
              <a:ext uri="{FF2B5EF4-FFF2-40B4-BE49-F238E27FC236}">
                <a16:creationId xmlns:a16="http://schemas.microsoft.com/office/drawing/2014/main" xmlns="" id="{6E351862-3AB9-7097-FF7C-FD85D7F2135B}"/>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4834657" y="1253961"/>
            <a:ext cx="385340" cy="385340"/>
          </a:xfrm>
          <a:prstGeom prst="rect">
            <a:avLst/>
          </a:prstGeom>
        </p:spPr>
      </p:pic>
      <p:sp>
        <p:nvSpPr>
          <p:cNvPr id="84" name="TextBox 83">
            <a:extLst>
              <a:ext uri="{FF2B5EF4-FFF2-40B4-BE49-F238E27FC236}">
                <a16:creationId xmlns:a16="http://schemas.microsoft.com/office/drawing/2014/main" xmlns="" id="{139C1755-A84D-0EBC-E191-C15040137262}"/>
              </a:ext>
            </a:extLst>
          </p:cNvPr>
          <p:cNvSpPr txBox="1"/>
          <p:nvPr/>
        </p:nvSpPr>
        <p:spPr>
          <a:xfrm>
            <a:off x="8619709" y="2546730"/>
            <a:ext cx="6234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ptos" panose="02110004020202020204"/>
                <a:ea typeface="+mn-ea"/>
                <a:cs typeface="+mn-cs"/>
              </a:rPr>
              <a:t>MetaData</a:t>
            </a:r>
            <a:endPar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5" name="TextBox 84">
            <a:extLst>
              <a:ext uri="{FF2B5EF4-FFF2-40B4-BE49-F238E27FC236}">
                <a16:creationId xmlns:a16="http://schemas.microsoft.com/office/drawing/2014/main" xmlns="" id="{AC0C3ADC-ECD6-B918-2EB7-7FE6BDFE9179}"/>
              </a:ext>
            </a:extLst>
          </p:cNvPr>
          <p:cNvSpPr txBox="1"/>
          <p:nvPr/>
        </p:nvSpPr>
        <p:spPr>
          <a:xfrm>
            <a:off x="7494288" y="347437"/>
            <a:ext cx="911342" cy="338554"/>
          </a:xfrm>
          <a:prstGeom prst="rect">
            <a:avLst/>
          </a:prstGeom>
          <a:solidFill>
            <a:schemeClr val="accent4">
              <a:lumMod val="75000"/>
            </a:schemeClr>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Events</a:t>
            </a:r>
          </a:p>
        </p:txBody>
      </p:sp>
      <p:sp>
        <p:nvSpPr>
          <p:cNvPr id="86" name="TextBox 85">
            <a:extLst>
              <a:ext uri="{FF2B5EF4-FFF2-40B4-BE49-F238E27FC236}">
                <a16:creationId xmlns:a16="http://schemas.microsoft.com/office/drawing/2014/main" xmlns="" id="{E74C4937-0FD1-B95F-754E-B07806A04984}"/>
              </a:ext>
            </a:extLst>
          </p:cNvPr>
          <p:cNvSpPr txBox="1"/>
          <p:nvPr/>
        </p:nvSpPr>
        <p:spPr>
          <a:xfrm>
            <a:off x="7498699" y="803508"/>
            <a:ext cx="911342" cy="584775"/>
          </a:xfrm>
          <a:prstGeom prst="rect">
            <a:avLst/>
          </a:prstGeom>
          <a:solidFill>
            <a:schemeClr val="accent4">
              <a:lumMod val="75000"/>
            </a:schemeClr>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Real Time</a:t>
            </a:r>
          </a:p>
        </p:txBody>
      </p:sp>
      <p:sp>
        <p:nvSpPr>
          <p:cNvPr id="87" name="TextBox 86">
            <a:extLst>
              <a:ext uri="{FF2B5EF4-FFF2-40B4-BE49-F238E27FC236}">
                <a16:creationId xmlns:a16="http://schemas.microsoft.com/office/drawing/2014/main" xmlns="" id="{C5AB5DB0-A9F0-36BF-2743-F1EF29A9B5C2}"/>
              </a:ext>
            </a:extLst>
          </p:cNvPr>
          <p:cNvSpPr txBox="1"/>
          <p:nvPr/>
        </p:nvSpPr>
        <p:spPr>
          <a:xfrm>
            <a:off x="7494288" y="1505800"/>
            <a:ext cx="911342" cy="338554"/>
          </a:xfrm>
          <a:prstGeom prst="rect">
            <a:avLst/>
          </a:prstGeom>
          <a:solidFill>
            <a:schemeClr val="accent4">
              <a:lumMod val="75000"/>
            </a:schemeClr>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Aptos" panose="02110004020202020204"/>
                <a:ea typeface="+mn-ea"/>
                <a:cs typeface="+mn-cs"/>
              </a:rPr>
              <a:t>Maint</a:t>
            </a: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8" name="TextBox 87">
            <a:extLst>
              <a:ext uri="{FF2B5EF4-FFF2-40B4-BE49-F238E27FC236}">
                <a16:creationId xmlns:a16="http://schemas.microsoft.com/office/drawing/2014/main" xmlns="" id="{4FE7D2FA-A04B-2103-0C8D-A30324044E1B}"/>
              </a:ext>
            </a:extLst>
          </p:cNvPr>
          <p:cNvSpPr txBox="1"/>
          <p:nvPr/>
        </p:nvSpPr>
        <p:spPr>
          <a:xfrm>
            <a:off x="7494288" y="1975133"/>
            <a:ext cx="911342" cy="338554"/>
          </a:xfrm>
          <a:prstGeom prst="rect">
            <a:avLst/>
          </a:prstGeom>
          <a:solidFill>
            <a:schemeClr val="accent4">
              <a:lumMod val="75000"/>
            </a:schemeClr>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Reports</a:t>
            </a:r>
          </a:p>
        </p:txBody>
      </p:sp>
      <p:sp>
        <p:nvSpPr>
          <p:cNvPr id="89" name="TextBox 88">
            <a:extLst>
              <a:ext uri="{FF2B5EF4-FFF2-40B4-BE49-F238E27FC236}">
                <a16:creationId xmlns:a16="http://schemas.microsoft.com/office/drawing/2014/main" xmlns="" id="{041F830F-0A40-EAD8-198C-4C43666E6221}"/>
              </a:ext>
            </a:extLst>
          </p:cNvPr>
          <p:cNvSpPr txBox="1"/>
          <p:nvPr/>
        </p:nvSpPr>
        <p:spPr>
          <a:xfrm>
            <a:off x="3010546" y="4422940"/>
            <a:ext cx="32317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Raw Data Storage – Data Lake</a:t>
            </a:r>
          </a:p>
        </p:txBody>
      </p:sp>
      <p:sp>
        <p:nvSpPr>
          <p:cNvPr id="90" name="TextBox 89">
            <a:extLst>
              <a:ext uri="{FF2B5EF4-FFF2-40B4-BE49-F238E27FC236}">
                <a16:creationId xmlns:a16="http://schemas.microsoft.com/office/drawing/2014/main" xmlns="" id="{7897AECF-9363-CC2D-029B-838E8CF21107}"/>
              </a:ext>
            </a:extLst>
          </p:cNvPr>
          <p:cNvSpPr txBox="1"/>
          <p:nvPr/>
        </p:nvSpPr>
        <p:spPr>
          <a:xfrm>
            <a:off x="119063" y="4867478"/>
            <a:ext cx="10386809" cy="369332"/>
          </a:xfrm>
          <a:prstGeom prst="rect">
            <a:avLst/>
          </a:prstGeom>
          <a:noFill/>
          <a:ln>
            <a:solidFill>
              <a:srgbClr val="FFC000"/>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SSO Integration - Security</a:t>
            </a:r>
          </a:p>
        </p:txBody>
      </p:sp>
      <p:sp>
        <p:nvSpPr>
          <p:cNvPr id="91" name="TextBox 90">
            <a:extLst>
              <a:ext uri="{FF2B5EF4-FFF2-40B4-BE49-F238E27FC236}">
                <a16:creationId xmlns:a16="http://schemas.microsoft.com/office/drawing/2014/main" xmlns="" id="{65D3E1FA-A32F-6B1E-137D-5D4B87927F76}"/>
              </a:ext>
            </a:extLst>
          </p:cNvPr>
          <p:cNvSpPr txBox="1"/>
          <p:nvPr/>
        </p:nvSpPr>
        <p:spPr>
          <a:xfrm>
            <a:off x="123082" y="5338232"/>
            <a:ext cx="11664375" cy="369332"/>
          </a:xfrm>
          <a:prstGeom prst="rect">
            <a:avLst/>
          </a:prstGeom>
          <a:noFill/>
          <a:ln>
            <a:solidFill>
              <a:srgbClr val="FFC000"/>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solidFill>
                <a:effectLst/>
                <a:uLnTx/>
                <a:uFillTx/>
                <a:latin typeface="Aptos" panose="02110004020202020204"/>
                <a:ea typeface="+mn-ea"/>
                <a:cs typeface="+mn-cs"/>
              </a:rPr>
              <a:t>Blockchain Potential</a:t>
            </a:r>
          </a:p>
        </p:txBody>
      </p:sp>
      <p:sp>
        <p:nvSpPr>
          <p:cNvPr id="92" name="Rectangle 91">
            <a:extLst>
              <a:ext uri="{FF2B5EF4-FFF2-40B4-BE49-F238E27FC236}">
                <a16:creationId xmlns:a16="http://schemas.microsoft.com/office/drawing/2014/main" xmlns="" id="{E1E7BE2B-67D0-40F0-E382-AD02F15569AB}"/>
              </a:ext>
            </a:extLst>
          </p:cNvPr>
          <p:cNvSpPr/>
          <p:nvPr/>
        </p:nvSpPr>
        <p:spPr>
          <a:xfrm>
            <a:off x="10876153" y="207508"/>
            <a:ext cx="1036337" cy="3911042"/>
          </a:xfrm>
          <a:prstGeom prst="rect">
            <a:avLst/>
          </a:prstGeom>
          <a:noFill/>
          <a:ln>
            <a:solidFill>
              <a:srgbClr val="765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3" name="TextBox 92">
            <a:extLst>
              <a:ext uri="{FF2B5EF4-FFF2-40B4-BE49-F238E27FC236}">
                <a16:creationId xmlns:a16="http://schemas.microsoft.com/office/drawing/2014/main" xmlns="" id="{5B2DD9D6-3588-D514-E8C5-1202A2150875}"/>
              </a:ext>
            </a:extLst>
          </p:cNvPr>
          <p:cNvSpPr txBox="1"/>
          <p:nvPr/>
        </p:nvSpPr>
        <p:spPr>
          <a:xfrm>
            <a:off x="10824553" y="4103290"/>
            <a:ext cx="10715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Report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Data</a:t>
            </a:r>
          </a:p>
        </p:txBody>
      </p:sp>
      <p:pic>
        <p:nvPicPr>
          <p:cNvPr id="94" name="Graphic 93" descr="Database with solid fill">
            <a:extLst>
              <a:ext uri="{FF2B5EF4-FFF2-40B4-BE49-F238E27FC236}">
                <a16:creationId xmlns:a16="http://schemas.microsoft.com/office/drawing/2014/main" xmlns="" id="{63033AE7-6CAF-E6A6-7B18-6B5A5E29A62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570488" y="3109337"/>
            <a:ext cx="914400" cy="914400"/>
          </a:xfrm>
          <a:prstGeom prst="rect">
            <a:avLst/>
          </a:prstGeom>
        </p:spPr>
      </p:pic>
      <p:pic>
        <p:nvPicPr>
          <p:cNvPr id="1032" name="Picture 8" descr="Firewall icon - Free download on Iconfinder">
            <a:extLst>
              <a:ext uri="{FF2B5EF4-FFF2-40B4-BE49-F238E27FC236}">
                <a16:creationId xmlns:a16="http://schemas.microsoft.com/office/drawing/2014/main" xmlns="" id="{12A73D82-0E31-7A0C-3F24-3BACDEBA7B1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359960" y="1936497"/>
            <a:ext cx="423549" cy="40182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Firewall icon - Free download on Iconfinder">
            <a:extLst>
              <a:ext uri="{FF2B5EF4-FFF2-40B4-BE49-F238E27FC236}">
                <a16:creationId xmlns:a16="http://schemas.microsoft.com/office/drawing/2014/main" xmlns="" id="{48BE16D9-4624-28EC-42B3-947461533EF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15598" y="1835319"/>
            <a:ext cx="350242" cy="3322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ata Icon Images – Browse 4,777,047 Stock Photos, Vectors ...">
            <a:extLst>
              <a:ext uri="{FF2B5EF4-FFF2-40B4-BE49-F238E27FC236}">
                <a16:creationId xmlns:a16="http://schemas.microsoft.com/office/drawing/2014/main" xmlns="" id="{9448830B-3643-C15C-9ADD-B665B7592AA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571782" y="429554"/>
            <a:ext cx="658056" cy="434787"/>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1026">
            <a:extLst>
              <a:ext uri="{FF2B5EF4-FFF2-40B4-BE49-F238E27FC236}">
                <a16:creationId xmlns:a16="http://schemas.microsoft.com/office/drawing/2014/main" xmlns="" id="{8731C043-E9FA-1F29-B898-FDA478E52A25}"/>
              </a:ext>
            </a:extLst>
          </p:cNvPr>
          <p:cNvSpPr txBox="1"/>
          <p:nvPr/>
        </p:nvSpPr>
        <p:spPr>
          <a:xfrm>
            <a:off x="8510504" y="876925"/>
            <a:ext cx="8031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Process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Data</a:t>
            </a:r>
          </a:p>
        </p:txBody>
      </p:sp>
      <p:sp>
        <p:nvSpPr>
          <p:cNvPr id="1029" name="TextBox 1028">
            <a:extLst>
              <a:ext uri="{FF2B5EF4-FFF2-40B4-BE49-F238E27FC236}">
                <a16:creationId xmlns:a16="http://schemas.microsoft.com/office/drawing/2014/main" xmlns="" id="{3CB070EA-22AB-30CB-E494-9139B51C5D6F}"/>
              </a:ext>
            </a:extLst>
          </p:cNvPr>
          <p:cNvSpPr txBox="1"/>
          <p:nvPr/>
        </p:nvSpPr>
        <p:spPr>
          <a:xfrm>
            <a:off x="7497691" y="2419542"/>
            <a:ext cx="911342" cy="584775"/>
          </a:xfrm>
          <a:prstGeom prst="rect">
            <a:avLst/>
          </a:prstGeom>
          <a:solidFill>
            <a:schemeClr val="accent4">
              <a:lumMod val="75000"/>
            </a:schemeClr>
          </a:solidFill>
          <a:ln>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white"/>
                </a:solidFill>
                <a:effectLst/>
                <a:uLnTx/>
                <a:uFillTx/>
                <a:latin typeface="Aptos" panose="02110004020202020204"/>
                <a:ea typeface="+mn-ea"/>
                <a:cs typeface="+mn-cs"/>
              </a:rPr>
              <a:t>Advcd</a:t>
            </a:r>
            <a:endPar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Process</a:t>
            </a:r>
          </a:p>
        </p:txBody>
      </p:sp>
      <p:sp>
        <p:nvSpPr>
          <p:cNvPr id="4" name="TextBox 3">
            <a:extLst>
              <a:ext uri="{FF2B5EF4-FFF2-40B4-BE49-F238E27FC236}">
                <a16:creationId xmlns:a16="http://schemas.microsoft.com/office/drawing/2014/main" xmlns="" id="{4EDF421E-E0AC-69F6-B5E3-F43EC4058DB5}"/>
              </a:ext>
            </a:extLst>
          </p:cNvPr>
          <p:cNvSpPr txBox="1"/>
          <p:nvPr/>
        </p:nvSpPr>
        <p:spPr>
          <a:xfrm>
            <a:off x="10633891" y="4860812"/>
            <a:ext cx="1479163" cy="369332"/>
          </a:xfrm>
          <a:prstGeom prst="rect">
            <a:avLst/>
          </a:prstGeom>
          <a:noFill/>
          <a:ln>
            <a:solidFill>
              <a:srgbClr val="FFC000"/>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Outside use</a:t>
            </a:r>
          </a:p>
        </p:txBody>
      </p:sp>
      <p:pic>
        <p:nvPicPr>
          <p:cNvPr id="6" name="Picture 5">
            <a:extLst>
              <a:ext uri="{FF2B5EF4-FFF2-40B4-BE49-F238E27FC236}">
                <a16:creationId xmlns:a16="http://schemas.microsoft.com/office/drawing/2014/main" xmlns="" id="{7C31A3AA-7DD8-DAEE-B33E-8C0897B34903}"/>
              </a:ext>
            </a:extLst>
          </p:cNvPr>
          <p:cNvPicPr>
            <a:picLocks noChangeAspect="1"/>
          </p:cNvPicPr>
          <p:nvPr/>
        </p:nvPicPr>
        <p:blipFill>
          <a:blip r:embed="rId23"/>
          <a:stretch>
            <a:fillRect/>
          </a:stretch>
        </p:blipFill>
        <p:spPr>
          <a:xfrm>
            <a:off x="309652" y="1832312"/>
            <a:ext cx="496956" cy="312098"/>
          </a:xfrm>
          <a:prstGeom prst="rect">
            <a:avLst/>
          </a:prstGeom>
        </p:spPr>
      </p:pic>
      <p:pic>
        <p:nvPicPr>
          <p:cNvPr id="7" name="Picture 6">
            <a:extLst>
              <a:ext uri="{FF2B5EF4-FFF2-40B4-BE49-F238E27FC236}">
                <a16:creationId xmlns:a16="http://schemas.microsoft.com/office/drawing/2014/main" xmlns="" id="{2194A668-F2A2-B00A-2425-4C347D8836CA}"/>
              </a:ext>
            </a:extLst>
          </p:cNvPr>
          <p:cNvPicPr>
            <a:picLocks noChangeAspect="1"/>
          </p:cNvPicPr>
          <p:nvPr/>
        </p:nvPicPr>
        <p:blipFill>
          <a:blip r:embed="rId24"/>
          <a:stretch>
            <a:fillRect/>
          </a:stretch>
        </p:blipFill>
        <p:spPr>
          <a:xfrm>
            <a:off x="609052" y="2498219"/>
            <a:ext cx="293728" cy="210179"/>
          </a:xfrm>
          <a:prstGeom prst="rect">
            <a:avLst/>
          </a:prstGeom>
        </p:spPr>
      </p:pic>
      <p:pic>
        <p:nvPicPr>
          <p:cNvPr id="9" name="Picture 4" descr="Wifi Icon. Wifi Symbol For Use In Interface Design. Royalty ...">
            <a:extLst>
              <a:ext uri="{FF2B5EF4-FFF2-40B4-BE49-F238E27FC236}">
                <a16:creationId xmlns:a16="http://schemas.microsoft.com/office/drawing/2014/main" xmlns="" id="{AD4A7AE9-452A-28E5-FA86-E092BC80E46D}"/>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5721" y="2498219"/>
            <a:ext cx="328159" cy="1837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9D48EE77-BD7B-D86F-67A1-6281161CE25E}"/>
              </a:ext>
            </a:extLst>
          </p:cNvPr>
          <p:cNvSpPr txBox="1"/>
          <p:nvPr/>
        </p:nvSpPr>
        <p:spPr>
          <a:xfrm>
            <a:off x="1556467" y="3179233"/>
            <a:ext cx="8615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IOT Device</a:t>
            </a:r>
          </a:p>
        </p:txBody>
      </p:sp>
      <p:sp>
        <p:nvSpPr>
          <p:cNvPr id="11" name="TextBox 10">
            <a:extLst>
              <a:ext uri="{FF2B5EF4-FFF2-40B4-BE49-F238E27FC236}">
                <a16:creationId xmlns:a16="http://schemas.microsoft.com/office/drawing/2014/main" xmlns="" id="{E4A19EE5-B349-FFDF-FE7E-19E18D3020CC}"/>
              </a:ext>
            </a:extLst>
          </p:cNvPr>
          <p:cNvSpPr txBox="1"/>
          <p:nvPr/>
        </p:nvSpPr>
        <p:spPr>
          <a:xfrm>
            <a:off x="1569525" y="1505800"/>
            <a:ext cx="8615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ptos" panose="02110004020202020204"/>
                <a:ea typeface="+mn-ea"/>
                <a:cs typeface="+mn-cs"/>
              </a:rPr>
              <a:t>Cloud Services</a:t>
            </a:r>
          </a:p>
        </p:txBody>
      </p:sp>
    </p:spTree>
    <p:extLst>
      <p:ext uri="{BB962C8B-B14F-4D97-AF65-F5344CB8AC3E}">
        <p14:creationId xmlns:p14="http://schemas.microsoft.com/office/powerpoint/2010/main" val="974200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6B8C3-430E-5726-2398-B79FD864DC58}"/>
              </a:ext>
            </a:extLst>
          </p:cNvPr>
          <p:cNvSpPr>
            <a:spLocks noGrp="1"/>
          </p:cNvSpPr>
          <p:nvPr>
            <p:ph type="title"/>
          </p:nvPr>
        </p:nvSpPr>
        <p:spPr>
          <a:xfrm>
            <a:off x="266700" y="187251"/>
            <a:ext cx="10515600" cy="1325563"/>
          </a:xfrm>
        </p:spPr>
        <p:txBody>
          <a:bodyPr/>
          <a:lstStyle/>
          <a:p>
            <a:r>
              <a:rPr lang="en-US" dirty="0"/>
              <a:t>Remote Monitoring Component</a:t>
            </a:r>
          </a:p>
        </p:txBody>
      </p:sp>
      <p:pic>
        <p:nvPicPr>
          <p:cNvPr id="5" name="Content Placeholder 4" descr="A screenshot of a computer&#10;&#10;AI-generated content may be incorrect.">
            <a:extLst>
              <a:ext uri="{FF2B5EF4-FFF2-40B4-BE49-F238E27FC236}">
                <a16:creationId xmlns:a16="http://schemas.microsoft.com/office/drawing/2014/main" xmlns="" id="{0A5AE514-C93B-70A1-A29F-4FB294311D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 y="1314432"/>
            <a:ext cx="9772650" cy="5410741"/>
          </a:xfrm>
        </p:spPr>
      </p:pic>
      <p:sp>
        <p:nvSpPr>
          <p:cNvPr id="8" name="TextBox 7">
            <a:extLst>
              <a:ext uri="{FF2B5EF4-FFF2-40B4-BE49-F238E27FC236}">
                <a16:creationId xmlns:a16="http://schemas.microsoft.com/office/drawing/2014/main" xmlns="" id="{75062B7D-79FF-8B36-0F64-82F6977A15D6}"/>
              </a:ext>
            </a:extLst>
          </p:cNvPr>
          <p:cNvSpPr txBox="1"/>
          <p:nvPr/>
        </p:nvSpPr>
        <p:spPr>
          <a:xfrm>
            <a:off x="646728" y="1711196"/>
            <a:ext cx="780856" cy="240749"/>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xmlns="" id="{C8715217-1C8A-375E-5747-CB5653C7D6C8}"/>
              </a:ext>
            </a:extLst>
          </p:cNvPr>
          <p:cNvSpPr txBox="1"/>
          <p:nvPr/>
        </p:nvSpPr>
        <p:spPr>
          <a:xfrm>
            <a:off x="533788" y="6223341"/>
            <a:ext cx="5661739" cy="369332"/>
          </a:xfrm>
          <a:prstGeom prst="rect">
            <a:avLst/>
          </a:prstGeom>
          <a:noFill/>
        </p:spPr>
        <p:txBody>
          <a:bodyPr wrap="square" rtlCol="0">
            <a:spAutoFit/>
          </a:bodyPr>
          <a:lstStyle/>
          <a:p>
            <a:r>
              <a:rPr lang="en-US" b="1" dirty="0"/>
              <a:t>Stand-by Genset Example – Simple Dashboard</a:t>
            </a:r>
          </a:p>
        </p:txBody>
      </p:sp>
    </p:spTree>
    <p:extLst>
      <p:ext uri="{BB962C8B-B14F-4D97-AF65-F5344CB8AC3E}">
        <p14:creationId xmlns:p14="http://schemas.microsoft.com/office/powerpoint/2010/main" val="384009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B3D86-1A65-8243-659B-4FD88FAF47E8}"/>
              </a:ext>
            </a:extLst>
          </p:cNvPr>
          <p:cNvSpPr>
            <a:spLocks noGrp="1"/>
          </p:cNvSpPr>
          <p:nvPr>
            <p:ph type="title"/>
          </p:nvPr>
        </p:nvSpPr>
        <p:spPr/>
        <p:txBody>
          <a:bodyPr/>
          <a:lstStyle/>
          <a:p>
            <a:r>
              <a:rPr lang="en-US" dirty="0"/>
              <a:t>Conclusion Discussion</a:t>
            </a:r>
          </a:p>
        </p:txBody>
      </p:sp>
      <p:sp>
        <p:nvSpPr>
          <p:cNvPr id="3" name="Content Placeholder 2">
            <a:extLst>
              <a:ext uri="{FF2B5EF4-FFF2-40B4-BE49-F238E27FC236}">
                <a16:creationId xmlns:a16="http://schemas.microsoft.com/office/drawing/2014/main" xmlns="" id="{0855F98F-AA86-9746-BE56-836BD4FD828F}"/>
              </a:ext>
            </a:extLst>
          </p:cNvPr>
          <p:cNvSpPr>
            <a:spLocks noGrp="1"/>
          </p:cNvSpPr>
          <p:nvPr>
            <p:ph idx="1"/>
          </p:nvPr>
        </p:nvSpPr>
        <p:spPr>
          <a:xfrm>
            <a:off x="838200" y="1604513"/>
            <a:ext cx="10515600" cy="4572450"/>
          </a:xfrm>
        </p:spPr>
        <p:txBody>
          <a:bodyPr/>
          <a:lstStyle/>
          <a:p>
            <a:r>
              <a:rPr lang="en-US" dirty="0"/>
              <a:t>Where do we see the horizon</a:t>
            </a:r>
          </a:p>
          <a:p>
            <a:r>
              <a:rPr lang="en-US" dirty="0"/>
              <a:t>What we are learning</a:t>
            </a:r>
          </a:p>
          <a:p>
            <a:pPr marL="0" indent="0">
              <a:buNone/>
            </a:pPr>
            <a:endParaRPr lang="en-US" dirty="0"/>
          </a:p>
          <a:p>
            <a:pPr marL="0" indent="0">
              <a:buNone/>
            </a:pPr>
            <a:r>
              <a:rPr lang="en-US" i="1" dirty="0"/>
              <a:t>Keeping it simple is an aspect.</a:t>
            </a:r>
          </a:p>
        </p:txBody>
      </p:sp>
    </p:spTree>
    <p:extLst>
      <p:ext uri="{BB962C8B-B14F-4D97-AF65-F5344CB8AC3E}">
        <p14:creationId xmlns:p14="http://schemas.microsoft.com/office/powerpoint/2010/main" val="17952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F68BA3C-EAC5-E994-6094-B4CEBB6A433F}"/>
              </a:ext>
            </a:extLst>
          </p:cNvPr>
          <p:cNvSpPr txBox="1"/>
          <p:nvPr/>
        </p:nvSpPr>
        <p:spPr>
          <a:xfrm>
            <a:off x="289249" y="261257"/>
            <a:ext cx="3909526" cy="461665"/>
          </a:xfrm>
          <a:prstGeom prst="rect">
            <a:avLst/>
          </a:prstGeom>
          <a:noFill/>
        </p:spPr>
        <p:txBody>
          <a:bodyPr wrap="square" rtlCol="0">
            <a:spAutoFit/>
          </a:bodyPr>
          <a:lstStyle/>
          <a:p>
            <a:r>
              <a:rPr lang="en-US" sz="2400" b="1" dirty="0"/>
              <a:t>Bio – </a:t>
            </a:r>
            <a:r>
              <a:rPr lang="en-US" sz="2400" i="1" dirty="0"/>
              <a:t>Me in a nutshell</a:t>
            </a:r>
          </a:p>
        </p:txBody>
      </p:sp>
      <p:pic>
        <p:nvPicPr>
          <p:cNvPr id="2" name="Picture 4" descr="Chuck Wright">
            <a:extLst>
              <a:ext uri="{FF2B5EF4-FFF2-40B4-BE49-F238E27FC236}">
                <a16:creationId xmlns:a16="http://schemas.microsoft.com/office/drawing/2014/main" xmlns="" id="{BA0DBD8F-C46D-2491-3E06-2B41B58FC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9" y="870779"/>
            <a:ext cx="2094094" cy="2094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637D0D70-231B-F53B-D6F3-44B7CED30B8A}"/>
              </a:ext>
            </a:extLst>
          </p:cNvPr>
          <p:cNvSpPr txBox="1"/>
          <p:nvPr/>
        </p:nvSpPr>
        <p:spPr>
          <a:xfrm>
            <a:off x="2475345" y="803564"/>
            <a:ext cx="9070109" cy="5078313"/>
          </a:xfrm>
          <a:prstGeom prst="rect">
            <a:avLst/>
          </a:prstGeom>
          <a:noFill/>
        </p:spPr>
        <p:txBody>
          <a:bodyPr wrap="square" rtlCol="0">
            <a:spAutoFit/>
          </a:bodyPr>
          <a:lstStyle/>
          <a:p>
            <a:r>
              <a:rPr lang="en-US" b="1" dirty="0"/>
              <a:t>Chuck Wright </a:t>
            </a:r>
          </a:p>
          <a:p>
            <a:endParaRPr lang="en-US" dirty="0"/>
          </a:p>
          <a:p>
            <a:r>
              <a:rPr lang="en-US" b="1" dirty="0"/>
              <a:t>Industry Experience</a:t>
            </a:r>
          </a:p>
          <a:p>
            <a:r>
              <a:rPr lang="en-US" dirty="0"/>
              <a:t>-With NOV for 18 years started in </a:t>
            </a:r>
            <a:r>
              <a:rPr lang="en-US" dirty="0" err="1"/>
              <a:t>ReedHycalog</a:t>
            </a:r>
            <a:r>
              <a:rPr lang="en-US" dirty="0"/>
              <a:t> -Pressurized Drilling Laboratory and currently Corporate R&amp;D Manager multi-disciplinary research and pilot testing. Built out facility and testing capabilities at STC over 10 years.</a:t>
            </a:r>
          </a:p>
          <a:p>
            <a:r>
              <a:rPr lang="en-US" dirty="0"/>
              <a:t>-Spent 6 years w/ Solar Turbines (Caterpillar) as Plant Engineer (</a:t>
            </a:r>
            <a:r>
              <a:rPr lang="en-US" dirty="0" err="1"/>
              <a:t>PetroChemical</a:t>
            </a:r>
            <a:r>
              <a:rPr lang="en-US" dirty="0"/>
              <a:t> &amp; Power Generation) and as Senior Reliability Consultant on major projects petrochemical and offshore.</a:t>
            </a:r>
          </a:p>
          <a:p>
            <a:endParaRPr lang="en-US" dirty="0"/>
          </a:p>
          <a:p>
            <a:r>
              <a:rPr lang="en-US" b="1" dirty="0"/>
              <a:t>Military Service</a:t>
            </a:r>
          </a:p>
          <a:p>
            <a:r>
              <a:rPr lang="en-US" dirty="0"/>
              <a:t>23 years service, retired, US Navy</a:t>
            </a:r>
          </a:p>
          <a:p>
            <a:r>
              <a:rPr lang="en-US" dirty="0"/>
              <a:t>11 years active-duty Nuke ET (Reactor Operator) on submarines</a:t>
            </a:r>
          </a:p>
          <a:p>
            <a:r>
              <a:rPr lang="en-US" dirty="0"/>
              <a:t>12 years Naval Reserve with Direct Commission as Supply Officer</a:t>
            </a:r>
          </a:p>
          <a:p>
            <a:endParaRPr lang="en-US" dirty="0"/>
          </a:p>
          <a:p>
            <a:r>
              <a:rPr lang="en-US" b="1" dirty="0"/>
              <a:t>Education:</a:t>
            </a:r>
          </a:p>
          <a:p>
            <a:r>
              <a:rPr lang="en-US" dirty="0"/>
              <a:t>Nuclear Engineering Thomas Edison</a:t>
            </a:r>
          </a:p>
          <a:p>
            <a:r>
              <a:rPr lang="en-US" dirty="0"/>
              <a:t>MBA University Phoenix</a:t>
            </a:r>
          </a:p>
          <a:p>
            <a:r>
              <a:rPr lang="en-US" dirty="0"/>
              <a:t>Advanced Technology - MIT</a:t>
            </a:r>
          </a:p>
        </p:txBody>
      </p:sp>
      <p:sp>
        <p:nvSpPr>
          <p:cNvPr id="4" name="TextBox 3">
            <a:extLst>
              <a:ext uri="{FF2B5EF4-FFF2-40B4-BE49-F238E27FC236}">
                <a16:creationId xmlns:a16="http://schemas.microsoft.com/office/drawing/2014/main" xmlns="" id="{E57C8605-2DE4-78D0-0F20-E27AF66C32D4}"/>
              </a:ext>
            </a:extLst>
          </p:cNvPr>
          <p:cNvSpPr txBox="1"/>
          <p:nvPr/>
        </p:nvSpPr>
        <p:spPr>
          <a:xfrm>
            <a:off x="5892438" y="5881877"/>
            <a:ext cx="6465817" cy="923330"/>
          </a:xfrm>
          <a:prstGeom prst="rect">
            <a:avLst/>
          </a:prstGeom>
          <a:noFill/>
        </p:spPr>
        <p:txBody>
          <a:bodyPr wrap="square" rtlCol="0">
            <a:spAutoFit/>
          </a:bodyPr>
          <a:lstStyle/>
          <a:p>
            <a:r>
              <a:rPr lang="en-US" i="1" dirty="0"/>
              <a:t>Not allowed to Sky Dive or Scuba Dive until all kids in college</a:t>
            </a:r>
          </a:p>
          <a:p>
            <a:r>
              <a:rPr lang="en-US" i="1" dirty="0"/>
              <a:t>    fourth child graduated in May…</a:t>
            </a:r>
          </a:p>
          <a:p>
            <a:r>
              <a:rPr lang="en-US" i="1" dirty="0"/>
              <a:t>                                                                 And I love Volcano walking…</a:t>
            </a:r>
          </a:p>
        </p:txBody>
      </p:sp>
    </p:spTree>
    <p:extLst>
      <p:ext uri="{BB962C8B-B14F-4D97-AF65-F5344CB8AC3E}">
        <p14:creationId xmlns:p14="http://schemas.microsoft.com/office/powerpoint/2010/main" val="4035116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xmlns="" id="{B59DA972-BD3A-3DCD-81F1-7AF161F58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760FE33-53A6-E75A-9BA0-8B7B1BFDD51E}"/>
              </a:ext>
            </a:extLst>
          </p:cNvPr>
          <p:cNvSpPr>
            <a:spLocks noGrp="1"/>
          </p:cNvSpPr>
          <p:nvPr>
            <p:ph type="title"/>
          </p:nvPr>
        </p:nvSpPr>
        <p:spPr>
          <a:xfrm>
            <a:off x="838200" y="365125"/>
            <a:ext cx="10515600" cy="1325563"/>
          </a:xfrm>
          <a:noFill/>
        </p:spPr>
        <p:txBody>
          <a:bodyPr anchor="ctr"/>
          <a:lstStyle/>
          <a:p>
            <a:r>
              <a:rPr lang="en-US" dirty="0"/>
              <a:t>ENGAGEMENT METRICS</a:t>
            </a:r>
          </a:p>
        </p:txBody>
      </p:sp>
      <p:graphicFrame>
        <p:nvGraphicFramePr>
          <p:cNvPr id="12" name="Table Placeholder 3">
            <a:extLst>
              <a:ext uri="{FF2B5EF4-FFF2-40B4-BE49-F238E27FC236}">
                <a16:creationId xmlns:a16="http://schemas.microsoft.com/office/drawing/2014/main" xmlns="" id="{CB65501E-A327-D358-9D08-A3694677266E}"/>
              </a:ext>
            </a:extLst>
          </p:cNvPr>
          <p:cNvGraphicFramePr>
            <a:graphicFrameLocks noGrp="1"/>
          </p:cNvGraphicFramePr>
          <p:nvPr>
            <p:ph type="tbl" sz="quarter" idx="13"/>
            <p:extLst>
              <p:ext uri="{D42A27DB-BD31-4B8C-83A1-F6EECF244321}">
                <p14:modId xmlns:p14="http://schemas.microsoft.com/office/powerpoint/2010/main" val="2077615209"/>
              </p:ext>
            </p:extLst>
          </p:nvPr>
        </p:nvGraphicFramePr>
        <p:xfrm>
          <a:off x="609600" y="1399074"/>
          <a:ext cx="10972800" cy="3920196"/>
        </p:xfrm>
        <a:graphic>
          <a:graphicData uri="http://schemas.openxmlformats.org/drawingml/2006/table">
            <a:tbl>
              <a:tblPr firstRow="1" bandRow="1">
                <a:tableStyleId>{7E9639D4-E3E2-4D34-9284-5A2195B3D0D7}</a:tableStyleId>
              </a:tblPr>
              <a:tblGrid>
                <a:gridCol w="2743200">
                  <a:extLst>
                    <a:ext uri="{9D8B030D-6E8A-4147-A177-3AD203B41FA5}">
                      <a16:colId xmlns:a16="http://schemas.microsoft.com/office/drawing/2014/main" xmlns="" val="2382218087"/>
                    </a:ext>
                  </a:extLst>
                </a:gridCol>
                <a:gridCol w="2743200">
                  <a:extLst>
                    <a:ext uri="{9D8B030D-6E8A-4147-A177-3AD203B41FA5}">
                      <a16:colId xmlns:a16="http://schemas.microsoft.com/office/drawing/2014/main" xmlns="" val="3953468724"/>
                    </a:ext>
                  </a:extLst>
                </a:gridCol>
                <a:gridCol w="2743200">
                  <a:extLst>
                    <a:ext uri="{9D8B030D-6E8A-4147-A177-3AD203B41FA5}">
                      <a16:colId xmlns:a16="http://schemas.microsoft.com/office/drawing/2014/main" xmlns="" val="4277526474"/>
                    </a:ext>
                  </a:extLst>
                </a:gridCol>
                <a:gridCol w="2743200">
                  <a:extLst>
                    <a:ext uri="{9D8B030D-6E8A-4147-A177-3AD203B41FA5}">
                      <a16:colId xmlns:a16="http://schemas.microsoft.com/office/drawing/2014/main" xmlns="" val="2438884888"/>
                    </a:ext>
                  </a:extLst>
                </a:gridCol>
              </a:tblGrid>
              <a:tr h="653366">
                <a:tc>
                  <a:txBody>
                    <a:bodyPr/>
                    <a:lstStyle/>
                    <a:p>
                      <a:pPr algn="ctr"/>
                      <a:r>
                        <a:rPr lang="en-US" b="0" i="0" dirty="0">
                          <a:latin typeface="+mn-lt"/>
                          <a:cs typeface="Calibri" panose="020F0502020204030204" pitchFamily="34" charset="0"/>
                        </a:rPr>
                        <a:t>IMPACT FACTOR</a:t>
                      </a:r>
                    </a:p>
                  </a:txBody>
                  <a:tcPr anchor="ctr"/>
                </a:tc>
                <a:tc>
                  <a:txBody>
                    <a:bodyPr/>
                    <a:lstStyle/>
                    <a:p>
                      <a:pPr algn="ctr"/>
                      <a:r>
                        <a:rPr lang="en-US" b="0" i="0" dirty="0">
                          <a:latin typeface="+mn-lt"/>
                          <a:cs typeface="Calibri" panose="020F0502020204030204" pitchFamily="34" charset="0"/>
                        </a:rPr>
                        <a:t>MEASUREMENT</a:t>
                      </a:r>
                    </a:p>
                  </a:txBody>
                  <a:tcPr anchor="ctr"/>
                </a:tc>
                <a:tc>
                  <a:txBody>
                    <a:bodyPr/>
                    <a:lstStyle/>
                    <a:p>
                      <a:pPr algn="ctr"/>
                      <a:r>
                        <a:rPr lang="en-US" b="0" i="0" dirty="0">
                          <a:latin typeface="+mn-lt"/>
                          <a:cs typeface="Calibri" panose="020F0502020204030204" pitchFamily="34" charset="0"/>
                        </a:rPr>
                        <a:t>TARGET</a:t>
                      </a:r>
                    </a:p>
                  </a:txBody>
                  <a:tcPr anchor="ctr"/>
                </a:tc>
                <a:tc>
                  <a:txBody>
                    <a:bodyPr/>
                    <a:lstStyle/>
                    <a:p>
                      <a:pPr algn="ctr"/>
                      <a:r>
                        <a:rPr lang="en-US" b="0" i="0" dirty="0">
                          <a:latin typeface="+mn-lt"/>
                          <a:cs typeface="Calibri" panose="020F0502020204030204" pitchFamily="34" charset="0"/>
                        </a:rPr>
                        <a:t>ACHIEVED</a:t>
                      </a:r>
                    </a:p>
                  </a:txBody>
                  <a:tcPr anchor="ctr"/>
                </a:tc>
                <a:extLst>
                  <a:ext uri="{0D108BD9-81ED-4DB2-BD59-A6C34878D82A}">
                    <a16:rowId xmlns:a16="http://schemas.microsoft.com/office/drawing/2014/main" xmlns="" val="2857107962"/>
                  </a:ext>
                </a:extLst>
              </a:tr>
              <a:tr h="653366">
                <a:tc>
                  <a:txBody>
                    <a:bodyPr/>
                    <a:lstStyle/>
                    <a:p>
                      <a:pPr algn="ctr"/>
                      <a:r>
                        <a:rPr lang="en-US" b="0" i="0" dirty="0">
                          <a:latin typeface="+mn-lt"/>
                          <a:cs typeface="Calibri" panose="020F0502020204030204" pitchFamily="34" charset="0"/>
                        </a:rPr>
                        <a:t>Factor</a:t>
                      </a:r>
                    </a:p>
                  </a:txBody>
                  <a:tcPr anchor="ctr"/>
                </a:tc>
                <a:tc>
                  <a:txBody>
                    <a:bodyPr/>
                    <a:lstStyle/>
                    <a:p>
                      <a:pPr algn="ctr"/>
                      <a:r>
                        <a:rPr lang="en-US" b="0" i="0" dirty="0">
                          <a:latin typeface="+mn-lt"/>
                          <a:cs typeface="Calibri" panose="020F0502020204030204" pitchFamily="34" charset="0"/>
                        </a:rPr>
                        <a:t>Percentage (%)</a:t>
                      </a:r>
                    </a:p>
                  </a:txBody>
                  <a:tcPr anchor="ctr"/>
                </a:tc>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extLst>
                  <a:ext uri="{0D108BD9-81ED-4DB2-BD59-A6C34878D82A}">
                    <a16:rowId xmlns:a16="http://schemas.microsoft.com/office/drawing/2014/main" xmlns="" val="1671386868"/>
                  </a:ext>
                </a:extLst>
              </a:tr>
              <a:tr h="653366">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extLst>
                  <a:ext uri="{0D108BD9-81ED-4DB2-BD59-A6C34878D82A}">
                    <a16:rowId xmlns:a16="http://schemas.microsoft.com/office/drawing/2014/main" xmlns="" val="380626418"/>
                  </a:ext>
                </a:extLst>
              </a:tr>
              <a:tr h="653366">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extLst>
                  <a:ext uri="{0D108BD9-81ED-4DB2-BD59-A6C34878D82A}">
                    <a16:rowId xmlns:a16="http://schemas.microsoft.com/office/drawing/2014/main" xmlns="" val="2132482967"/>
                  </a:ext>
                </a:extLst>
              </a:tr>
              <a:tr h="653366">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a:latin typeface="+mn-lt"/>
                        <a:cs typeface="Calibri" panose="020F0502020204030204" pitchFamily="34" charset="0"/>
                      </a:endParaRPr>
                    </a:p>
                  </a:txBody>
                  <a:tcPr anchor="ctr"/>
                </a:tc>
                <a:tc>
                  <a:txBody>
                    <a:bodyPr/>
                    <a:lstStyle/>
                    <a:p>
                      <a:pPr algn="ctr"/>
                      <a:endParaRPr lang="en-US" b="0" i="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extLst>
                  <a:ext uri="{0D108BD9-81ED-4DB2-BD59-A6C34878D82A}">
                    <a16:rowId xmlns:a16="http://schemas.microsoft.com/office/drawing/2014/main" xmlns="" val="3936251906"/>
                  </a:ext>
                </a:extLst>
              </a:tr>
              <a:tr h="653366">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tc>
                  <a:txBody>
                    <a:bodyPr/>
                    <a:lstStyle/>
                    <a:p>
                      <a:pPr algn="ctr"/>
                      <a:endParaRPr lang="en-US" b="0" i="0" dirty="0">
                        <a:latin typeface="+mn-lt"/>
                        <a:cs typeface="Calibri" panose="020F0502020204030204" pitchFamily="34" charset="0"/>
                      </a:endParaRPr>
                    </a:p>
                  </a:txBody>
                  <a:tcPr anchor="ctr"/>
                </a:tc>
                <a:extLst>
                  <a:ext uri="{0D108BD9-81ED-4DB2-BD59-A6C34878D82A}">
                    <a16:rowId xmlns:a16="http://schemas.microsoft.com/office/drawing/2014/main" xmlns="" val="568537164"/>
                  </a:ext>
                </a:extLst>
              </a:tr>
            </a:tbl>
          </a:graphicData>
        </a:graphic>
      </p:graphicFrame>
    </p:spTree>
    <p:extLst>
      <p:ext uri="{BB962C8B-B14F-4D97-AF65-F5344CB8AC3E}">
        <p14:creationId xmlns:p14="http://schemas.microsoft.com/office/powerpoint/2010/main" val="4233691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E996F-22DB-C025-7A43-E0E6EDAA4E51}"/>
              </a:ext>
            </a:extLst>
          </p:cNvPr>
          <p:cNvSpPr>
            <a:spLocks noGrp="1"/>
          </p:cNvSpPr>
          <p:nvPr>
            <p:ph type="title"/>
          </p:nvPr>
        </p:nvSpPr>
        <p:spPr>
          <a:xfrm>
            <a:off x="578498" y="365125"/>
            <a:ext cx="10775302" cy="1325563"/>
          </a:xfrm>
        </p:spPr>
        <p:txBody>
          <a:bodyPr/>
          <a:lstStyle/>
          <a:p>
            <a:r>
              <a:rPr lang="en-US" dirty="0"/>
              <a:t>Research on Coolant Temperature</a:t>
            </a:r>
          </a:p>
        </p:txBody>
      </p:sp>
      <p:sp>
        <p:nvSpPr>
          <p:cNvPr id="3" name="Content Placeholder 2">
            <a:extLst>
              <a:ext uri="{FF2B5EF4-FFF2-40B4-BE49-F238E27FC236}">
                <a16:creationId xmlns:a16="http://schemas.microsoft.com/office/drawing/2014/main" xmlns="" id="{E88B3619-2783-AE2A-31C4-DB1E80C01618}"/>
              </a:ext>
            </a:extLst>
          </p:cNvPr>
          <p:cNvSpPr>
            <a:spLocks noGrp="1"/>
          </p:cNvSpPr>
          <p:nvPr>
            <p:ph idx="1"/>
          </p:nvPr>
        </p:nvSpPr>
        <p:spPr>
          <a:xfrm>
            <a:off x="578497" y="1825625"/>
            <a:ext cx="11206065" cy="4351338"/>
          </a:xfrm>
        </p:spPr>
        <p:txBody>
          <a:bodyPr>
            <a:normAutofit/>
          </a:bodyPr>
          <a:lstStyle/>
          <a:p>
            <a:pPr marL="0" indent="0">
              <a:buNone/>
            </a:pPr>
            <a:r>
              <a:rPr lang="en-US" dirty="0"/>
              <a:t>Coolant Temperature Engine Operating</a:t>
            </a:r>
          </a:p>
          <a:p>
            <a:pPr marL="0" indent="0">
              <a:buNone/>
            </a:pPr>
            <a:r>
              <a:rPr lang="en-US" sz="1800" dirty="0"/>
              <a:t>“The engine coolant temperature affects engine performance, efficiency, and emissions. Lower coolant temperature increases heat transfer and reduces temperatures of the metal of cylinder head, cylinder, and piston. However, this lowers the average gas temperature and pressure, increases frictional losses, and reduces the work per cycle transferred to the piston. Thermal stresses due to temperature gradients increase with lower coolant temperatures. Changes in gas temperature due to the change in coolant temperature influence the emission formation of nitrogen oxides, carbon monoxide, carbon dioxide, and unburned hydrocarbons”</a:t>
            </a:r>
          </a:p>
          <a:p>
            <a:pPr marL="0" indent="0">
              <a:buNone/>
            </a:pPr>
            <a:r>
              <a:rPr lang="en-US" sz="1600" b="1" dirty="0"/>
              <a:t>Reference:  </a:t>
            </a:r>
            <a:r>
              <a:rPr lang="en-US" sz="1600" dirty="0"/>
              <a:t>Heywood, J.B., 1988, "Internal Combustion Engine Fundamentals," McGraw-Hill Book Company, New York. </a:t>
            </a:r>
          </a:p>
          <a:p>
            <a:pPr marL="0" indent="0">
              <a:buNone/>
            </a:pPr>
            <a:endParaRPr lang="en-US" sz="1800" dirty="0"/>
          </a:p>
          <a:p>
            <a:pPr marL="0" indent="0">
              <a:buNone/>
            </a:pPr>
            <a:endParaRPr lang="en-US" sz="1800" dirty="0"/>
          </a:p>
          <a:p>
            <a:pPr marL="0" indent="0">
              <a:buNone/>
            </a:pPr>
            <a:r>
              <a:rPr lang="en-US" sz="1800" dirty="0"/>
              <a:t>Gensets, like for Portable Power Fleets, have power derating (cannot reach full power) when temperatures push higher. Stretching the time it takes for the engine to hit op limits means greater available rated power during higher temperatures </a:t>
            </a:r>
            <a:r>
              <a:rPr lang="en-US" sz="1800" dirty="0">
                <a:sym typeface="Wingdings" panose="05000000000000000000" pitchFamily="2" charset="2"/>
              </a:rPr>
              <a:t> competitive advantage over machines w/out.</a:t>
            </a:r>
            <a:endParaRPr lang="en-US" sz="1800" dirty="0"/>
          </a:p>
        </p:txBody>
      </p:sp>
    </p:spTree>
    <p:extLst>
      <p:ext uri="{BB962C8B-B14F-4D97-AF65-F5344CB8AC3E}">
        <p14:creationId xmlns:p14="http://schemas.microsoft.com/office/powerpoint/2010/main" val="2375889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94437-9D6B-87A3-5246-C35A1B0CFE61}"/>
              </a:ext>
            </a:extLst>
          </p:cNvPr>
          <p:cNvSpPr>
            <a:spLocks noGrp="1"/>
          </p:cNvSpPr>
          <p:nvPr>
            <p:ph type="title"/>
          </p:nvPr>
        </p:nvSpPr>
        <p:spPr>
          <a:xfrm>
            <a:off x="838200" y="167951"/>
            <a:ext cx="10515600" cy="1523689"/>
          </a:xfrm>
        </p:spPr>
        <p:txBody>
          <a:bodyPr/>
          <a:lstStyle/>
          <a:p>
            <a:r>
              <a:rPr lang="en-US" b="1" dirty="0"/>
              <a:t>Aspects &amp; Impacts</a:t>
            </a:r>
            <a:br>
              <a:rPr lang="en-US" b="1" dirty="0"/>
            </a:br>
            <a:r>
              <a:rPr lang="en-US" sz="1600" b="1" dirty="0">
                <a:effectLst>
                  <a:outerShdw blurRad="38100" dist="38100" dir="2700000" algn="tl">
                    <a:srgbClr val="000000">
                      <a:alpha val="43137"/>
                    </a:srgbClr>
                  </a:outerShdw>
                </a:effectLst>
              </a:rPr>
              <a:t>Sustaining gains</a:t>
            </a:r>
            <a:endParaRPr lang="en-US"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xmlns="" id="{7A139F87-E63A-EE7B-09B0-51A918CA37EA}"/>
              </a:ext>
            </a:extLst>
          </p:cNvPr>
          <p:cNvSpPr txBox="1"/>
          <p:nvPr/>
        </p:nvSpPr>
        <p:spPr>
          <a:xfrm>
            <a:off x="0" y="6211669"/>
            <a:ext cx="2979975" cy="646331"/>
          </a:xfrm>
          <a:prstGeom prst="rect">
            <a:avLst/>
          </a:prstGeom>
          <a:noFill/>
        </p:spPr>
        <p:txBody>
          <a:bodyPr wrap="square" rtlCol="0">
            <a:spAutoFit/>
          </a:bodyPr>
          <a:lstStyle/>
          <a:p>
            <a:r>
              <a:rPr lang="en-US" b="1" dirty="0"/>
              <a:t>Aspect </a:t>
            </a:r>
            <a:r>
              <a:rPr lang="en-US" dirty="0"/>
              <a:t>is a cause or reason </a:t>
            </a:r>
          </a:p>
          <a:p>
            <a:r>
              <a:rPr lang="en-US" b="1" dirty="0"/>
              <a:t>Impact</a:t>
            </a:r>
            <a:r>
              <a:rPr lang="en-US" dirty="0"/>
              <a:t> is an effect or result</a:t>
            </a:r>
          </a:p>
        </p:txBody>
      </p:sp>
      <p:pic>
        <p:nvPicPr>
          <p:cNvPr id="1026" name="Picture 2">
            <a:extLst>
              <a:ext uri="{FF2B5EF4-FFF2-40B4-BE49-F238E27FC236}">
                <a16:creationId xmlns:a16="http://schemas.microsoft.com/office/drawing/2014/main" xmlns="" id="{E1110C4B-4826-6034-9E07-4D0943161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3" y="1577843"/>
            <a:ext cx="12207183" cy="474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9A23615E-2482-BBC0-CF9C-51E9B9E684F0}"/>
              </a:ext>
            </a:extLst>
          </p:cNvPr>
          <p:cNvSpPr txBox="1"/>
          <p:nvPr/>
        </p:nvSpPr>
        <p:spPr>
          <a:xfrm>
            <a:off x="1354374" y="1685674"/>
            <a:ext cx="1000450" cy="369332"/>
          </a:xfrm>
          <a:prstGeom prst="rect">
            <a:avLst/>
          </a:prstGeom>
          <a:noFill/>
        </p:spPr>
        <p:txBody>
          <a:bodyPr wrap="square" rtlCol="0">
            <a:spAutoFit/>
          </a:bodyPr>
          <a:lstStyle/>
          <a:p>
            <a:r>
              <a:rPr lang="en-US" b="1" dirty="0">
                <a:solidFill>
                  <a:schemeClr val="bg1"/>
                </a:solidFill>
              </a:rPr>
              <a:t>People</a:t>
            </a:r>
          </a:p>
        </p:txBody>
      </p:sp>
      <p:sp>
        <p:nvSpPr>
          <p:cNvPr id="7" name="TextBox 6">
            <a:extLst>
              <a:ext uri="{FF2B5EF4-FFF2-40B4-BE49-F238E27FC236}">
                <a16:creationId xmlns:a16="http://schemas.microsoft.com/office/drawing/2014/main" xmlns="" id="{0BE34580-9C0B-6464-FB3C-A92DBB8CE14F}"/>
              </a:ext>
            </a:extLst>
          </p:cNvPr>
          <p:cNvSpPr txBox="1"/>
          <p:nvPr/>
        </p:nvSpPr>
        <p:spPr>
          <a:xfrm>
            <a:off x="4595526" y="1685674"/>
            <a:ext cx="2677886" cy="369332"/>
          </a:xfrm>
          <a:prstGeom prst="rect">
            <a:avLst/>
          </a:prstGeom>
          <a:noFill/>
        </p:spPr>
        <p:txBody>
          <a:bodyPr wrap="square" rtlCol="0">
            <a:spAutoFit/>
          </a:bodyPr>
          <a:lstStyle/>
          <a:p>
            <a:r>
              <a:rPr lang="en-US" b="1" dirty="0">
                <a:solidFill>
                  <a:schemeClr val="bg1"/>
                </a:solidFill>
              </a:rPr>
              <a:t>Equipment- Infrastructure</a:t>
            </a:r>
          </a:p>
        </p:txBody>
      </p:sp>
      <p:sp>
        <p:nvSpPr>
          <p:cNvPr id="8" name="TextBox 7">
            <a:extLst>
              <a:ext uri="{FF2B5EF4-FFF2-40B4-BE49-F238E27FC236}">
                <a16:creationId xmlns:a16="http://schemas.microsoft.com/office/drawing/2014/main" xmlns="" id="{504F6DC1-AFAD-ED20-0A9B-10FC98DA6CBD}"/>
              </a:ext>
            </a:extLst>
          </p:cNvPr>
          <p:cNvSpPr txBox="1"/>
          <p:nvPr/>
        </p:nvSpPr>
        <p:spPr>
          <a:xfrm>
            <a:off x="9311951" y="1685674"/>
            <a:ext cx="1790122" cy="369332"/>
          </a:xfrm>
          <a:prstGeom prst="rect">
            <a:avLst/>
          </a:prstGeom>
          <a:noFill/>
        </p:spPr>
        <p:txBody>
          <a:bodyPr wrap="square" rtlCol="0">
            <a:spAutoFit/>
          </a:bodyPr>
          <a:lstStyle/>
          <a:p>
            <a:r>
              <a:rPr lang="en-US" b="1" dirty="0">
                <a:solidFill>
                  <a:schemeClr val="bg1"/>
                </a:solidFill>
              </a:rPr>
              <a:t>Something Else</a:t>
            </a:r>
          </a:p>
        </p:txBody>
      </p:sp>
    </p:spTree>
    <p:extLst>
      <p:ext uri="{BB962C8B-B14F-4D97-AF65-F5344CB8AC3E}">
        <p14:creationId xmlns:p14="http://schemas.microsoft.com/office/powerpoint/2010/main" val="130123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9A5BC77A-ADD5-870F-921D-10E4912BFAFA}"/>
              </a:ext>
            </a:extLst>
          </p:cNvPr>
          <p:cNvPicPr>
            <a:picLocks noChangeAspect="1"/>
          </p:cNvPicPr>
          <p:nvPr/>
        </p:nvPicPr>
        <p:blipFill>
          <a:blip r:embed="rId2"/>
          <a:srcRect t="1132" b="3908"/>
          <a:stretch>
            <a:fillRect/>
          </a:stretch>
        </p:blipFill>
        <p:spPr>
          <a:xfrm>
            <a:off x="457200" y="457200"/>
            <a:ext cx="11277600" cy="5943600"/>
          </a:xfrm>
          <a:prstGeom prst="rect">
            <a:avLst/>
          </a:prstGeom>
        </p:spPr>
      </p:pic>
      <p:sp>
        <p:nvSpPr>
          <p:cNvPr id="6" name="TextBox 5">
            <a:extLst>
              <a:ext uri="{FF2B5EF4-FFF2-40B4-BE49-F238E27FC236}">
                <a16:creationId xmlns:a16="http://schemas.microsoft.com/office/drawing/2014/main" xmlns="" id="{E41AE02F-000E-DBC0-2816-791C689D7E60}"/>
              </a:ext>
            </a:extLst>
          </p:cNvPr>
          <p:cNvSpPr txBox="1"/>
          <p:nvPr/>
        </p:nvSpPr>
        <p:spPr>
          <a:xfrm>
            <a:off x="454888" y="517928"/>
            <a:ext cx="5554026" cy="523220"/>
          </a:xfrm>
          <a:prstGeom prst="rect">
            <a:avLst/>
          </a:prstGeom>
          <a:noFill/>
        </p:spPr>
        <p:txBody>
          <a:bodyPr wrap="square" rtlCol="0">
            <a:spAutoFit/>
          </a:bodyPr>
          <a:lstStyle/>
          <a:p>
            <a:r>
              <a:rPr lang="en-US" sz="2800" b="1" dirty="0">
                <a:solidFill>
                  <a:schemeClr val="bg1"/>
                </a:solidFill>
              </a:rPr>
              <a:t>STC Facility Purpose and History</a:t>
            </a:r>
          </a:p>
        </p:txBody>
      </p:sp>
      <p:sp>
        <p:nvSpPr>
          <p:cNvPr id="7" name="TextBox 6">
            <a:extLst>
              <a:ext uri="{FF2B5EF4-FFF2-40B4-BE49-F238E27FC236}">
                <a16:creationId xmlns:a16="http://schemas.microsoft.com/office/drawing/2014/main" xmlns="" id="{77E7E173-7B49-9810-F39D-6E9B25C986D1}"/>
              </a:ext>
            </a:extLst>
          </p:cNvPr>
          <p:cNvSpPr txBox="1"/>
          <p:nvPr/>
        </p:nvSpPr>
        <p:spPr>
          <a:xfrm>
            <a:off x="4493665" y="3680776"/>
            <a:ext cx="961053" cy="646331"/>
          </a:xfrm>
          <a:prstGeom prst="rect">
            <a:avLst/>
          </a:prstGeom>
          <a:noFill/>
        </p:spPr>
        <p:txBody>
          <a:bodyPr wrap="square" rtlCol="0">
            <a:spAutoFit/>
          </a:bodyPr>
          <a:lstStyle/>
          <a:p>
            <a:pPr algn="ctr"/>
            <a:r>
              <a:rPr lang="en-US" b="1" dirty="0">
                <a:solidFill>
                  <a:schemeClr val="bg1"/>
                </a:solidFill>
              </a:rPr>
              <a:t>Drill Ops</a:t>
            </a:r>
          </a:p>
        </p:txBody>
      </p:sp>
      <p:sp>
        <p:nvSpPr>
          <p:cNvPr id="8" name="TextBox 7">
            <a:extLst>
              <a:ext uri="{FF2B5EF4-FFF2-40B4-BE49-F238E27FC236}">
                <a16:creationId xmlns:a16="http://schemas.microsoft.com/office/drawing/2014/main" xmlns="" id="{0919BCBE-1DDF-1550-5D5A-9E31FA453021}"/>
              </a:ext>
            </a:extLst>
          </p:cNvPr>
          <p:cNvSpPr txBox="1"/>
          <p:nvPr/>
        </p:nvSpPr>
        <p:spPr>
          <a:xfrm>
            <a:off x="3396060" y="3052425"/>
            <a:ext cx="1415133" cy="646331"/>
          </a:xfrm>
          <a:prstGeom prst="rect">
            <a:avLst/>
          </a:prstGeom>
          <a:noFill/>
        </p:spPr>
        <p:txBody>
          <a:bodyPr wrap="square" rtlCol="0">
            <a:spAutoFit/>
          </a:bodyPr>
          <a:lstStyle/>
          <a:p>
            <a:pPr algn="ctr"/>
            <a:r>
              <a:rPr lang="en-US" dirty="0">
                <a:solidFill>
                  <a:schemeClr val="bg1"/>
                </a:solidFill>
              </a:rPr>
              <a:t>Completion Tech</a:t>
            </a:r>
          </a:p>
        </p:txBody>
      </p:sp>
      <p:sp>
        <p:nvSpPr>
          <p:cNvPr id="9" name="TextBox 8">
            <a:extLst>
              <a:ext uri="{FF2B5EF4-FFF2-40B4-BE49-F238E27FC236}">
                <a16:creationId xmlns:a16="http://schemas.microsoft.com/office/drawing/2014/main" xmlns="" id="{3900F9F9-B0DE-C21D-175A-92DD27500C84}"/>
              </a:ext>
            </a:extLst>
          </p:cNvPr>
          <p:cNvSpPr txBox="1"/>
          <p:nvPr/>
        </p:nvSpPr>
        <p:spPr>
          <a:xfrm>
            <a:off x="5384910" y="3768965"/>
            <a:ext cx="1415133" cy="646331"/>
          </a:xfrm>
          <a:prstGeom prst="rect">
            <a:avLst/>
          </a:prstGeom>
          <a:noFill/>
        </p:spPr>
        <p:txBody>
          <a:bodyPr wrap="square" rtlCol="0">
            <a:spAutoFit/>
          </a:bodyPr>
          <a:lstStyle/>
          <a:p>
            <a:pPr algn="ctr"/>
            <a:r>
              <a:rPr lang="en-US" dirty="0">
                <a:solidFill>
                  <a:schemeClr val="bg1"/>
                </a:solidFill>
              </a:rPr>
              <a:t>Geothermal</a:t>
            </a:r>
          </a:p>
          <a:p>
            <a:pPr algn="ctr"/>
            <a:r>
              <a:rPr lang="en-US" dirty="0">
                <a:solidFill>
                  <a:schemeClr val="bg1"/>
                </a:solidFill>
              </a:rPr>
              <a:t>Tech</a:t>
            </a:r>
          </a:p>
        </p:txBody>
      </p:sp>
      <p:sp>
        <p:nvSpPr>
          <p:cNvPr id="11" name="TextBox 10">
            <a:extLst>
              <a:ext uri="{FF2B5EF4-FFF2-40B4-BE49-F238E27FC236}">
                <a16:creationId xmlns:a16="http://schemas.microsoft.com/office/drawing/2014/main" xmlns="" id="{BE48B95B-EE69-447C-C811-EF31F9B33AE6}"/>
              </a:ext>
            </a:extLst>
          </p:cNvPr>
          <p:cNvSpPr txBox="1"/>
          <p:nvPr/>
        </p:nvSpPr>
        <p:spPr>
          <a:xfrm>
            <a:off x="6008914" y="1798380"/>
            <a:ext cx="1415133" cy="646331"/>
          </a:xfrm>
          <a:prstGeom prst="rect">
            <a:avLst/>
          </a:prstGeom>
          <a:noFill/>
        </p:spPr>
        <p:txBody>
          <a:bodyPr wrap="square" rtlCol="0">
            <a:spAutoFit/>
          </a:bodyPr>
          <a:lstStyle/>
          <a:p>
            <a:pPr algn="ctr"/>
            <a:r>
              <a:rPr lang="en-US" dirty="0">
                <a:solidFill>
                  <a:schemeClr val="bg1"/>
                </a:solidFill>
              </a:rPr>
              <a:t>Renewable Tech</a:t>
            </a:r>
          </a:p>
        </p:txBody>
      </p:sp>
      <p:sp>
        <p:nvSpPr>
          <p:cNvPr id="13" name="TextBox 12">
            <a:extLst>
              <a:ext uri="{FF2B5EF4-FFF2-40B4-BE49-F238E27FC236}">
                <a16:creationId xmlns:a16="http://schemas.microsoft.com/office/drawing/2014/main" xmlns="" id="{46162516-BC39-6162-EB64-31D053B79F2B}"/>
              </a:ext>
            </a:extLst>
          </p:cNvPr>
          <p:cNvSpPr txBox="1"/>
          <p:nvPr/>
        </p:nvSpPr>
        <p:spPr>
          <a:xfrm>
            <a:off x="6270188" y="3171824"/>
            <a:ext cx="1415133" cy="646331"/>
          </a:xfrm>
          <a:prstGeom prst="rect">
            <a:avLst/>
          </a:prstGeom>
          <a:noFill/>
        </p:spPr>
        <p:txBody>
          <a:bodyPr wrap="square" rtlCol="0">
            <a:spAutoFit/>
          </a:bodyPr>
          <a:lstStyle/>
          <a:p>
            <a:pPr algn="ctr"/>
            <a:r>
              <a:rPr lang="en-US" dirty="0">
                <a:solidFill>
                  <a:schemeClr val="bg1"/>
                </a:solidFill>
              </a:rPr>
              <a:t>Emissions Monitoring</a:t>
            </a:r>
          </a:p>
        </p:txBody>
      </p:sp>
      <p:sp>
        <p:nvSpPr>
          <p:cNvPr id="15" name="TextBox 14">
            <a:extLst>
              <a:ext uri="{FF2B5EF4-FFF2-40B4-BE49-F238E27FC236}">
                <a16:creationId xmlns:a16="http://schemas.microsoft.com/office/drawing/2014/main" xmlns="" id="{DB5B74CC-1902-92E6-30BE-CEA78E442E1F}"/>
              </a:ext>
            </a:extLst>
          </p:cNvPr>
          <p:cNvSpPr txBox="1"/>
          <p:nvPr/>
        </p:nvSpPr>
        <p:spPr>
          <a:xfrm>
            <a:off x="2756435" y="1674118"/>
            <a:ext cx="1415133" cy="923330"/>
          </a:xfrm>
          <a:prstGeom prst="rect">
            <a:avLst/>
          </a:prstGeom>
          <a:noFill/>
        </p:spPr>
        <p:txBody>
          <a:bodyPr wrap="square" rtlCol="0">
            <a:spAutoFit/>
          </a:bodyPr>
          <a:lstStyle/>
          <a:p>
            <a:pPr algn="ctr"/>
            <a:r>
              <a:rPr lang="en-US" dirty="0">
                <a:solidFill>
                  <a:schemeClr val="bg1"/>
                </a:solidFill>
              </a:rPr>
              <a:t>Coil Tubing- Extended Reach</a:t>
            </a:r>
          </a:p>
        </p:txBody>
      </p:sp>
      <p:sp>
        <p:nvSpPr>
          <p:cNvPr id="17" name="TextBox 16">
            <a:extLst>
              <a:ext uri="{FF2B5EF4-FFF2-40B4-BE49-F238E27FC236}">
                <a16:creationId xmlns:a16="http://schemas.microsoft.com/office/drawing/2014/main" xmlns="" id="{403BD4A4-449F-EA59-E13E-3E5899DF1181}"/>
              </a:ext>
            </a:extLst>
          </p:cNvPr>
          <p:cNvSpPr txBox="1"/>
          <p:nvPr/>
        </p:nvSpPr>
        <p:spPr>
          <a:xfrm>
            <a:off x="5822302" y="5989778"/>
            <a:ext cx="6248389" cy="461665"/>
          </a:xfrm>
          <a:prstGeom prst="rect">
            <a:avLst/>
          </a:prstGeom>
          <a:noFill/>
        </p:spPr>
        <p:txBody>
          <a:bodyPr wrap="square" rtlCol="0">
            <a:spAutoFit/>
          </a:bodyPr>
          <a:lstStyle/>
          <a:p>
            <a:r>
              <a:rPr lang="en-US" sz="2400" dirty="0">
                <a:solidFill>
                  <a:schemeClr val="bg1"/>
                </a:solidFill>
              </a:rPr>
              <a:t>Research &amp; Accelerating Products to Market</a:t>
            </a:r>
          </a:p>
        </p:txBody>
      </p:sp>
      <p:sp>
        <p:nvSpPr>
          <p:cNvPr id="18" name="TextBox 17">
            <a:extLst>
              <a:ext uri="{FF2B5EF4-FFF2-40B4-BE49-F238E27FC236}">
                <a16:creationId xmlns:a16="http://schemas.microsoft.com/office/drawing/2014/main" xmlns="" id="{B8C25B33-C493-AEA9-BFA0-9264A03DBC31}"/>
              </a:ext>
            </a:extLst>
          </p:cNvPr>
          <p:cNvSpPr txBox="1"/>
          <p:nvPr/>
        </p:nvSpPr>
        <p:spPr>
          <a:xfrm>
            <a:off x="8864414" y="1405804"/>
            <a:ext cx="2844710" cy="4555093"/>
          </a:xfrm>
          <a:prstGeom prst="rect">
            <a:avLst/>
          </a:prstGeom>
          <a:noFill/>
        </p:spPr>
        <p:txBody>
          <a:bodyPr wrap="square" rtlCol="0">
            <a:spAutoFit/>
          </a:bodyPr>
          <a:lstStyle/>
          <a:p>
            <a:r>
              <a:rPr lang="en-US" sz="2000" b="1" dirty="0">
                <a:solidFill>
                  <a:schemeClr val="bg1"/>
                </a:solidFill>
              </a:rPr>
              <a:t>Example Partners</a:t>
            </a:r>
          </a:p>
          <a:p>
            <a:endParaRPr lang="en-US" dirty="0">
              <a:solidFill>
                <a:schemeClr val="bg1"/>
              </a:solidFill>
            </a:endParaRPr>
          </a:p>
          <a:p>
            <a:r>
              <a:rPr lang="en-US" b="1" dirty="0">
                <a:solidFill>
                  <a:schemeClr val="bg1"/>
                </a:solidFill>
              </a:rPr>
              <a:t>Industry</a:t>
            </a:r>
          </a:p>
          <a:p>
            <a:r>
              <a:rPr lang="en-US" dirty="0">
                <a:solidFill>
                  <a:schemeClr val="bg1"/>
                </a:solidFill>
              </a:rPr>
              <a:t>  -Shell</a:t>
            </a:r>
          </a:p>
          <a:p>
            <a:r>
              <a:rPr lang="en-US" dirty="0">
                <a:solidFill>
                  <a:schemeClr val="bg1"/>
                </a:solidFill>
              </a:rPr>
              <a:t>  -Exxon</a:t>
            </a:r>
          </a:p>
          <a:p>
            <a:r>
              <a:rPr lang="en-US" dirty="0">
                <a:solidFill>
                  <a:schemeClr val="bg1"/>
                </a:solidFill>
              </a:rPr>
              <a:t>  -Halliburton</a:t>
            </a:r>
          </a:p>
          <a:p>
            <a:r>
              <a:rPr lang="en-US" dirty="0">
                <a:solidFill>
                  <a:schemeClr val="bg1"/>
                </a:solidFill>
              </a:rPr>
              <a:t>  -Acacia Energy Solutions</a:t>
            </a:r>
          </a:p>
          <a:p>
            <a:r>
              <a:rPr lang="en-US" dirty="0">
                <a:solidFill>
                  <a:schemeClr val="bg1"/>
                </a:solidFill>
              </a:rPr>
              <a:t>  -Vendors</a:t>
            </a:r>
          </a:p>
          <a:p>
            <a:r>
              <a:rPr lang="en-US" dirty="0">
                <a:solidFill>
                  <a:schemeClr val="bg1"/>
                </a:solidFill>
              </a:rPr>
              <a:t>  -Start-ups - Tech Review</a:t>
            </a:r>
          </a:p>
          <a:p>
            <a:endParaRPr lang="en-US" dirty="0">
              <a:solidFill>
                <a:schemeClr val="bg1"/>
              </a:solidFill>
            </a:endParaRPr>
          </a:p>
          <a:p>
            <a:r>
              <a:rPr lang="en-US" b="1" dirty="0">
                <a:solidFill>
                  <a:schemeClr val="bg1"/>
                </a:solidFill>
              </a:rPr>
              <a:t>University</a:t>
            </a:r>
          </a:p>
          <a:p>
            <a:r>
              <a:rPr lang="en-US" dirty="0">
                <a:solidFill>
                  <a:schemeClr val="bg1"/>
                </a:solidFill>
              </a:rPr>
              <a:t>  -UT RAPID</a:t>
            </a:r>
          </a:p>
          <a:p>
            <a:r>
              <a:rPr lang="en-US" dirty="0">
                <a:solidFill>
                  <a:schemeClr val="bg1"/>
                </a:solidFill>
              </a:rPr>
              <a:t>  -TX A&amp;M</a:t>
            </a:r>
          </a:p>
          <a:p>
            <a:r>
              <a:rPr lang="en-US" dirty="0">
                <a:solidFill>
                  <a:schemeClr val="bg1"/>
                </a:solidFill>
              </a:rPr>
              <a:t>  -SMU</a:t>
            </a:r>
          </a:p>
          <a:p>
            <a:r>
              <a:rPr lang="en-US" dirty="0">
                <a:solidFill>
                  <a:schemeClr val="bg1"/>
                </a:solidFill>
              </a:rPr>
              <a:t>  -LSU</a:t>
            </a:r>
          </a:p>
          <a:p>
            <a:r>
              <a:rPr lang="en-US" dirty="0">
                <a:solidFill>
                  <a:schemeClr val="bg1"/>
                </a:solidFill>
              </a:rPr>
              <a:t>  -OU</a:t>
            </a:r>
          </a:p>
        </p:txBody>
      </p:sp>
      <p:sp>
        <p:nvSpPr>
          <p:cNvPr id="19" name="TextBox 18">
            <a:extLst>
              <a:ext uri="{FF2B5EF4-FFF2-40B4-BE49-F238E27FC236}">
                <a16:creationId xmlns:a16="http://schemas.microsoft.com/office/drawing/2014/main" xmlns="" id="{1E475702-C2FD-5730-E6AC-B699AAF3EA34}"/>
              </a:ext>
            </a:extLst>
          </p:cNvPr>
          <p:cNvSpPr txBox="1"/>
          <p:nvPr/>
        </p:nvSpPr>
        <p:spPr>
          <a:xfrm>
            <a:off x="4801645" y="3206297"/>
            <a:ext cx="1415133" cy="369332"/>
          </a:xfrm>
          <a:prstGeom prst="rect">
            <a:avLst/>
          </a:prstGeom>
          <a:noFill/>
        </p:spPr>
        <p:txBody>
          <a:bodyPr wrap="square" rtlCol="0">
            <a:spAutoFit/>
          </a:bodyPr>
          <a:lstStyle/>
          <a:p>
            <a:pPr algn="ctr"/>
            <a:r>
              <a:rPr lang="en-US" dirty="0">
                <a:solidFill>
                  <a:schemeClr val="bg1"/>
                </a:solidFill>
              </a:rPr>
              <a:t>Lab Bay</a:t>
            </a:r>
          </a:p>
        </p:txBody>
      </p:sp>
      <p:sp>
        <p:nvSpPr>
          <p:cNvPr id="20" name="TextBox 19">
            <a:extLst>
              <a:ext uri="{FF2B5EF4-FFF2-40B4-BE49-F238E27FC236}">
                <a16:creationId xmlns:a16="http://schemas.microsoft.com/office/drawing/2014/main" xmlns="" id="{8BFFC7D2-697A-F15A-E50E-A599A275FD58}"/>
              </a:ext>
            </a:extLst>
          </p:cNvPr>
          <p:cNvSpPr txBox="1"/>
          <p:nvPr/>
        </p:nvSpPr>
        <p:spPr>
          <a:xfrm>
            <a:off x="2679312" y="4785902"/>
            <a:ext cx="1415133" cy="646331"/>
          </a:xfrm>
          <a:prstGeom prst="rect">
            <a:avLst/>
          </a:prstGeom>
          <a:noFill/>
        </p:spPr>
        <p:txBody>
          <a:bodyPr wrap="square" rtlCol="0">
            <a:spAutoFit/>
          </a:bodyPr>
          <a:lstStyle/>
          <a:p>
            <a:pPr algn="ctr"/>
            <a:r>
              <a:rPr lang="en-US" dirty="0">
                <a:solidFill>
                  <a:schemeClr val="bg1"/>
                </a:solidFill>
              </a:rPr>
              <a:t>Renewable Tech</a:t>
            </a:r>
          </a:p>
        </p:txBody>
      </p:sp>
      <p:sp>
        <p:nvSpPr>
          <p:cNvPr id="21" name="TextBox 20">
            <a:extLst>
              <a:ext uri="{FF2B5EF4-FFF2-40B4-BE49-F238E27FC236}">
                <a16:creationId xmlns:a16="http://schemas.microsoft.com/office/drawing/2014/main" xmlns="" id="{2EFF7649-E59E-9C29-E4A4-4A542E16F562}"/>
              </a:ext>
            </a:extLst>
          </p:cNvPr>
          <p:cNvSpPr txBox="1"/>
          <p:nvPr/>
        </p:nvSpPr>
        <p:spPr>
          <a:xfrm>
            <a:off x="453510" y="6443622"/>
            <a:ext cx="8080310" cy="369332"/>
          </a:xfrm>
          <a:prstGeom prst="rect">
            <a:avLst/>
          </a:prstGeom>
          <a:noFill/>
        </p:spPr>
        <p:txBody>
          <a:bodyPr wrap="square" rtlCol="0">
            <a:spAutoFit/>
          </a:bodyPr>
          <a:lstStyle/>
          <a:p>
            <a:r>
              <a:rPr lang="en-US" dirty="0">
                <a:solidFill>
                  <a:schemeClr val="bg1"/>
                </a:solidFill>
              </a:rPr>
              <a:t>Drilling  Space:  2,800acres  </a:t>
            </a:r>
            <a:r>
              <a:rPr lang="en-US" dirty="0">
                <a:solidFill>
                  <a:schemeClr val="bg1"/>
                </a:solidFill>
                <a:sym typeface="Wingdings" panose="05000000000000000000" pitchFamily="2" charset="2"/>
              </a:rPr>
              <a:t> 12,000ft Depth w/ 10,000ft Horizontal Reach</a:t>
            </a:r>
            <a:endParaRPr lang="en-US" dirty="0">
              <a:solidFill>
                <a:schemeClr val="bg1"/>
              </a:solidFill>
            </a:endParaRPr>
          </a:p>
        </p:txBody>
      </p:sp>
      <p:sp>
        <p:nvSpPr>
          <p:cNvPr id="22" name="TextBox 21">
            <a:extLst>
              <a:ext uri="{FF2B5EF4-FFF2-40B4-BE49-F238E27FC236}">
                <a16:creationId xmlns:a16="http://schemas.microsoft.com/office/drawing/2014/main" xmlns="" id="{4D3BC146-7012-F2F0-F580-603D5E05DF15}"/>
              </a:ext>
            </a:extLst>
          </p:cNvPr>
          <p:cNvSpPr txBox="1"/>
          <p:nvPr/>
        </p:nvSpPr>
        <p:spPr>
          <a:xfrm>
            <a:off x="9068536" y="6462921"/>
            <a:ext cx="3002156" cy="338554"/>
          </a:xfrm>
          <a:prstGeom prst="rect">
            <a:avLst/>
          </a:prstGeom>
          <a:noFill/>
        </p:spPr>
        <p:txBody>
          <a:bodyPr wrap="square" rtlCol="0">
            <a:spAutoFit/>
          </a:bodyPr>
          <a:lstStyle/>
          <a:p>
            <a:r>
              <a:rPr lang="en-US" sz="1600" dirty="0">
                <a:solidFill>
                  <a:schemeClr val="bg1"/>
                </a:solidFill>
              </a:rPr>
              <a:t>To Date:  &gt;70 well programs</a:t>
            </a:r>
          </a:p>
        </p:txBody>
      </p:sp>
      <p:sp>
        <p:nvSpPr>
          <p:cNvPr id="23" name="TextBox 22">
            <a:extLst>
              <a:ext uri="{FF2B5EF4-FFF2-40B4-BE49-F238E27FC236}">
                <a16:creationId xmlns:a16="http://schemas.microsoft.com/office/drawing/2014/main" xmlns="" id="{0B35BCE1-3C56-FAC8-6BD2-63DF29949B85}"/>
              </a:ext>
            </a:extLst>
          </p:cNvPr>
          <p:cNvSpPr txBox="1"/>
          <p:nvPr/>
        </p:nvSpPr>
        <p:spPr>
          <a:xfrm>
            <a:off x="468115" y="989677"/>
            <a:ext cx="1912777" cy="923330"/>
          </a:xfrm>
          <a:prstGeom prst="rect">
            <a:avLst/>
          </a:prstGeom>
          <a:noFill/>
        </p:spPr>
        <p:txBody>
          <a:bodyPr wrap="square" rtlCol="0">
            <a:spAutoFit/>
          </a:bodyPr>
          <a:lstStyle/>
          <a:p>
            <a:r>
              <a:rPr lang="en-US" b="1" dirty="0">
                <a:solidFill>
                  <a:srgbClr val="FFFF00"/>
                </a:solidFill>
                <a:highlight>
                  <a:srgbClr val="800000"/>
                </a:highlight>
              </a:rPr>
              <a:t>Oct 2014</a:t>
            </a:r>
          </a:p>
          <a:p>
            <a:r>
              <a:rPr lang="en-US" b="1" dirty="0">
                <a:solidFill>
                  <a:srgbClr val="FFFF00"/>
                </a:solidFill>
              </a:rPr>
              <a:t>Start Drill Ops</a:t>
            </a:r>
          </a:p>
          <a:p>
            <a:r>
              <a:rPr lang="en-US" b="1" dirty="0">
                <a:solidFill>
                  <a:srgbClr val="FFFF00"/>
                </a:solidFill>
              </a:rPr>
              <a:t>Start of Facility</a:t>
            </a:r>
          </a:p>
        </p:txBody>
      </p:sp>
    </p:spTree>
    <p:extLst>
      <p:ext uri="{BB962C8B-B14F-4D97-AF65-F5344CB8AC3E}">
        <p14:creationId xmlns:p14="http://schemas.microsoft.com/office/powerpoint/2010/main" val="357574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B4844B0-2A5E-372F-CE92-C96E433B7BB9}"/>
              </a:ext>
            </a:extLst>
          </p:cNvPr>
          <p:cNvSpPr txBox="1"/>
          <p:nvPr/>
        </p:nvSpPr>
        <p:spPr>
          <a:xfrm>
            <a:off x="139960" y="550507"/>
            <a:ext cx="3405673" cy="584775"/>
          </a:xfrm>
          <a:prstGeom prst="rect">
            <a:avLst/>
          </a:prstGeom>
          <a:noFill/>
        </p:spPr>
        <p:txBody>
          <a:bodyPr wrap="square" rtlCol="0">
            <a:spAutoFit/>
          </a:bodyPr>
          <a:lstStyle/>
          <a:p>
            <a:r>
              <a:rPr lang="en-US" sz="3200" dirty="0">
                <a:solidFill>
                  <a:schemeClr val="bg1"/>
                </a:solidFill>
              </a:rPr>
              <a:t>Purpose of Testing</a:t>
            </a:r>
          </a:p>
        </p:txBody>
      </p:sp>
      <p:sp>
        <p:nvSpPr>
          <p:cNvPr id="8" name="TextBox 7">
            <a:extLst>
              <a:ext uri="{FF2B5EF4-FFF2-40B4-BE49-F238E27FC236}">
                <a16:creationId xmlns:a16="http://schemas.microsoft.com/office/drawing/2014/main" xmlns="" id="{DACE01F6-C69F-48B3-C7A9-F4B3383879D8}"/>
              </a:ext>
            </a:extLst>
          </p:cNvPr>
          <p:cNvSpPr txBox="1"/>
          <p:nvPr/>
        </p:nvSpPr>
        <p:spPr>
          <a:xfrm>
            <a:off x="7529804" y="2391747"/>
            <a:ext cx="4581329" cy="1815882"/>
          </a:xfrm>
          <a:prstGeom prst="rect">
            <a:avLst/>
          </a:prstGeom>
          <a:noFill/>
        </p:spPr>
        <p:txBody>
          <a:bodyPr wrap="square" rtlCol="0">
            <a:spAutoFit/>
          </a:bodyPr>
          <a:lstStyle/>
          <a:p>
            <a:r>
              <a:rPr lang="en-US" sz="2800" b="1" dirty="0">
                <a:solidFill>
                  <a:schemeClr val="bg1"/>
                </a:solidFill>
              </a:rPr>
              <a:t>Statement of Fact:</a:t>
            </a:r>
          </a:p>
          <a:p>
            <a:r>
              <a:rPr lang="en-US" sz="2800" dirty="0">
                <a:solidFill>
                  <a:schemeClr val="bg1"/>
                </a:solidFill>
              </a:rPr>
              <a:t>Diesel Engines will continue to play a vital role industry and consumer.</a:t>
            </a:r>
          </a:p>
        </p:txBody>
      </p:sp>
      <p:sp>
        <p:nvSpPr>
          <p:cNvPr id="9" name="TextBox 8">
            <a:extLst>
              <a:ext uri="{FF2B5EF4-FFF2-40B4-BE49-F238E27FC236}">
                <a16:creationId xmlns:a16="http://schemas.microsoft.com/office/drawing/2014/main" xmlns="" id="{D5D8609C-4371-56E9-6907-37C0B6CA20DB}"/>
              </a:ext>
            </a:extLst>
          </p:cNvPr>
          <p:cNvSpPr txBox="1"/>
          <p:nvPr/>
        </p:nvSpPr>
        <p:spPr>
          <a:xfrm>
            <a:off x="10599575" y="6596390"/>
            <a:ext cx="1592425" cy="261610"/>
          </a:xfrm>
          <a:prstGeom prst="rect">
            <a:avLst/>
          </a:prstGeom>
          <a:noFill/>
        </p:spPr>
        <p:txBody>
          <a:bodyPr wrap="square" rtlCol="0">
            <a:spAutoFit/>
          </a:bodyPr>
          <a:lstStyle/>
          <a:p>
            <a:r>
              <a:rPr lang="en-US" sz="1050" i="1" dirty="0">
                <a:solidFill>
                  <a:schemeClr val="bg1"/>
                </a:solidFill>
              </a:rPr>
              <a:t>AI Generated Image</a:t>
            </a:r>
          </a:p>
        </p:txBody>
      </p:sp>
      <p:sp>
        <p:nvSpPr>
          <p:cNvPr id="2" name="TextBox 1">
            <a:extLst>
              <a:ext uri="{FF2B5EF4-FFF2-40B4-BE49-F238E27FC236}">
                <a16:creationId xmlns:a16="http://schemas.microsoft.com/office/drawing/2014/main" xmlns="" id="{1E41F5A5-E169-CE30-BFC8-C15609F2E59A}"/>
              </a:ext>
            </a:extLst>
          </p:cNvPr>
          <p:cNvSpPr txBox="1"/>
          <p:nvPr/>
        </p:nvSpPr>
        <p:spPr>
          <a:xfrm>
            <a:off x="252704" y="4911313"/>
            <a:ext cx="4581329" cy="1815882"/>
          </a:xfrm>
          <a:prstGeom prst="rect">
            <a:avLst/>
          </a:prstGeom>
          <a:noFill/>
        </p:spPr>
        <p:txBody>
          <a:bodyPr wrap="square" rtlCol="0">
            <a:spAutoFit/>
          </a:bodyPr>
          <a:lstStyle/>
          <a:p>
            <a:r>
              <a:rPr lang="en-US" sz="2800" b="1" dirty="0">
                <a:solidFill>
                  <a:schemeClr val="bg1"/>
                </a:solidFill>
              </a:rPr>
              <a:t>Consideration:</a:t>
            </a:r>
          </a:p>
          <a:p>
            <a:r>
              <a:rPr lang="en-US" sz="2800" dirty="0">
                <a:solidFill>
                  <a:schemeClr val="bg1"/>
                </a:solidFill>
              </a:rPr>
              <a:t>Key infrastructure not supportive remote for newer technologies.</a:t>
            </a:r>
          </a:p>
        </p:txBody>
      </p:sp>
    </p:spTree>
    <p:extLst>
      <p:ext uri="{BB962C8B-B14F-4D97-AF65-F5344CB8AC3E}">
        <p14:creationId xmlns:p14="http://schemas.microsoft.com/office/powerpoint/2010/main" val="214011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Measuring Security Value Through ROI ...">
            <a:extLst>
              <a:ext uri="{FF2B5EF4-FFF2-40B4-BE49-F238E27FC236}">
                <a16:creationId xmlns:a16="http://schemas.microsoft.com/office/drawing/2014/main" xmlns="" id="{CF722D99-3EA3-61D8-1F58-8AE1F404C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41" r="1" b="1"/>
          <a:stretch>
            <a:fillRect/>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Risking an Automation Project ...">
            <a:extLst>
              <a:ext uri="{FF2B5EF4-FFF2-40B4-BE49-F238E27FC236}">
                <a16:creationId xmlns:a16="http://schemas.microsoft.com/office/drawing/2014/main" xmlns="" id="{FAE5DE23-AE36-EF4D-99D6-DB58D624F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649" b="-1"/>
          <a:stretch>
            <a:fillRect/>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xmlns="" id="{73EDB3DA-AEF0-428A-A317-C42827E6C8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xmlns="" id="{4A06AD8B-0227-4FF6-AEB4-C66C5A539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xmlns="" id="{5DFACEB2-7564-4FB9-B739-C2CE339BA3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23904" y="0"/>
            <a:ext cx="768096" cy="6858000"/>
          </a:xfrm>
          <a:prstGeom prst="rect">
            <a:avLst/>
          </a:prstGeom>
          <a:solidFill>
            <a:srgbClr val="62405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1AA93CA-E9AE-3826-8601-34803F6D5B44}"/>
              </a:ext>
            </a:extLst>
          </p:cNvPr>
          <p:cNvSpPr txBox="1"/>
          <p:nvPr/>
        </p:nvSpPr>
        <p:spPr>
          <a:xfrm>
            <a:off x="7109810" y="25376"/>
            <a:ext cx="3471103" cy="461665"/>
          </a:xfrm>
          <a:prstGeom prst="rect">
            <a:avLst/>
          </a:prstGeom>
          <a:noFill/>
        </p:spPr>
        <p:txBody>
          <a:bodyPr wrap="square" rtlCol="0">
            <a:spAutoFit/>
          </a:bodyPr>
          <a:lstStyle/>
          <a:p>
            <a:pPr algn="ctr"/>
            <a:r>
              <a:rPr lang="en-US" sz="2400" b="1" dirty="0">
                <a:solidFill>
                  <a:schemeClr val="bg1"/>
                </a:solidFill>
              </a:rPr>
              <a:t>Purpose w/ Value</a:t>
            </a:r>
          </a:p>
        </p:txBody>
      </p:sp>
      <p:sp>
        <p:nvSpPr>
          <p:cNvPr id="5" name="TextBox 4">
            <a:extLst>
              <a:ext uri="{FF2B5EF4-FFF2-40B4-BE49-F238E27FC236}">
                <a16:creationId xmlns:a16="http://schemas.microsoft.com/office/drawing/2014/main" xmlns="" id="{85A795FE-6719-C39D-1CE0-CA57471D5F0E}"/>
              </a:ext>
            </a:extLst>
          </p:cNvPr>
          <p:cNvSpPr txBox="1"/>
          <p:nvPr/>
        </p:nvSpPr>
        <p:spPr>
          <a:xfrm>
            <a:off x="74646" y="4282751"/>
            <a:ext cx="4926540" cy="2308324"/>
          </a:xfrm>
          <a:prstGeom prst="rect">
            <a:avLst/>
          </a:prstGeom>
          <a:noFill/>
        </p:spPr>
        <p:txBody>
          <a:bodyPr wrap="square" rtlCol="0">
            <a:spAutoFit/>
          </a:bodyPr>
          <a:lstStyle/>
          <a:p>
            <a:r>
              <a:rPr lang="en-US" b="1" dirty="0">
                <a:solidFill>
                  <a:srgbClr val="0000CC"/>
                </a:solidFill>
                <a:highlight>
                  <a:srgbClr val="FFFF00"/>
                </a:highlight>
              </a:rPr>
              <a:t>No Deleterious Effect</a:t>
            </a:r>
          </a:p>
          <a:p>
            <a:endParaRPr lang="en-US" dirty="0"/>
          </a:p>
          <a:p>
            <a:r>
              <a:rPr lang="en-US" b="1" dirty="0"/>
              <a:t>High Value Categorical Areas</a:t>
            </a:r>
          </a:p>
          <a:p>
            <a:r>
              <a:rPr lang="en-US" dirty="0"/>
              <a:t>-Emissions</a:t>
            </a:r>
          </a:p>
          <a:p>
            <a:r>
              <a:rPr lang="en-US" dirty="0"/>
              <a:t>-Fuel</a:t>
            </a:r>
          </a:p>
          <a:p>
            <a:r>
              <a:rPr lang="en-US" dirty="0"/>
              <a:t>-Performance</a:t>
            </a:r>
          </a:p>
          <a:p>
            <a:r>
              <a:rPr lang="en-US" dirty="0"/>
              <a:t>-Machine Longevity</a:t>
            </a:r>
          </a:p>
          <a:p>
            <a:r>
              <a:rPr lang="en-US" dirty="0"/>
              <a:t>-Extension of Oil Life</a:t>
            </a:r>
          </a:p>
        </p:txBody>
      </p:sp>
      <p:pic>
        <p:nvPicPr>
          <p:cNvPr id="7" name="Picture 6">
            <a:extLst>
              <a:ext uri="{FF2B5EF4-FFF2-40B4-BE49-F238E27FC236}">
                <a16:creationId xmlns:a16="http://schemas.microsoft.com/office/drawing/2014/main" xmlns="" id="{EAA0406A-8269-7468-AF09-4AE8B2D75B1E}"/>
              </a:ext>
            </a:extLst>
          </p:cNvPr>
          <p:cNvPicPr>
            <a:picLocks noChangeAspect="1"/>
          </p:cNvPicPr>
          <p:nvPr/>
        </p:nvPicPr>
        <p:blipFill>
          <a:blip r:embed="rId4"/>
          <a:stretch>
            <a:fillRect/>
          </a:stretch>
        </p:blipFill>
        <p:spPr>
          <a:xfrm>
            <a:off x="7907145" y="487041"/>
            <a:ext cx="2889526" cy="2439476"/>
          </a:xfrm>
          <a:prstGeom prst="rect">
            <a:avLst/>
          </a:prstGeom>
        </p:spPr>
      </p:pic>
      <p:sp>
        <p:nvSpPr>
          <p:cNvPr id="8" name="TextBox 7">
            <a:extLst>
              <a:ext uri="{FF2B5EF4-FFF2-40B4-BE49-F238E27FC236}">
                <a16:creationId xmlns:a16="http://schemas.microsoft.com/office/drawing/2014/main" xmlns="" id="{98C47AE2-C2F0-ACEF-A2D2-41A8E87B7D2A}"/>
              </a:ext>
            </a:extLst>
          </p:cNvPr>
          <p:cNvSpPr txBox="1"/>
          <p:nvPr/>
        </p:nvSpPr>
        <p:spPr>
          <a:xfrm>
            <a:off x="8098570" y="2825454"/>
            <a:ext cx="2528596" cy="369332"/>
          </a:xfrm>
          <a:prstGeom prst="rect">
            <a:avLst/>
          </a:prstGeom>
          <a:noFill/>
        </p:spPr>
        <p:txBody>
          <a:bodyPr wrap="square" rtlCol="0">
            <a:spAutoFit/>
          </a:bodyPr>
          <a:lstStyle/>
          <a:p>
            <a:r>
              <a:rPr lang="en-US" dirty="0">
                <a:solidFill>
                  <a:schemeClr val="bg1"/>
                </a:solidFill>
              </a:rPr>
              <a:t>There is a reality to life</a:t>
            </a:r>
          </a:p>
        </p:txBody>
      </p:sp>
    </p:spTree>
    <p:extLst>
      <p:ext uri="{BB962C8B-B14F-4D97-AF65-F5344CB8AC3E}">
        <p14:creationId xmlns:p14="http://schemas.microsoft.com/office/powerpoint/2010/main" val="361078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A9DC8C7-867E-0A7D-2792-42DF38AEB32B}"/>
              </a:ext>
            </a:extLst>
          </p:cNvPr>
          <p:cNvPicPr>
            <a:picLocks noChangeAspect="1"/>
          </p:cNvPicPr>
          <p:nvPr/>
        </p:nvPicPr>
        <p:blipFill>
          <a:blip r:embed="rId2"/>
          <a:stretch>
            <a:fillRect/>
          </a:stretch>
        </p:blipFill>
        <p:spPr>
          <a:xfrm>
            <a:off x="981073" y="3429000"/>
            <a:ext cx="6628661" cy="2574130"/>
          </a:xfrm>
          <a:prstGeom prst="rect">
            <a:avLst/>
          </a:prstGeom>
        </p:spPr>
      </p:pic>
      <p:pic>
        <p:nvPicPr>
          <p:cNvPr id="5" name="Picture 4">
            <a:extLst>
              <a:ext uri="{FF2B5EF4-FFF2-40B4-BE49-F238E27FC236}">
                <a16:creationId xmlns:a16="http://schemas.microsoft.com/office/drawing/2014/main" xmlns="" id="{8AB3DF8B-87CE-CB85-6E17-8A473F685268}"/>
              </a:ext>
            </a:extLst>
          </p:cNvPr>
          <p:cNvPicPr>
            <a:picLocks noChangeAspect="1"/>
          </p:cNvPicPr>
          <p:nvPr/>
        </p:nvPicPr>
        <p:blipFill>
          <a:blip r:embed="rId3"/>
          <a:stretch>
            <a:fillRect/>
          </a:stretch>
        </p:blipFill>
        <p:spPr>
          <a:xfrm>
            <a:off x="7744991" y="4119482"/>
            <a:ext cx="1790700" cy="1193165"/>
          </a:xfrm>
          <a:prstGeom prst="rect">
            <a:avLst/>
          </a:prstGeom>
        </p:spPr>
      </p:pic>
      <p:pic>
        <p:nvPicPr>
          <p:cNvPr id="6" name="Picture 5" descr="A diagram of a power plant&#10;&#10;Description automatically generated with medium confidence">
            <a:extLst>
              <a:ext uri="{FF2B5EF4-FFF2-40B4-BE49-F238E27FC236}">
                <a16:creationId xmlns:a16="http://schemas.microsoft.com/office/drawing/2014/main" xmlns="" id="{37BEAD1F-8166-C437-F68A-3CC40D14AF64}"/>
              </a:ext>
            </a:extLst>
          </p:cNvPr>
          <p:cNvPicPr>
            <a:picLocks noChangeAspect="1"/>
          </p:cNvPicPr>
          <p:nvPr/>
        </p:nvPicPr>
        <p:blipFill>
          <a:blip r:embed="rId4"/>
          <a:stretch>
            <a:fillRect/>
          </a:stretch>
        </p:blipFill>
        <p:spPr>
          <a:xfrm>
            <a:off x="981074" y="200664"/>
            <a:ext cx="6499467" cy="2574131"/>
          </a:xfrm>
          <a:prstGeom prst="rect">
            <a:avLst/>
          </a:prstGeom>
        </p:spPr>
      </p:pic>
      <p:sp>
        <p:nvSpPr>
          <p:cNvPr id="7" name="TextBox 6">
            <a:extLst>
              <a:ext uri="{FF2B5EF4-FFF2-40B4-BE49-F238E27FC236}">
                <a16:creationId xmlns:a16="http://schemas.microsoft.com/office/drawing/2014/main" xmlns="" id="{1334FD35-BBD1-DEA0-E321-5297BACD33F2}"/>
              </a:ext>
            </a:extLst>
          </p:cNvPr>
          <p:cNvSpPr txBox="1"/>
          <p:nvPr/>
        </p:nvSpPr>
        <p:spPr>
          <a:xfrm>
            <a:off x="981073" y="2748946"/>
            <a:ext cx="6306134" cy="461665"/>
          </a:xfrm>
          <a:prstGeom prst="rect">
            <a:avLst/>
          </a:prstGeom>
          <a:noFill/>
        </p:spPr>
        <p:txBody>
          <a:bodyPr wrap="square" rtlCol="0">
            <a:spAutoFit/>
          </a:bodyPr>
          <a:lstStyle/>
          <a:p>
            <a:r>
              <a:rPr lang="en-US" sz="1200" dirty="0">
                <a:effectLst/>
                <a:latin typeface="Aptos" panose="020B0004020202020204" pitchFamily="34" charset="0"/>
                <a:ea typeface="Aptos" panose="020B0004020202020204" pitchFamily="34" charset="0"/>
                <a:cs typeface="Times New Roman" panose="02020603050405020304" pitchFamily="18" charset="0"/>
              </a:rPr>
              <a:t>Fenske, G. Ajayi, L. et al. (2014) Engine Friction Reduction Technologies. Argonne National Laboratory Project ID #: FT012 June 19’th, 2014. ft012_Fenske)2014_p (presentation)</a:t>
            </a:r>
            <a:endParaRPr lang="en-US" sz="1200" dirty="0"/>
          </a:p>
        </p:txBody>
      </p:sp>
      <p:sp>
        <p:nvSpPr>
          <p:cNvPr id="8" name="TextBox 7">
            <a:extLst>
              <a:ext uri="{FF2B5EF4-FFF2-40B4-BE49-F238E27FC236}">
                <a16:creationId xmlns:a16="http://schemas.microsoft.com/office/drawing/2014/main" xmlns="" id="{5CDEFC72-52B5-0914-D5F6-53EDFB878908}"/>
              </a:ext>
            </a:extLst>
          </p:cNvPr>
          <p:cNvSpPr txBox="1"/>
          <p:nvPr/>
        </p:nvSpPr>
        <p:spPr>
          <a:xfrm>
            <a:off x="981073" y="6003130"/>
            <a:ext cx="6499468" cy="738664"/>
          </a:xfrm>
          <a:prstGeom prst="rect">
            <a:avLst/>
          </a:prstGeom>
          <a:noFill/>
        </p:spPr>
        <p:txBody>
          <a:bodyPr wrap="square" rtlCol="0">
            <a:spAutoFit/>
          </a:bodyPr>
          <a:lstStyle/>
          <a:p>
            <a:r>
              <a:rPr lang="en-US" sz="1200" kern="100" dirty="0">
                <a:effectLst/>
                <a:latin typeface="Aptos" panose="020B0004020202020204" pitchFamily="34" charset="0"/>
                <a:ea typeface="Aptos" panose="020B0004020202020204" pitchFamily="34" charset="0"/>
                <a:cs typeface="Times New Roman" panose="02020603050405020304" pitchFamily="18" charset="0"/>
              </a:rPr>
              <a:t>Holmberg, K., et al. (2017) Global Energy Consumption Due to Friction and Wear in Mining Industry.  Accepted for publication in Tribology International, 5.5.2017.</a:t>
            </a:r>
          </a:p>
          <a:p>
            <a:endParaRPr lang="en-US" dirty="0"/>
          </a:p>
        </p:txBody>
      </p:sp>
      <p:sp>
        <p:nvSpPr>
          <p:cNvPr id="9" name="TextBox 8">
            <a:extLst>
              <a:ext uri="{FF2B5EF4-FFF2-40B4-BE49-F238E27FC236}">
                <a16:creationId xmlns:a16="http://schemas.microsoft.com/office/drawing/2014/main" xmlns="" id="{4F68BA3C-EAC5-E994-6094-B4CEBB6A433F}"/>
              </a:ext>
            </a:extLst>
          </p:cNvPr>
          <p:cNvSpPr txBox="1"/>
          <p:nvPr/>
        </p:nvSpPr>
        <p:spPr>
          <a:xfrm>
            <a:off x="7987004" y="93306"/>
            <a:ext cx="3909526" cy="830997"/>
          </a:xfrm>
          <a:prstGeom prst="rect">
            <a:avLst/>
          </a:prstGeom>
          <a:noFill/>
        </p:spPr>
        <p:txBody>
          <a:bodyPr wrap="square" rtlCol="0">
            <a:spAutoFit/>
          </a:bodyPr>
          <a:lstStyle/>
          <a:p>
            <a:r>
              <a:rPr lang="en-US" sz="2400" b="1" dirty="0"/>
              <a:t>Energy Usage in a Machine</a:t>
            </a:r>
          </a:p>
          <a:p>
            <a:r>
              <a:rPr lang="en-US" sz="2400" b="1" dirty="0"/>
              <a:t>      Where does it go</a:t>
            </a:r>
          </a:p>
        </p:txBody>
      </p:sp>
    </p:spTree>
    <p:extLst>
      <p:ext uri="{BB962C8B-B14F-4D97-AF65-F5344CB8AC3E}">
        <p14:creationId xmlns:p14="http://schemas.microsoft.com/office/powerpoint/2010/main" val="364194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061807F-ADF2-B597-CFA7-C258FA4701AA}"/>
              </a:ext>
            </a:extLst>
          </p:cNvPr>
          <p:cNvPicPr>
            <a:picLocks noChangeAspect="1"/>
          </p:cNvPicPr>
          <p:nvPr/>
        </p:nvPicPr>
        <p:blipFill>
          <a:blip r:embed="rId2"/>
          <a:stretch>
            <a:fillRect/>
          </a:stretch>
        </p:blipFill>
        <p:spPr>
          <a:xfrm>
            <a:off x="1476376" y="777031"/>
            <a:ext cx="8052320" cy="5309315"/>
          </a:xfrm>
          <a:prstGeom prst="rect">
            <a:avLst/>
          </a:prstGeom>
        </p:spPr>
      </p:pic>
      <p:sp>
        <p:nvSpPr>
          <p:cNvPr id="6" name="TextBox 5">
            <a:extLst>
              <a:ext uri="{FF2B5EF4-FFF2-40B4-BE49-F238E27FC236}">
                <a16:creationId xmlns:a16="http://schemas.microsoft.com/office/drawing/2014/main" xmlns="" id="{D3089519-4FC0-005D-9FFE-E7C7E7E3B325}"/>
              </a:ext>
            </a:extLst>
          </p:cNvPr>
          <p:cNvSpPr txBox="1"/>
          <p:nvPr/>
        </p:nvSpPr>
        <p:spPr>
          <a:xfrm>
            <a:off x="306743" y="253870"/>
            <a:ext cx="4367894" cy="461665"/>
          </a:xfrm>
          <a:prstGeom prst="rect">
            <a:avLst/>
          </a:prstGeom>
          <a:noFill/>
        </p:spPr>
        <p:txBody>
          <a:bodyPr wrap="square" rtlCol="0">
            <a:spAutoFit/>
          </a:bodyPr>
          <a:lstStyle/>
          <a:p>
            <a:pPr algn="ctr"/>
            <a:r>
              <a:rPr lang="en-US" sz="2400" b="1" dirty="0"/>
              <a:t>Factors of Testing Direction</a:t>
            </a:r>
          </a:p>
        </p:txBody>
      </p:sp>
      <p:sp>
        <p:nvSpPr>
          <p:cNvPr id="7" name="TextBox 6">
            <a:extLst>
              <a:ext uri="{FF2B5EF4-FFF2-40B4-BE49-F238E27FC236}">
                <a16:creationId xmlns:a16="http://schemas.microsoft.com/office/drawing/2014/main" xmlns="" id="{5461F3BF-B2F9-17C9-314A-71F6531B47F5}"/>
              </a:ext>
            </a:extLst>
          </p:cNvPr>
          <p:cNvSpPr txBox="1"/>
          <p:nvPr/>
        </p:nvSpPr>
        <p:spPr>
          <a:xfrm>
            <a:off x="1819469" y="6080969"/>
            <a:ext cx="8052319" cy="246221"/>
          </a:xfrm>
          <a:prstGeom prst="rect">
            <a:avLst/>
          </a:prstGeom>
          <a:noFill/>
        </p:spPr>
        <p:txBody>
          <a:bodyPr wrap="square" rtlCol="0">
            <a:spAutoFit/>
          </a:bodyPr>
          <a:lstStyle/>
          <a:p>
            <a:r>
              <a:rPr lang="en-US" sz="1000" i="1" dirty="0"/>
              <a:t>Source:  https://www.csl.com/we-are-csl/vita-original-stories/2023/explainer-what-are-scope-1-and-scope-2-emissions-targets</a:t>
            </a:r>
          </a:p>
        </p:txBody>
      </p:sp>
      <p:sp>
        <p:nvSpPr>
          <p:cNvPr id="2" name="TextBox 1">
            <a:extLst>
              <a:ext uri="{FF2B5EF4-FFF2-40B4-BE49-F238E27FC236}">
                <a16:creationId xmlns:a16="http://schemas.microsoft.com/office/drawing/2014/main" xmlns="" id="{8DD79A07-180F-9214-8A35-789C3EA73C59}"/>
              </a:ext>
            </a:extLst>
          </p:cNvPr>
          <p:cNvSpPr txBox="1"/>
          <p:nvPr/>
        </p:nvSpPr>
        <p:spPr>
          <a:xfrm>
            <a:off x="5972175" y="6327190"/>
            <a:ext cx="3714750" cy="369332"/>
          </a:xfrm>
          <a:prstGeom prst="rect">
            <a:avLst/>
          </a:prstGeom>
          <a:noFill/>
        </p:spPr>
        <p:txBody>
          <a:bodyPr wrap="square" rtlCol="0">
            <a:spAutoFit/>
          </a:bodyPr>
          <a:lstStyle/>
          <a:p>
            <a:r>
              <a:rPr lang="en-US" dirty="0"/>
              <a:t>Keeping things simple is helpful</a:t>
            </a:r>
          </a:p>
        </p:txBody>
      </p:sp>
    </p:spTree>
    <p:extLst>
      <p:ext uri="{BB962C8B-B14F-4D97-AF65-F5344CB8AC3E}">
        <p14:creationId xmlns:p14="http://schemas.microsoft.com/office/powerpoint/2010/main" val="4270444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40F51-CE62-8D4A-2421-335FF9112EB0}"/>
              </a:ext>
            </a:extLst>
          </p:cNvPr>
          <p:cNvSpPr>
            <a:spLocks noGrp="1"/>
          </p:cNvSpPr>
          <p:nvPr>
            <p:ph type="title"/>
          </p:nvPr>
        </p:nvSpPr>
        <p:spPr>
          <a:xfrm>
            <a:off x="245806" y="365125"/>
            <a:ext cx="11107994" cy="1325563"/>
          </a:xfrm>
        </p:spPr>
        <p:txBody>
          <a:bodyPr/>
          <a:lstStyle/>
          <a:p>
            <a:r>
              <a:rPr lang="en-US" b="1" dirty="0"/>
              <a:t>Testo 350 Instrument</a:t>
            </a:r>
          </a:p>
        </p:txBody>
      </p:sp>
      <p:sp>
        <p:nvSpPr>
          <p:cNvPr id="3" name="Content Placeholder 2">
            <a:extLst>
              <a:ext uri="{FF2B5EF4-FFF2-40B4-BE49-F238E27FC236}">
                <a16:creationId xmlns:a16="http://schemas.microsoft.com/office/drawing/2014/main" xmlns="" id="{23534A6F-22F4-F0C5-4BC3-911118DEA3C3}"/>
              </a:ext>
            </a:extLst>
          </p:cNvPr>
          <p:cNvSpPr>
            <a:spLocks noGrp="1"/>
          </p:cNvSpPr>
          <p:nvPr>
            <p:ph idx="1"/>
          </p:nvPr>
        </p:nvSpPr>
        <p:spPr>
          <a:xfrm>
            <a:off x="245806" y="1825625"/>
            <a:ext cx="5781368" cy="4351338"/>
          </a:xfrm>
        </p:spPr>
        <p:txBody>
          <a:bodyPr/>
          <a:lstStyle/>
          <a:p>
            <a:pPr marL="0" indent="0">
              <a:buNone/>
            </a:pPr>
            <a:r>
              <a:rPr lang="en-US" dirty="0"/>
              <a:t>-</a:t>
            </a:r>
            <a:r>
              <a:rPr lang="en-US" u="sng" dirty="0"/>
              <a:t>Easy</a:t>
            </a:r>
            <a:r>
              <a:rPr lang="en-US" dirty="0"/>
              <a:t> to operate/maintain while being able to be used for EPA measurements.</a:t>
            </a:r>
          </a:p>
          <a:p>
            <a:pPr marL="0" indent="0">
              <a:buNone/>
            </a:pPr>
            <a:r>
              <a:rPr lang="en-US" dirty="0"/>
              <a:t>-Accurate snapshot emissions</a:t>
            </a:r>
          </a:p>
          <a:p>
            <a:pPr marL="0" indent="0">
              <a:buNone/>
            </a:pPr>
            <a:r>
              <a:rPr lang="en-US" dirty="0"/>
              <a:t>-</a:t>
            </a:r>
            <a:r>
              <a:rPr lang="en-US" u="sng" dirty="0"/>
              <a:t>Easy</a:t>
            </a:r>
            <a:r>
              <a:rPr lang="en-US" dirty="0"/>
              <a:t> to train people in use and collection of emission data</a:t>
            </a:r>
          </a:p>
        </p:txBody>
      </p:sp>
      <p:pic>
        <p:nvPicPr>
          <p:cNvPr id="4" name="Picture 3" descr="A close-up of a video game controller&#10;&#10;Description automatically generated">
            <a:extLst>
              <a:ext uri="{FF2B5EF4-FFF2-40B4-BE49-F238E27FC236}">
                <a16:creationId xmlns:a16="http://schemas.microsoft.com/office/drawing/2014/main" xmlns="" id="{CE08E461-0F25-28CA-041C-0BC60180E36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0" y="1825625"/>
            <a:ext cx="5528500" cy="2471072"/>
          </a:xfrm>
          <a:prstGeom prst="rect">
            <a:avLst/>
          </a:prstGeom>
          <a:noFill/>
          <a:ln>
            <a:noFill/>
          </a:ln>
        </p:spPr>
      </p:pic>
      <p:sp>
        <p:nvSpPr>
          <p:cNvPr id="5" name="TextBox 4">
            <a:extLst>
              <a:ext uri="{FF2B5EF4-FFF2-40B4-BE49-F238E27FC236}">
                <a16:creationId xmlns:a16="http://schemas.microsoft.com/office/drawing/2014/main" xmlns="" id="{F4558A42-133B-5E87-A883-8A49DCC4A7FF}"/>
              </a:ext>
            </a:extLst>
          </p:cNvPr>
          <p:cNvSpPr txBox="1"/>
          <p:nvPr/>
        </p:nvSpPr>
        <p:spPr>
          <a:xfrm>
            <a:off x="6096000" y="4424516"/>
            <a:ext cx="5528500" cy="1477328"/>
          </a:xfrm>
          <a:prstGeom prst="rect">
            <a:avLst/>
          </a:prstGeom>
          <a:noFill/>
        </p:spPr>
        <p:txBody>
          <a:bodyPr wrap="square" rtlCol="0">
            <a:spAutoFit/>
          </a:bodyPr>
          <a:lstStyle/>
          <a:p>
            <a:r>
              <a:rPr lang="en-US" dirty="0"/>
              <a:t>Instrument set-up to measure NOx, CO, CO2 (by IR measure vs. calc), </a:t>
            </a:r>
            <a:r>
              <a:rPr lang="en-US" dirty="0" err="1"/>
              <a:t>SOx</a:t>
            </a:r>
            <a:r>
              <a:rPr lang="en-US" dirty="0"/>
              <a:t>, Exhaust Temp</a:t>
            </a:r>
          </a:p>
          <a:p>
            <a:endParaRPr lang="en-US" dirty="0"/>
          </a:p>
          <a:p>
            <a:r>
              <a:rPr lang="en-US" i="1" dirty="0"/>
              <a:t>Have kit, pitot tube, to measure exhaust flow (required to convert ppm to </a:t>
            </a:r>
            <a:r>
              <a:rPr lang="en-US" i="1" dirty="0" err="1"/>
              <a:t>lb</a:t>
            </a:r>
            <a:r>
              <a:rPr lang="en-US" i="1" dirty="0"/>
              <a:t>/</a:t>
            </a:r>
            <a:r>
              <a:rPr lang="en-US" i="1" dirty="0" err="1"/>
              <a:t>hr</a:t>
            </a:r>
            <a:r>
              <a:rPr lang="en-US" i="1" dirty="0"/>
              <a:t>)</a:t>
            </a:r>
          </a:p>
        </p:txBody>
      </p:sp>
    </p:spTree>
    <p:extLst>
      <p:ext uri="{BB962C8B-B14F-4D97-AF65-F5344CB8AC3E}">
        <p14:creationId xmlns:p14="http://schemas.microsoft.com/office/powerpoint/2010/main" val="3244784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a:themeElements>
    <a:clrScheme name="Tech presentation">
      <a:dk1>
        <a:srgbClr val="000000"/>
      </a:dk1>
      <a:lt1>
        <a:srgbClr val="FFFFFF"/>
      </a:lt1>
      <a:dk2>
        <a:srgbClr val="435369"/>
      </a:dk2>
      <a:lt2>
        <a:srgbClr val="E8E8E8"/>
      </a:lt2>
      <a:accent1>
        <a:srgbClr val="A53F51"/>
      </a:accent1>
      <a:accent2>
        <a:srgbClr val="E89756"/>
      </a:accent2>
      <a:accent3>
        <a:srgbClr val="2F3342"/>
      </a:accent3>
      <a:accent4>
        <a:srgbClr val="2B2052"/>
      </a:accent4>
      <a:accent5>
        <a:srgbClr val="00023A"/>
      </a:accent5>
      <a:accent6>
        <a:srgbClr val="7E7E7E"/>
      </a:accent6>
      <a:hlink>
        <a:srgbClr val="467886"/>
      </a:hlink>
      <a:folHlink>
        <a:srgbClr val="96607D"/>
      </a:folHlink>
    </a:clrScheme>
    <a:fontScheme name="Custom 99">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55661986_wac_CP_V19" id="{030227AD-26D8-46F7-B412-6532AF4DDFEA}" vid="{787E6F9C-FC70-455D-8D81-5DEDA8A08FF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26565</TotalTime>
  <Words>1224</Words>
  <Application>Microsoft Office PowerPoint</Application>
  <PresentationFormat>Widescreen</PresentationFormat>
  <Paragraphs>236</Paragraphs>
  <Slides>26</Slides>
  <Notes>1</Notes>
  <HiddenSlides>3</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Aptos</vt:lpstr>
      <vt:lpstr>Aptos Display</vt:lpstr>
      <vt:lpstr>Arial</vt:lpstr>
      <vt:lpstr>Calibri</vt:lpstr>
      <vt:lpstr>Calibri Light</vt:lpstr>
      <vt:lpstr>Courier New</vt:lpstr>
      <vt:lpstr>Google Sans</vt:lpstr>
      <vt:lpstr>Symbol</vt:lpstr>
      <vt:lpstr>Times New Roman</vt:lpstr>
      <vt:lpstr>Wingdings</vt:lpstr>
      <vt:lpstr>Office Theme</vt:lpstr>
      <vt:lpstr>Custom</vt:lpstr>
      <vt:lpstr>1_Office Theme</vt:lpstr>
      <vt:lpstr>NOV STC Testing </vt:lpstr>
      <vt:lpstr>Agenda</vt:lpstr>
      <vt:lpstr>Aspects &amp; Impacts Sustaining gains</vt:lpstr>
      <vt:lpstr>PowerPoint Presentation</vt:lpstr>
      <vt:lpstr>PowerPoint Presentation</vt:lpstr>
      <vt:lpstr>PowerPoint Presentation</vt:lpstr>
      <vt:lpstr>PowerPoint Presentation</vt:lpstr>
      <vt:lpstr>PowerPoint Presentation</vt:lpstr>
      <vt:lpstr>Testo 350 Instrument</vt:lpstr>
      <vt:lpstr>Research on Coolant Temperature</vt:lpstr>
      <vt:lpstr>Why is Temp Important</vt:lpstr>
      <vt:lpstr>Oil Sampling</vt:lpstr>
      <vt:lpstr>What tests selected  and why</vt:lpstr>
      <vt:lpstr>Portable Power Unit</vt:lpstr>
      <vt:lpstr>Pond Pump</vt:lpstr>
      <vt:lpstr>Fire Pump</vt:lpstr>
      <vt:lpstr>Pond Pump Current Testing</vt:lpstr>
      <vt:lpstr>Fire Pump Current Testing</vt:lpstr>
      <vt:lpstr>PowerPoint Presentation</vt:lpstr>
      <vt:lpstr>PowerPoint Presentation</vt:lpstr>
      <vt:lpstr>PowerPoint Presentation</vt:lpstr>
      <vt:lpstr>Remote Monitoring Component</vt:lpstr>
      <vt:lpstr>Conclusion Discussion</vt:lpstr>
      <vt:lpstr>PowerPoint Presentation</vt:lpstr>
      <vt:lpstr>ENGAGEMENT METRICS</vt:lpstr>
      <vt:lpstr>Research on Coolant Temperature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 STC Testing </dc:title>
  <dc:creator>Wright, Chuck L</dc:creator>
  <cp:lastModifiedBy>sarahc@farmerstel.com</cp:lastModifiedBy>
  <cp:revision>3</cp:revision>
  <dcterms:created xsi:type="dcterms:W3CDTF">2025-06-06T12:25:33Z</dcterms:created>
  <dcterms:modified xsi:type="dcterms:W3CDTF">2025-10-22T00:03:22Z</dcterms:modified>
</cp:coreProperties>
</file>