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188.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189.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90.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8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39" r:id="rId5"/>
    <p:sldMasterId id="2147483840" r:id="rId6"/>
    <p:sldMasterId id="2147483841" r:id="rId7"/>
    <p:sldMasterId id="2147483842" r:id="rId8"/>
    <p:sldMasterId id="2147483843" r:id="rId9"/>
    <p:sldMasterId id="2147483844" r:id="rId10"/>
    <p:sldMasterId id="2147483845"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Lst>
  <p:sldSz cy="5143500" cx="9144000"/>
  <p:notesSz cx="6858000" cy="9144000"/>
  <p:embeddedFontLst>
    <p:embeddedFont>
      <p:font typeface="Archivo ExtraBold"/>
      <p:bold r:id="rId58"/>
      <p:boldItalic r:id="rId59"/>
    </p:embeddedFont>
    <p:embeddedFont>
      <p:font typeface="Manrope SemiBold"/>
      <p:regular r:id="rId60"/>
      <p:bold r:id="rId61"/>
    </p:embeddedFont>
    <p:embeddedFont>
      <p:font typeface="Manrope"/>
      <p:regular r:id="rId62"/>
      <p:bold r:id="rId63"/>
    </p:embeddedFont>
    <p:embeddedFont>
      <p:font typeface="Manrope Medium"/>
      <p:regular r:id="rId64"/>
      <p:bold r:id="rId65"/>
    </p:embeddedFont>
    <p:embeddedFont>
      <p:font typeface="Archivo"/>
      <p:regular r:id="rId66"/>
      <p:bold r:id="rId67"/>
      <p:italic r:id="rId68"/>
      <p:boldItalic r:id="rId69"/>
    </p:embeddedFont>
    <p:embeddedFont>
      <p:font typeface="Archivo SemiBold"/>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3FD214-F55E-4E5C-8F19-3314D2449E25}">
  <a:tblStyle styleId="{083FD214-F55E-4E5C-8F19-3314D2449E2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ArchivoSemiBold-boldItalic.fntdata"/><Relationship Id="rId72" Type="http://schemas.openxmlformats.org/officeDocument/2006/relationships/font" Target="fonts/ArchivoSemiBold-italic.fntdata"/><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71" Type="http://schemas.openxmlformats.org/officeDocument/2006/relationships/font" Target="fonts/ArchivoSemiBold-bold.fntdata"/><Relationship Id="rId70" Type="http://schemas.openxmlformats.org/officeDocument/2006/relationships/font" Target="fonts/ArchivoSemiBold-regular.fntdata"/><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font" Target="fonts/Manrope-regular.fntdata"/><Relationship Id="rId61" Type="http://schemas.openxmlformats.org/officeDocument/2006/relationships/font" Target="fonts/ManropeSemiBold-bold.fntdata"/><Relationship Id="rId20" Type="http://schemas.openxmlformats.org/officeDocument/2006/relationships/slide" Target="slides/slide8.xml"/><Relationship Id="rId64" Type="http://schemas.openxmlformats.org/officeDocument/2006/relationships/font" Target="fonts/ManropeMedium-regular.fntdata"/><Relationship Id="rId63" Type="http://schemas.openxmlformats.org/officeDocument/2006/relationships/font" Target="fonts/Manrope-bold.fntdata"/><Relationship Id="rId22" Type="http://schemas.openxmlformats.org/officeDocument/2006/relationships/slide" Target="slides/slide10.xml"/><Relationship Id="rId66" Type="http://schemas.openxmlformats.org/officeDocument/2006/relationships/font" Target="fonts/Archivo-regular.fntdata"/><Relationship Id="rId21" Type="http://schemas.openxmlformats.org/officeDocument/2006/relationships/slide" Target="slides/slide9.xml"/><Relationship Id="rId65" Type="http://schemas.openxmlformats.org/officeDocument/2006/relationships/font" Target="fonts/ManropeMedium-bold.fntdata"/><Relationship Id="rId24" Type="http://schemas.openxmlformats.org/officeDocument/2006/relationships/slide" Target="slides/slide12.xml"/><Relationship Id="rId68" Type="http://schemas.openxmlformats.org/officeDocument/2006/relationships/font" Target="fonts/Archivo-italic.fntdata"/><Relationship Id="rId23" Type="http://schemas.openxmlformats.org/officeDocument/2006/relationships/slide" Target="slides/slide11.xml"/><Relationship Id="rId67" Type="http://schemas.openxmlformats.org/officeDocument/2006/relationships/font" Target="fonts/Archivo-bold.fntdata"/><Relationship Id="rId60" Type="http://schemas.openxmlformats.org/officeDocument/2006/relationships/font" Target="fonts/ManropeSemiBold-regular.fntdata"/><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font" Target="fonts/Archivo-boldItalic.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7.xml"/><Relationship Id="rId55" Type="http://schemas.openxmlformats.org/officeDocument/2006/relationships/slide" Target="slides/slide43.xml"/><Relationship Id="rId10" Type="http://schemas.openxmlformats.org/officeDocument/2006/relationships/slideMaster" Target="slideMasters/slideMaster6.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font" Target="fonts/ArchivoExtraBold-boldItalic.fntdata"/><Relationship Id="rId14" Type="http://schemas.openxmlformats.org/officeDocument/2006/relationships/slide" Target="slides/slide2.xml"/><Relationship Id="rId58" Type="http://schemas.openxmlformats.org/officeDocument/2006/relationships/font" Target="fonts/ArchivoExtraBold-bold.fnt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6" name="Shape 10676"/>
        <p:cNvGrpSpPr/>
        <p:nvPr/>
      </p:nvGrpSpPr>
      <p:grpSpPr>
        <a:xfrm>
          <a:off x="0" y="0"/>
          <a:ext cx="0" cy="0"/>
          <a:chOff x="0" y="0"/>
          <a:chExt cx="0" cy="0"/>
        </a:xfrm>
      </p:grpSpPr>
      <p:sp>
        <p:nvSpPr>
          <p:cNvPr id="10677" name="Google Shape;10677;g37a3a8038b0_0_4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78" name="Google Shape;10678;g37a3a8038b0_0_4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3" name="Shape 10793"/>
        <p:cNvGrpSpPr/>
        <p:nvPr/>
      </p:nvGrpSpPr>
      <p:grpSpPr>
        <a:xfrm>
          <a:off x="0" y="0"/>
          <a:ext cx="0" cy="0"/>
          <a:chOff x="0" y="0"/>
          <a:chExt cx="0" cy="0"/>
        </a:xfrm>
      </p:grpSpPr>
      <p:sp>
        <p:nvSpPr>
          <p:cNvPr id="10794" name="Google Shape;10794;g37a3a8038b0_0_11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5" name="Google Shape;10795;g37a3a8038b0_0_11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how the military has tried to solve similar problems </a:t>
            </a:r>
            <a:endParaRPr/>
          </a:p>
          <a:p>
            <a:pPr indent="0" lvl="0" marL="0" rtl="0" algn="l">
              <a:spcBef>
                <a:spcPts val="0"/>
              </a:spcBef>
              <a:spcAft>
                <a:spcPts val="0"/>
              </a:spcAft>
              <a:buNone/>
            </a:pPr>
            <a:r>
              <a:rPr lang="en"/>
              <a:t>and here’s where my work picks up</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9" name="Shape 10799"/>
        <p:cNvGrpSpPr/>
        <p:nvPr/>
      </p:nvGrpSpPr>
      <p:grpSpPr>
        <a:xfrm>
          <a:off x="0" y="0"/>
          <a:ext cx="0" cy="0"/>
          <a:chOff x="0" y="0"/>
          <a:chExt cx="0" cy="0"/>
        </a:xfrm>
      </p:grpSpPr>
      <p:sp>
        <p:nvSpPr>
          <p:cNvPr id="10800" name="Google Shape;10800;g37afd6da32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1" name="Google Shape;10801;g37afd6da32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ground this in reality, let’s look at how the </a:t>
            </a:r>
            <a:r>
              <a:rPr b="1" lang="en"/>
              <a:t>military </a:t>
            </a:r>
            <a:r>
              <a:rPr lang="en"/>
              <a:t>has approached AR decision support.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iARM (DARPA/Tanagram Partners): focused on integrating AR displays with data services </a:t>
            </a:r>
            <a:endParaRPr/>
          </a:p>
          <a:p>
            <a:pPr indent="0" lvl="0" marL="0" rtl="0" algn="l">
              <a:spcBef>
                <a:spcPts val="0"/>
              </a:spcBef>
              <a:spcAft>
                <a:spcPts val="0"/>
              </a:spcAft>
              <a:buNone/>
            </a:pPr>
            <a:r>
              <a:rPr lang="en"/>
              <a:t>→ the goal was to give soldiers a unified, digital view that improves tactical decision-making.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ULTRA-Vis (DARPA): developed a lightweight holographic display overlaying hazards, friendlies, and vehicles directly into a soldier’s field of view.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Both of these aimed to </a:t>
            </a:r>
            <a:r>
              <a:rPr b="1" lang="en"/>
              <a:t>improve situational awareness in complex environments</a:t>
            </a:r>
            <a:r>
              <a:rPr lang="en"/>
              <a:t>.</a:t>
            </a:r>
            <a:endParaRPr/>
          </a:p>
          <a:p>
            <a:pPr indent="0" lvl="0" marL="0" rtl="0" algn="l">
              <a:spcBef>
                <a:spcPts val="0"/>
              </a:spcBef>
              <a:spcAft>
                <a:spcPts val="0"/>
              </a:spcAft>
              <a:buNone/>
            </a:pPr>
            <a:r>
              <a:rPr lang="en"/>
              <a:t>But they’re mostly </a:t>
            </a:r>
            <a:r>
              <a:rPr b="1" lang="en"/>
              <a:t>technology-focused prototypes.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What’s still missing is an understanding of how these tools interact with human perception, trust, and workload.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0" name="Shape 10810"/>
        <p:cNvGrpSpPr/>
        <p:nvPr/>
      </p:nvGrpSpPr>
      <p:grpSpPr>
        <a:xfrm>
          <a:off x="0" y="0"/>
          <a:ext cx="0" cy="0"/>
          <a:chOff x="0" y="0"/>
          <a:chExt cx="0" cy="0"/>
        </a:xfrm>
      </p:grpSpPr>
      <p:sp>
        <p:nvSpPr>
          <p:cNvPr id="10811" name="Google Shape;10811;g37a3a8038b0_1_14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2" name="Google Shape;10812;g37a3a8038b0_1_14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Beyond head-mounted AR, research has also looked at </a:t>
            </a:r>
            <a:r>
              <a:rPr b="1" lang="en"/>
              <a:t>pilots and UAV operators.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The MALE UAV ISTAR project (UPM/Zurich, with Airbus testing): created AR overlays for UAV operators </a:t>
            </a:r>
            <a:endParaRPr/>
          </a:p>
          <a:p>
            <a:pPr indent="0" lvl="0" marL="0" rtl="0" algn="l">
              <a:spcBef>
                <a:spcPts val="0"/>
              </a:spcBef>
              <a:spcAft>
                <a:spcPts val="0"/>
              </a:spcAft>
              <a:buNone/>
            </a:pPr>
            <a:r>
              <a:rPr lang="en"/>
              <a:t>→ highlighting routes, waypoints, and targets to reduce cognitive burden and misinterpretation.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(Skip details, mention keep moving)</a:t>
            </a:r>
            <a:endParaRPr/>
          </a:p>
          <a:p>
            <a:pPr indent="0" lvl="0" marL="0" rtl="0" algn="l">
              <a:spcBef>
                <a:spcPts val="0"/>
              </a:spcBef>
              <a:spcAft>
                <a:spcPts val="0"/>
              </a:spcAft>
              <a:buNone/>
            </a:pPr>
            <a:r>
              <a:rPr lang="en"/>
              <a:t>The DIG med-evac pilot study (Gina Harnett): used dynamic infographics to help pilots report critical 9-line information during medical evacuations under stress.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Both </a:t>
            </a:r>
            <a:r>
              <a:rPr b="1" lang="en"/>
              <a:t>show that AR + decision support can accelerate Observe and Orient,</a:t>
            </a:r>
            <a:r>
              <a:rPr lang="en"/>
              <a:t> but again, the gap is in </a:t>
            </a:r>
            <a:r>
              <a:rPr b="1" lang="en"/>
              <a:t>how humans actually perceive and trust those supports</a:t>
            </a:r>
            <a:r>
              <a:rPr lang="en"/>
              <a:t> under time pressure.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That’s the gap my research steps into </a:t>
            </a:r>
            <a:endParaRPr/>
          </a:p>
          <a:p>
            <a:pPr indent="0" lvl="0" marL="0" rtl="0" algn="l">
              <a:spcBef>
                <a:spcPts val="0"/>
              </a:spcBef>
              <a:spcAft>
                <a:spcPts val="0"/>
              </a:spcAft>
              <a:buNone/>
            </a:pPr>
            <a:r>
              <a:rPr b="1" lang="en"/>
              <a:t>not just the tech, but the human experience of teaming with it.</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1" name="Shape 10821"/>
        <p:cNvGrpSpPr/>
        <p:nvPr/>
      </p:nvGrpSpPr>
      <p:grpSpPr>
        <a:xfrm>
          <a:off x="0" y="0"/>
          <a:ext cx="0" cy="0"/>
          <a:chOff x="0" y="0"/>
          <a:chExt cx="0" cy="0"/>
        </a:xfrm>
      </p:grpSpPr>
      <p:sp>
        <p:nvSpPr>
          <p:cNvPr id="10822" name="Google Shape;10822;g37a79261d8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3" name="Google Shape;10823;g37a79261d8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7" name="Shape 10827"/>
        <p:cNvGrpSpPr/>
        <p:nvPr/>
      </p:nvGrpSpPr>
      <p:grpSpPr>
        <a:xfrm>
          <a:off x="0" y="0"/>
          <a:ext cx="0" cy="0"/>
          <a:chOff x="0" y="0"/>
          <a:chExt cx="0" cy="0"/>
        </a:xfrm>
      </p:grpSpPr>
      <p:sp>
        <p:nvSpPr>
          <p:cNvPr id="10828" name="Google Shape;10828;g37a3a8038b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9" name="Google Shape;10829;g37a3a8038b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 to this point, I’ve shown you the theory and the gaps. Now here’s how my work responds.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I developed an </a:t>
            </a:r>
            <a:r>
              <a:rPr b="1" lang="en"/>
              <a:t>OODA-centric framework for explainable AI in AR</a:t>
            </a:r>
            <a:r>
              <a:rPr lang="en"/>
              <a:t> →  framing explanations not as static outputs, but as supports across the decision cycle.</a:t>
            </a:r>
            <a:endParaRPr/>
          </a:p>
          <a:p>
            <a:pPr indent="0" lvl="0" marL="0" rtl="0" algn="l">
              <a:spcBef>
                <a:spcPts val="0"/>
              </a:spcBef>
              <a:spcAft>
                <a:spcPts val="0"/>
              </a:spcAft>
              <a:buNone/>
            </a:pPr>
            <a:r>
              <a:rPr lang="en"/>
              <a:t>Second, I built a </a:t>
            </a:r>
            <a:r>
              <a:rPr b="1" lang="en"/>
              <a:t>high-fidelity hostage rescue simulation</a:t>
            </a:r>
            <a:r>
              <a:rPr lang="en"/>
              <a:t> — using Unity and the Magic Leap 2 — so participants could actually experience these decision pressures in a controlled environment.</a:t>
            </a:r>
            <a:endParaRPr/>
          </a:p>
          <a:p>
            <a:pPr indent="0" lvl="0" marL="0" rtl="0" algn="l">
              <a:spcBef>
                <a:spcPts val="0"/>
              </a:spcBef>
              <a:spcAft>
                <a:spcPts val="0"/>
              </a:spcAft>
              <a:buNone/>
            </a:pPr>
            <a:r>
              <a:rPr lang="en"/>
              <a:t>Third, I </a:t>
            </a:r>
            <a:r>
              <a:rPr b="1" lang="en"/>
              <a:t>evaluated explanation modality</a:t>
            </a:r>
            <a:r>
              <a:rPr lang="en"/>
              <a:t>: static vs. perceptually aligned. Looking not just at performance, but also at subjective experience, cognitive workload, and trust — tying back to Endsley’s SA model.</a:t>
            </a:r>
            <a:endParaRPr/>
          </a:p>
          <a:p>
            <a:pPr indent="0" lvl="0" marL="0" rtl="0" algn="l">
              <a:spcBef>
                <a:spcPts val="0"/>
              </a:spcBef>
              <a:spcAft>
                <a:spcPts val="0"/>
              </a:spcAft>
              <a:buNone/>
            </a:pPr>
            <a:r>
              <a:rPr lang="en"/>
              <a:t>Finally, this work </a:t>
            </a:r>
            <a:r>
              <a:rPr b="1" lang="en"/>
              <a:t>contributes empirical insights into human–AI teaming </a:t>
            </a:r>
            <a:r>
              <a:rPr lang="en"/>
              <a:t>— showing how explanations can shift outcomes in high-stakes environments.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3" name="Shape 10853"/>
        <p:cNvGrpSpPr/>
        <p:nvPr/>
      </p:nvGrpSpPr>
      <p:grpSpPr>
        <a:xfrm>
          <a:off x="0" y="0"/>
          <a:ext cx="0" cy="0"/>
          <a:chOff x="0" y="0"/>
          <a:chExt cx="0" cy="0"/>
        </a:xfrm>
      </p:grpSpPr>
      <p:sp>
        <p:nvSpPr>
          <p:cNvPr id="10854" name="Google Shape;10854;g37a3a8038b0_0_11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5" name="Google Shape;10855;g37a3a8038b0_0_11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9" name="Shape 10859"/>
        <p:cNvGrpSpPr/>
        <p:nvPr/>
      </p:nvGrpSpPr>
      <p:grpSpPr>
        <a:xfrm>
          <a:off x="0" y="0"/>
          <a:ext cx="0" cy="0"/>
          <a:chOff x="0" y="0"/>
          <a:chExt cx="0" cy="0"/>
        </a:xfrm>
      </p:grpSpPr>
      <p:sp>
        <p:nvSpPr>
          <p:cNvPr id="10860" name="Google Shape;10860;g37a3a8038b0_1_5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1" name="Google Shape;10861;g37a3a8038b0_1_5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 here by 10-15 min)</a:t>
            </a:r>
            <a:endParaRPr/>
          </a:p>
          <a:p>
            <a:pPr indent="0" lvl="0" marL="0" rtl="0" algn="l">
              <a:spcBef>
                <a:spcPts val="0"/>
              </a:spcBef>
              <a:spcAft>
                <a:spcPts val="0"/>
              </a:spcAft>
              <a:buNone/>
            </a:pPr>
            <a:r>
              <a:rPr lang="en"/>
              <a:t>In the </a:t>
            </a:r>
            <a:r>
              <a:rPr lang="en"/>
              <a:t>AR search-and-rescue simulation, participants have to save hostages under time pressure.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were placed in one of three conditions:</a:t>
            </a:r>
            <a:endParaRPr/>
          </a:p>
          <a:p>
            <a:pPr indent="0" lvl="0" marL="0" rtl="0" algn="l">
              <a:spcBef>
                <a:spcPts val="0"/>
              </a:spcBef>
              <a:spcAft>
                <a:spcPts val="0"/>
              </a:spcAft>
              <a:buNone/>
            </a:pPr>
            <a:r>
              <a:rPr lang="en"/>
              <a:t>T0: Control – no AI support.</a:t>
            </a:r>
            <a:endParaRPr/>
          </a:p>
          <a:p>
            <a:pPr indent="0" lvl="0" marL="0" rtl="0" algn="l">
              <a:spcBef>
                <a:spcPts val="0"/>
              </a:spcBef>
              <a:spcAft>
                <a:spcPts val="0"/>
              </a:spcAft>
              <a:buNone/>
            </a:pPr>
            <a:r>
              <a:rPr lang="en"/>
              <a:t>T1: Static explanations – overlays showing information but not adapting.</a:t>
            </a:r>
            <a:endParaRPr/>
          </a:p>
          <a:p>
            <a:pPr indent="0" lvl="0" marL="0" rtl="0" algn="l">
              <a:spcBef>
                <a:spcPts val="0"/>
              </a:spcBef>
              <a:spcAft>
                <a:spcPts val="0"/>
              </a:spcAft>
              <a:buNone/>
            </a:pPr>
            <a:r>
              <a:rPr lang="en"/>
              <a:t>T2: Perceptually Aligned </a:t>
            </a:r>
            <a:r>
              <a:rPr lang="en"/>
              <a:t>explanations – dynamic cues that adapt to context (Observe, Orient, Decide).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this setup, I tested three hypotheses:</a:t>
            </a:r>
            <a:endParaRPr/>
          </a:p>
          <a:p>
            <a:pPr indent="0" lvl="0" marL="0" rtl="0" algn="l">
              <a:spcBef>
                <a:spcPts val="0"/>
              </a:spcBef>
              <a:spcAft>
                <a:spcPts val="0"/>
              </a:spcAft>
              <a:buNone/>
            </a:pPr>
            <a:r>
              <a:rPr lang="en"/>
              <a:t>H1: Dynamic explanations </a:t>
            </a:r>
            <a:r>
              <a:rPr b="1" lang="en"/>
              <a:t>improve objective performance </a:t>
            </a:r>
            <a:r>
              <a:rPr lang="en"/>
              <a:t>→ faster rescues, fewer hostages missed.</a:t>
            </a:r>
            <a:endParaRPr/>
          </a:p>
          <a:p>
            <a:pPr indent="0" lvl="0" marL="0" rtl="0" algn="l">
              <a:spcBef>
                <a:spcPts val="0"/>
              </a:spcBef>
              <a:spcAft>
                <a:spcPts val="0"/>
              </a:spcAft>
              <a:buNone/>
            </a:pPr>
            <a:r>
              <a:rPr lang="en"/>
              <a:t>H2: Dynamic explanations </a:t>
            </a:r>
            <a:r>
              <a:rPr b="1" lang="en"/>
              <a:t>reduce subjective workload </a:t>
            </a:r>
            <a:r>
              <a:rPr lang="en"/>
              <a:t>→ lower cognitive strain, better attentional support.</a:t>
            </a:r>
            <a:endParaRPr/>
          </a:p>
          <a:p>
            <a:pPr indent="0" lvl="0" marL="0" rtl="0" algn="l">
              <a:spcBef>
                <a:spcPts val="0"/>
              </a:spcBef>
              <a:spcAft>
                <a:spcPts val="0"/>
              </a:spcAft>
              <a:buNone/>
            </a:pPr>
            <a:r>
              <a:rPr lang="en"/>
              <a:t>H3: Dynamic explanations </a:t>
            </a:r>
            <a:r>
              <a:rPr b="1" lang="en"/>
              <a:t>improve trust </a:t>
            </a:r>
            <a:r>
              <a:rPr lang="en"/>
              <a:t>in AI → participants are more willing to rely on the system when under pressure.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map directly onto the OODA bottlenecks we discussed: performance, perception, and trust.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5" name="Shape 10875"/>
        <p:cNvGrpSpPr/>
        <p:nvPr/>
      </p:nvGrpSpPr>
      <p:grpSpPr>
        <a:xfrm>
          <a:off x="0" y="0"/>
          <a:ext cx="0" cy="0"/>
          <a:chOff x="0" y="0"/>
          <a:chExt cx="0" cy="0"/>
        </a:xfrm>
      </p:grpSpPr>
      <p:sp>
        <p:nvSpPr>
          <p:cNvPr id="10876" name="Google Shape;10876;g37a3a8038b0_1_1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7" name="Google Shape;10877;g37a3a8038b0_1_1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what the participants actually experienced inside the simulation.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began with a </a:t>
            </a:r>
            <a:r>
              <a:rPr b="1" lang="en"/>
              <a:t>tutorial phase</a:t>
            </a:r>
            <a:r>
              <a:rPr lang="en"/>
              <a:t>: a short acclimation period where they got comfortable moving in AR and learned how to interact with the hostages.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Before starting, they were primed with their mission: rescue </a:t>
            </a:r>
            <a:r>
              <a:rPr b="1" lang="en"/>
              <a:t>as many hostages </a:t>
            </a:r>
            <a:r>
              <a:rPr lang="en"/>
              <a:t>as possible, </a:t>
            </a:r>
            <a:r>
              <a:rPr b="1" lang="en"/>
              <a:t>as quickly </a:t>
            </a:r>
            <a:r>
              <a:rPr lang="en"/>
              <a:t>as possible.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Hostages were assigned </a:t>
            </a:r>
            <a:r>
              <a:rPr b="1" lang="en"/>
              <a:t>triage categories—green, yellow, red—</a:t>
            </a:r>
            <a:r>
              <a:rPr lang="en"/>
              <a:t>mirroring real-world medical urgency. This created an added layer of prioritization: do you go for the easy rescues, or the critical but harder ones?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layout forced participants to utilize the entire space, moving through a kind of horseshoe-shaped exploration path from start to end.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design kept them under constant </a:t>
            </a:r>
            <a:r>
              <a:rPr b="1" lang="en"/>
              <a:t>time and attention pressure</a:t>
            </a:r>
            <a:r>
              <a:rPr lang="en"/>
              <a:t>, much like a real high-stakes environment.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5" name="Shape 10885"/>
        <p:cNvGrpSpPr/>
        <p:nvPr/>
      </p:nvGrpSpPr>
      <p:grpSpPr>
        <a:xfrm>
          <a:off x="0" y="0"/>
          <a:ext cx="0" cy="0"/>
          <a:chOff x="0" y="0"/>
          <a:chExt cx="0" cy="0"/>
        </a:xfrm>
      </p:grpSpPr>
      <p:sp>
        <p:nvSpPr>
          <p:cNvPr id="10886" name="Google Shape;10886;g37a3a8038b0_1_14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87" name="Google Shape;10887;g37a3a8038b0_1_14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here is how the actual </a:t>
            </a:r>
            <a:r>
              <a:rPr b="1" lang="en"/>
              <a:t>rescue portion </a:t>
            </a:r>
            <a:r>
              <a:rPr lang="en"/>
              <a:t>looked from the headset: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I</a:t>
            </a:r>
            <a:r>
              <a:rPr b="1" lang="en"/>
              <a:t>n blue, the control </a:t>
            </a:r>
            <a:r>
              <a:rPr lang="en"/>
              <a:t>group had no support. Participants relied entirely on their own perception and memory of the environment. </a:t>
            </a:r>
            <a:endParaRPr/>
          </a:p>
          <a:p>
            <a:pPr indent="0" lvl="0" marL="0" rtl="0" algn="l">
              <a:spcBef>
                <a:spcPts val="0"/>
              </a:spcBef>
              <a:spcAft>
                <a:spcPts val="0"/>
              </a:spcAft>
              <a:buNone/>
            </a:pPr>
            <a:r>
              <a:rPr b="1" lang="en"/>
              <a:t>In orange, the static condition (T1)</a:t>
            </a:r>
            <a:r>
              <a:rPr lang="en"/>
              <a:t>, participants received fixed overlays — simple distance labels and a 3D sphere centered at the core of AI drone spotted hostages, but the text and 3D sphere was fixed. It provided information, but didn’t guide attention dynamically.</a:t>
            </a:r>
            <a:endParaRPr/>
          </a:p>
          <a:p>
            <a:pPr indent="0" lvl="0" marL="0" rtl="0" algn="l">
              <a:spcBef>
                <a:spcPts val="0"/>
              </a:spcBef>
              <a:spcAft>
                <a:spcPts val="0"/>
              </a:spcAft>
              <a:buNone/>
            </a:pPr>
            <a:r>
              <a:rPr lang="en"/>
              <a:t>	JUST the Observe phase of OODA, like most XAI systems.</a:t>
            </a:r>
            <a:endParaRPr/>
          </a:p>
          <a:p>
            <a:pPr indent="0" lvl="0" marL="0" rtl="0" algn="l">
              <a:spcBef>
                <a:spcPts val="0"/>
              </a:spcBef>
              <a:spcAft>
                <a:spcPts val="0"/>
              </a:spcAft>
              <a:buNone/>
            </a:pPr>
            <a:r>
              <a:rPr b="1" lang="en"/>
              <a:t>In green, the perceptually aligned (T2) </a:t>
            </a:r>
            <a:r>
              <a:rPr lang="en"/>
              <a:t>condition added dynamic tethers. These tethers changed based on context. The </a:t>
            </a:r>
            <a:r>
              <a:rPr b="1" lang="en"/>
              <a:t>opacity </a:t>
            </a:r>
            <a:r>
              <a:rPr lang="en"/>
              <a:t>shifted if a hostage was occluded or visible, the </a:t>
            </a:r>
            <a:r>
              <a:rPr b="1" lang="en"/>
              <a:t>base color </a:t>
            </a:r>
            <a:r>
              <a:rPr lang="en"/>
              <a:t>reflected the triage category, and </a:t>
            </a:r>
            <a:r>
              <a:rPr b="1" lang="en"/>
              <a:t>the shading varied </a:t>
            </a:r>
            <a:r>
              <a:rPr lang="en"/>
              <a:t>as you moved closer or further away. Importantly, the </a:t>
            </a:r>
            <a:r>
              <a:rPr b="1" lang="en"/>
              <a:t>tether was anchored </a:t>
            </a:r>
            <a:r>
              <a:rPr lang="en"/>
              <a:t>just in front of the operator’s waist, so no matter where they turned, </a:t>
            </a:r>
            <a:r>
              <a:rPr b="1" lang="en"/>
              <a:t>it remained visible and could guide attention in a full 360 degrees</a:t>
            </a:r>
            <a:r>
              <a:rPr lang="en"/>
              <a:t>.</a:t>
            </a:r>
            <a:endParaRPr/>
          </a:p>
          <a:p>
            <a:pPr indent="457200" lvl="0" marL="0" rtl="0" algn="l">
              <a:spcBef>
                <a:spcPts val="0"/>
              </a:spcBef>
              <a:spcAft>
                <a:spcPts val="0"/>
              </a:spcAft>
              <a:buNone/>
            </a:pPr>
            <a:r>
              <a:rPr lang="en"/>
              <a:t>Provide support across Observe, Orient, and even Decision parts of OODA.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question: from </a:t>
            </a:r>
            <a:r>
              <a:rPr lang="en">
                <a:solidFill>
                  <a:schemeClr val="dk1"/>
                </a:solidFill>
              </a:rPr>
              <a:t>no assistance → static information → dynamic, perceptually aligned support</a:t>
            </a:r>
            <a:r>
              <a:rPr lang="en"/>
              <a:t>:</a:t>
            </a:r>
            <a:endParaRPr/>
          </a:p>
          <a:p>
            <a:pPr indent="0" lvl="0" marL="0" rtl="0" algn="l">
              <a:spcBef>
                <a:spcPts val="0"/>
              </a:spcBef>
              <a:spcAft>
                <a:spcPts val="0"/>
              </a:spcAft>
              <a:buNone/>
            </a:pPr>
            <a:r>
              <a:rPr lang="en"/>
              <a:t>How does </a:t>
            </a:r>
            <a:r>
              <a:rPr lang="en"/>
              <a:t>each of these explanation modalities change </a:t>
            </a:r>
            <a:r>
              <a:rPr b="1" lang="en"/>
              <a:t>not just </a:t>
            </a:r>
            <a:r>
              <a:rPr b="1" lang="en"/>
              <a:t>task performance</a:t>
            </a:r>
            <a:r>
              <a:rPr lang="en"/>
              <a:t>, but also </a:t>
            </a:r>
            <a:r>
              <a:rPr b="1" lang="en"/>
              <a:t>subjective performance </a:t>
            </a:r>
            <a:r>
              <a:rPr lang="en"/>
              <a:t>(workload, trust, and user experience), and even </a:t>
            </a:r>
            <a:r>
              <a:rPr b="1" lang="en"/>
              <a:t>biometrics</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9" name="Shape 10909"/>
        <p:cNvGrpSpPr/>
        <p:nvPr/>
      </p:nvGrpSpPr>
      <p:grpSpPr>
        <a:xfrm>
          <a:off x="0" y="0"/>
          <a:ext cx="0" cy="0"/>
          <a:chOff x="0" y="0"/>
          <a:chExt cx="0" cy="0"/>
        </a:xfrm>
      </p:grpSpPr>
      <p:sp>
        <p:nvSpPr>
          <p:cNvPr id="10910" name="Google Shape;10910;g37a3a8038b0_1_7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1" name="Google Shape;10911;g37a3a8038b0_1_7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Skip x frames, can insert extra frames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4" name="Shape 10684"/>
        <p:cNvGrpSpPr/>
        <p:nvPr/>
      </p:nvGrpSpPr>
      <p:grpSpPr>
        <a:xfrm>
          <a:off x="0" y="0"/>
          <a:ext cx="0" cy="0"/>
          <a:chOff x="0" y="0"/>
          <a:chExt cx="0" cy="0"/>
        </a:xfrm>
      </p:grpSpPr>
      <p:sp>
        <p:nvSpPr>
          <p:cNvPr id="10685" name="Google Shape;10685;g37a3a8038b0_0_8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6" name="Google Shape;10686;g37a3a8038b0_0_8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7" name="Shape 10917"/>
        <p:cNvGrpSpPr/>
        <p:nvPr/>
      </p:nvGrpSpPr>
      <p:grpSpPr>
        <a:xfrm>
          <a:off x="0" y="0"/>
          <a:ext cx="0" cy="0"/>
          <a:chOff x="0" y="0"/>
          <a:chExt cx="0" cy="0"/>
        </a:xfrm>
      </p:grpSpPr>
      <p:sp>
        <p:nvSpPr>
          <p:cNvPr id="10918" name="Google Shape;10918;g37a3a8038b0_0_11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9" name="Google Shape;10919;g37a3a8038b0_0_11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3" name="Shape 10923"/>
        <p:cNvGrpSpPr/>
        <p:nvPr/>
      </p:nvGrpSpPr>
      <p:grpSpPr>
        <a:xfrm>
          <a:off x="0" y="0"/>
          <a:ext cx="0" cy="0"/>
          <a:chOff x="0" y="0"/>
          <a:chExt cx="0" cy="0"/>
        </a:xfrm>
      </p:grpSpPr>
      <p:sp>
        <p:nvSpPr>
          <p:cNvPr id="10924" name="Google Shape;10924;g37a3a8038b0_1_9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5" name="Google Shape;10925;g37a3a8038b0_1_9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Majority 19-23</a:t>
            </a:r>
            <a:endParaRPr/>
          </a:p>
          <a:p>
            <a:pPr indent="0" lvl="0" marL="0" rtl="0" algn="l">
              <a:spcBef>
                <a:spcPts val="0"/>
              </a:spcBef>
              <a:spcAft>
                <a:spcPts val="0"/>
              </a:spcAft>
              <a:buNone/>
            </a:pPr>
            <a:r>
              <a:rPr lang="en"/>
              <a:t>Typical </a:t>
            </a:r>
            <a:r>
              <a:rPr lang="en"/>
              <a:t>distribution</a:t>
            </a:r>
            <a:r>
              <a:rPr lang="en"/>
              <a:t> you would find on UAH campus</a:t>
            </a:r>
            <a:endParaRPr/>
          </a:p>
          <a:p>
            <a:pPr indent="0" lvl="0" marL="0" rtl="0" algn="l">
              <a:spcBef>
                <a:spcPts val="0"/>
              </a:spcBef>
              <a:spcAft>
                <a:spcPts val="0"/>
              </a:spcAft>
              <a:buNone/>
            </a:pPr>
            <a:r>
              <a:rPr lang="en"/>
              <a:t>Some of the participants with prescription glasses either wore them underneath the headset, or took them off for the trial without issue.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1" name="Shape 10941"/>
        <p:cNvGrpSpPr/>
        <p:nvPr/>
      </p:nvGrpSpPr>
      <p:grpSpPr>
        <a:xfrm>
          <a:off x="0" y="0"/>
          <a:ext cx="0" cy="0"/>
          <a:chOff x="0" y="0"/>
          <a:chExt cx="0" cy="0"/>
        </a:xfrm>
      </p:grpSpPr>
      <p:sp>
        <p:nvSpPr>
          <p:cNvPr id="10942" name="Google Shape;10942;g37a3a8038b0_1_10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43" name="Google Shape;10943;g37a3a8038b0_1_10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7" name="Shape 10947"/>
        <p:cNvGrpSpPr/>
        <p:nvPr/>
      </p:nvGrpSpPr>
      <p:grpSpPr>
        <a:xfrm>
          <a:off x="0" y="0"/>
          <a:ext cx="0" cy="0"/>
          <a:chOff x="0" y="0"/>
          <a:chExt cx="0" cy="0"/>
        </a:xfrm>
      </p:grpSpPr>
      <p:sp>
        <p:nvSpPr>
          <p:cNvPr id="10948" name="Google Shape;10948;g37a3a8038b0_1_10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49" name="Google Shape;10949;g37a3a8038b0_1_10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final analysis </a:t>
            </a:r>
            <a:r>
              <a:rPr b="1" lang="en"/>
              <a:t>JUST FOR Objective Performance </a:t>
            </a:r>
            <a:r>
              <a:rPr lang="en"/>
              <a:t>included 22 participants — 8 in the Control group, 8 in the Static condition, and 6 in the Dynamic condition.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few participants had technical issues that affected their performance logs (glasses, headset losing tracking), or misunderstood the rescue prompt and spotted everyone then went back to rescue them. So for those cases, their objective performance measures were removed.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their survey responses were still valid, so we retained those for the subjective analysis in Chapter 4. This way, the comparisons you’re about to see are based on valid performance data.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7" name="Shape 10957"/>
        <p:cNvGrpSpPr/>
        <p:nvPr/>
      </p:nvGrpSpPr>
      <p:grpSpPr>
        <a:xfrm>
          <a:off x="0" y="0"/>
          <a:ext cx="0" cy="0"/>
          <a:chOff x="0" y="0"/>
          <a:chExt cx="0" cy="0"/>
        </a:xfrm>
      </p:grpSpPr>
      <p:sp>
        <p:nvSpPr>
          <p:cNvPr id="10958" name="Google Shape;10958;g37a3a8038b0_1_10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9" name="Google Shape;10959;g37a3a8038b0_1_10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Rescue spacing reduction shows the fluidity of rescue, how they moved from one to the next rescue: </a:t>
            </a:r>
            <a:endParaRPr/>
          </a:p>
          <a:p>
            <a:pPr indent="0" lvl="0" marL="0" rtl="0" algn="l">
              <a:spcBef>
                <a:spcPts val="0"/>
              </a:spcBef>
              <a:spcAft>
                <a:spcPts val="0"/>
              </a:spcAft>
              <a:buNone/>
            </a:pPr>
            <a:r>
              <a:rPr lang="en"/>
              <a:t>objectively capturing rescue smoothness / similar to how smooth the OODA cycling is physically playing 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Miscellaneous metrics further illustrate some unique differences</a:t>
            </a:r>
            <a:endParaRPr/>
          </a:p>
          <a:p>
            <a:pPr indent="0" lvl="0" marL="0" rtl="0" algn="l">
              <a:spcBef>
                <a:spcPts val="0"/>
              </a:spcBef>
              <a:spcAft>
                <a:spcPts val="0"/>
              </a:spcAft>
              <a:buNone/>
            </a:pPr>
            <a:r>
              <a:rPr lang="en"/>
              <a:t>Bar charts </a:t>
            </a:r>
            <a:r>
              <a:rPr lang="en"/>
              <a:t>comparing</a:t>
            </a:r>
            <a:r>
              <a:rPr lang="en"/>
              <a:t> on next slide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7" name="Shape 10967"/>
        <p:cNvGrpSpPr/>
        <p:nvPr/>
      </p:nvGrpSpPr>
      <p:grpSpPr>
        <a:xfrm>
          <a:off x="0" y="0"/>
          <a:ext cx="0" cy="0"/>
          <a:chOff x="0" y="0"/>
          <a:chExt cx="0" cy="0"/>
        </a:xfrm>
      </p:grpSpPr>
      <p:sp>
        <p:nvSpPr>
          <p:cNvPr id="10968" name="Google Shape;10968;g37a3a8038b0_1_10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9" name="Google Shape;10969;g37a3a8038b0_1_10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TimeToFirstRescue: seconds to first hostage rescue.</a:t>
            </a:r>
            <a:endParaRPr/>
          </a:p>
          <a:p>
            <a:pPr indent="0" lvl="0" marL="0" rtl="0" algn="l">
              <a:spcBef>
                <a:spcPts val="0"/>
              </a:spcBef>
              <a:spcAft>
                <a:spcPts val="0"/>
              </a:spcAft>
              <a:buNone/>
            </a:pPr>
            <a:r>
              <a:rPr lang="en"/>
              <a:t>- TimeToLastRescue: seconds to last hostage rescue.</a:t>
            </a:r>
            <a:endParaRPr/>
          </a:p>
          <a:p>
            <a:pPr indent="0" lvl="0" marL="0" rtl="0" algn="l">
              <a:spcBef>
                <a:spcPts val="0"/>
              </a:spcBef>
              <a:spcAft>
                <a:spcPts val="0"/>
              </a:spcAft>
              <a:buClr>
                <a:schemeClr val="dk1"/>
              </a:buClr>
              <a:buSzPts val="1100"/>
              <a:buFont typeface="Arial"/>
              <a:buNone/>
            </a:pPr>
            <a:r>
              <a:rPr lang="en">
                <a:solidFill>
                  <a:schemeClr val="dk1"/>
                </a:solidFill>
              </a:rPr>
              <a:t>- AvgTimeGreen, AvgTimeYellow, AvgTimeRed: average rescue time per color.</a:t>
            </a:r>
            <a:endParaRPr>
              <a:solidFill>
                <a:schemeClr val="dk1"/>
              </a:solidFill>
            </a:endParaRPr>
          </a:p>
          <a:p>
            <a:pPr indent="0" lvl="0" marL="0" rtl="0" algn="l">
              <a:spcBef>
                <a:spcPts val="0"/>
              </a:spcBef>
              <a:spcAft>
                <a:spcPts val="0"/>
              </a:spcAft>
              <a:buNone/>
            </a:pPr>
            <a:r>
              <a:rPr lang="en"/>
              <a:t>	Distinct speedup on the green and red, high and low </a:t>
            </a:r>
            <a:r>
              <a:rPr lang="en"/>
              <a:t>urgency</a:t>
            </a:r>
            <a:r>
              <a:rPr lang="en"/>
              <a:t> for T2.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ExitHesitancy: time (s) from last rescue to scene end.</a:t>
            </a:r>
            <a:endParaRPr/>
          </a:p>
          <a:p>
            <a:pPr indent="0" lvl="0" marL="0" rtl="0" algn="l">
              <a:spcBef>
                <a:spcPts val="0"/>
              </a:spcBef>
              <a:spcAft>
                <a:spcPts val="0"/>
              </a:spcAft>
              <a:buNone/>
            </a:pPr>
            <a:r>
              <a:rPr lang="en"/>
              <a:t>- RescueDuration: total time (s) from first to last rescue. (more true measure of </a:t>
            </a:r>
            <a:r>
              <a:rPr lang="en"/>
              <a:t>performance</a:t>
            </a:r>
            <a:r>
              <a:rPr lang="en"/>
              <a:t> in case of </a:t>
            </a:r>
            <a:r>
              <a:rPr lang="en"/>
              <a:t>lingering</a:t>
            </a:r>
            <a:r>
              <a:rPr lang="en"/>
              <a:t> at start/end)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RescueDensity: rescues per minute across active rescue duration.</a:t>
            </a:r>
            <a:endParaRPr/>
          </a:p>
          <a:p>
            <a:pPr indent="0" lvl="0" marL="0" rtl="0" algn="l">
              <a:spcBef>
                <a:spcPts val="0"/>
              </a:spcBef>
              <a:spcAft>
                <a:spcPts val="0"/>
              </a:spcAft>
              <a:buNone/>
            </a:pPr>
            <a:r>
              <a:rPr lang="en"/>
              <a:t>- FirstHalfPace: avg spacing (s) between rescues in the first half. (Split at half their total rescue time)</a:t>
            </a:r>
            <a:endParaRPr/>
          </a:p>
          <a:p>
            <a:pPr indent="0" lvl="0" marL="0" rtl="0" algn="l">
              <a:spcBef>
                <a:spcPts val="0"/>
              </a:spcBef>
              <a:spcAft>
                <a:spcPts val="0"/>
              </a:spcAft>
              <a:buNone/>
            </a:pPr>
            <a:r>
              <a:rPr lang="en"/>
              <a:t>- SecondHalfPace: avg spacing (s) between rescues in the second half.</a:t>
            </a:r>
            <a:endParaRPr/>
          </a:p>
          <a:p>
            <a:pPr indent="0" lvl="0" marL="0" rtl="0" algn="l">
              <a:spcBef>
                <a:spcPts val="0"/>
              </a:spcBef>
              <a:spcAft>
                <a:spcPts val="0"/>
              </a:spcAft>
              <a:buNone/>
            </a:pPr>
            <a:r>
              <a:rPr lang="en"/>
              <a:t>Difference between first half pace and second half pace shows how quickly users </a:t>
            </a:r>
            <a:r>
              <a:rPr b="1" lang="en"/>
              <a:t>ADAPTED to the system</a:t>
            </a:r>
            <a:endParaRPr b="1"/>
          </a:p>
          <a:p>
            <a:pPr indent="0" lvl="0" marL="0" rtl="0" algn="l">
              <a:spcBef>
                <a:spcPts val="0"/>
              </a:spcBef>
              <a:spcAft>
                <a:spcPts val="0"/>
              </a:spcAft>
              <a:buNone/>
            </a:pPr>
            <a:r>
              <a:rPr lang="en"/>
              <a:t>Very interesting to see that in the second half, the pacing was </a:t>
            </a:r>
            <a:r>
              <a:rPr lang="en"/>
              <a:t>together</a:t>
            </a:r>
            <a:r>
              <a:rPr lang="en"/>
              <a:t> among groups, but at the start it was intuitive for T2 users.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1" name="Shape 10981"/>
        <p:cNvGrpSpPr/>
        <p:nvPr/>
      </p:nvGrpSpPr>
      <p:grpSpPr>
        <a:xfrm>
          <a:off x="0" y="0"/>
          <a:ext cx="0" cy="0"/>
          <a:chOff x="0" y="0"/>
          <a:chExt cx="0" cy="0"/>
        </a:xfrm>
      </p:grpSpPr>
      <p:sp>
        <p:nvSpPr>
          <p:cNvPr id="10982" name="Google Shape;10982;g37a3a8038b0_1_108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3" name="Google Shape;10983;g37a3a8038b0_1_10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Total hostages rescued</a:t>
            </a:r>
            <a:endParaRPr/>
          </a:p>
          <a:p>
            <a:pPr indent="0" lvl="0" marL="0" rtl="0" algn="l">
              <a:spcBef>
                <a:spcPts val="0"/>
              </a:spcBef>
              <a:spcAft>
                <a:spcPts val="0"/>
              </a:spcAft>
              <a:buNone/>
            </a:pPr>
            <a:r>
              <a:rPr lang="en"/>
              <a:t>The only time people missed hostages were at the start, whether they turned around or looked over their shoulder or if they continued down the entry hallway area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9" name="Shape 10989"/>
        <p:cNvGrpSpPr/>
        <p:nvPr/>
      </p:nvGrpSpPr>
      <p:grpSpPr>
        <a:xfrm>
          <a:off x="0" y="0"/>
          <a:ext cx="0" cy="0"/>
          <a:chOff x="0" y="0"/>
          <a:chExt cx="0" cy="0"/>
        </a:xfrm>
      </p:grpSpPr>
      <p:sp>
        <p:nvSpPr>
          <p:cNvPr id="10990" name="Google Shape;10990;g37a3a8038b0_1_109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1" name="Google Shape;10991;g37a3a8038b0_1_10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Stepwise graph for performance</a:t>
            </a:r>
            <a:endParaRPr/>
          </a:p>
          <a:p>
            <a:pPr indent="0" lvl="0" marL="0" rtl="0" algn="l">
              <a:spcBef>
                <a:spcPts val="0"/>
              </a:spcBef>
              <a:spcAft>
                <a:spcPts val="0"/>
              </a:spcAft>
              <a:buNone/>
            </a:pPr>
            <a:r>
              <a:rPr lang="en"/>
              <a:t>Here we see clusters for blue are random, scattered</a:t>
            </a:r>
            <a:endParaRPr/>
          </a:p>
          <a:p>
            <a:pPr indent="0" lvl="0" marL="0" rtl="0" algn="l">
              <a:spcBef>
                <a:spcPts val="0"/>
              </a:spcBef>
              <a:spcAft>
                <a:spcPts val="0"/>
              </a:spcAft>
              <a:buNone/>
            </a:pPr>
            <a:r>
              <a:rPr lang="en"/>
              <a:t>T1 tighter cluster, T2 tightest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Very distinct difference between group behaviors, meaning that we can really see how the </a:t>
            </a:r>
            <a:r>
              <a:rPr lang="en"/>
              <a:t>explanations</a:t>
            </a:r>
            <a:r>
              <a:rPr lang="en"/>
              <a:t> affected behavior</a:t>
            </a:r>
            <a:endParaRPr/>
          </a:p>
          <a:p>
            <a:pPr indent="0" lvl="0" marL="0" rtl="0" algn="l">
              <a:spcBef>
                <a:spcPts val="0"/>
              </a:spcBef>
              <a:spcAft>
                <a:spcPts val="0"/>
              </a:spcAft>
              <a:buNone/>
            </a:pPr>
            <a:r>
              <a:rPr lang="en"/>
              <a:t>Perceptually Aligned supports performance -&gt; H1</a:t>
            </a:r>
            <a:endParaRPr/>
          </a:p>
          <a:p>
            <a:pPr indent="0" lvl="0" marL="0" rtl="0" algn="l">
              <a:spcBef>
                <a:spcPts val="0"/>
              </a:spcBef>
              <a:spcAft>
                <a:spcPts val="0"/>
              </a:spcAft>
              <a:buNone/>
            </a:pPr>
            <a:r>
              <a:rPr lang="en"/>
              <a:t>Circle back to OODA. Double down on novelty.</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0" name="Shape 11000"/>
        <p:cNvGrpSpPr/>
        <p:nvPr/>
      </p:nvGrpSpPr>
      <p:grpSpPr>
        <a:xfrm>
          <a:off x="0" y="0"/>
          <a:ext cx="0" cy="0"/>
          <a:chOff x="0" y="0"/>
          <a:chExt cx="0" cy="0"/>
        </a:xfrm>
      </p:grpSpPr>
      <p:sp>
        <p:nvSpPr>
          <p:cNvPr id="11001" name="Google Shape;11001;g37a3a8038b0_1_10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2" name="Google Shape;11002;g37a3a8038b0_1_10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left, you see a breakdown of gaze behaviors. </a:t>
            </a:r>
            <a:endParaRPr/>
          </a:p>
          <a:p>
            <a:pPr indent="0" lvl="0" marL="0" rtl="0" algn="l">
              <a:spcBef>
                <a:spcPts val="0"/>
              </a:spcBef>
              <a:spcAft>
                <a:spcPts val="0"/>
              </a:spcAft>
              <a:buNone/>
            </a:pPr>
            <a:r>
              <a:rPr lang="en"/>
              <a:t>Participants spent their visual attention across categories like </a:t>
            </a:r>
            <a:r>
              <a:rPr b="1" lang="en"/>
              <a:t>blinks, fixations, pursuits, and saccades</a:t>
            </a:r>
            <a:r>
              <a:rPr lang="en"/>
              <a:t>.</a:t>
            </a:r>
            <a:endParaRPr/>
          </a:p>
          <a:p>
            <a:pPr indent="0" lvl="0" marL="0" rtl="0" algn="l">
              <a:spcBef>
                <a:spcPts val="0"/>
              </a:spcBef>
              <a:spcAft>
                <a:spcPts val="0"/>
              </a:spcAft>
              <a:buNone/>
            </a:pPr>
            <a:r>
              <a:rPr lang="en"/>
              <a:t>What’s important here is that fixation — the moments when someone locks their eyes to process details — differed significantly across conditions. </a:t>
            </a:r>
            <a:endParaRPr/>
          </a:p>
          <a:p>
            <a:pPr indent="0" lvl="0" marL="0" rtl="0" algn="l">
              <a:spcBef>
                <a:spcPts val="0"/>
              </a:spcBef>
              <a:spcAft>
                <a:spcPts val="0"/>
              </a:spcAft>
              <a:buNone/>
            </a:pPr>
            <a:r>
              <a:rPr lang="en"/>
              <a:t>The Static group actually showed an increase in fixation from control, and The Perceptually aligned group (green) showed a more efficient fixation pattern, </a:t>
            </a:r>
            <a:endParaRPr/>
          </a:p>
          <a:p>
            <a:pPr indent="457200" lvl="0" marL="0" rtl="0" algn="l">
              <a:spcBef>
                <a:spcPts val="0"/>
              </a:spcBef>
              <a:spcAft>
                <a:spcPts val="0"/>
              </a:spcAft>
              <a:buNone/>
            </a:pPr>
            <a:r>
              <a:rPr lang="en"/>
              <a:t>This suggests T2 participants were processing relevant information faster and more effectively.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Pairing this with head movement: On the right, we looked at head swivel in the XZ-plane, which essentially measures how much participants scanned their environment. </a:t>
            </a:r>
            <a:endParaRPr/>
          </a:p>
          <a:p>
            <a:pPr indent="0" lvl="0" marL="0" rtl="0" algn="l">
              <a:spcBef>
                <a:spcPts val="0"/>
              </a:spcBef>
              <a:spcAft>
                <a:spcPts val="0"/>
              </a:spcAft>
              <a:buNone/>
            </a:pPr>
            <a:r>
              <a:rPr lang="en"/>
              <a:t>This reflects search effort and cognitive load. You can see that Control participants showed wider variability, while the T1 and T2 conditions were tighter — they didn’t need to swivel as much because explanations were guiding their attention.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just looking, but going.</a:t>
            </a:r>
            <a:endParaRPr/>
          </a:p>
          <a:p>
            <a:pPr indent="0" lvl="0" marL="0" rtl="0" algn="l">
              <a:spcBef>
                <a:spcPts val="0"/>
              </a:spcBef>
              <a:spcAft>
                <a:spcPts val="0"/>
              </a:spcAft>
              <a:buNone/>
            </a:pPr>
            <a:r>
              <a:rPr b="1" lang="en"/>
              <a:t>Unique because Objective, physiologically measured, definite improvement in Cognitive performance AND task performance.</a:t>
            </a:r>
            <a:endParaRPr b="1"/>
          </a:p>
          <a:p>
            <a:pPr indent="0" lvl="0" marL="0" rtl="0" algn="l">
              <a:spcBef>
                <a:spcPts val="0"/>
              </a:spcBef>
              <a:spcAft>
                <a:spcPts val="0"/>
              </a:spcAft>
              <a:buNone/>
            </a:pPr>
            <a:r>
              <a:rPr b="1" lang="en"/>
              <a:t>Why Story matters? Novelty. Contributions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Finally, the table at the bottom summarizes the statistical tests. </a:t>
            </a:r>
            <a:endParaRPr/>
          </a:p>
          <a:p>
            <a:pPr indent="0" lvl="0" marL="0" rtl="0" algn="l">
              <a:spcBef>
                <a:spcPts val="0"/>
              </a:spcBef>
              <a:spcAft>
                <a:spcPts val="0"/>
              </a:spcAft>
              <a:buNone/>
            </a:pPr>
            <a:r>
              <a:rPr lang="en"/>
              <a:t>Fixation was the only behavior with a statistically significant difference, showing that the Perceptually Aligned explanations directly shaped </a:t>
            </a:r>
            <a:r>
              <a:rPr b="1" lang="en"/>
              <a:t>where and how </a:t>
            </a:r>
            <a:r>
              <a:rPr lang="en"/>
              <a:t>participants </a:t>
            </a:r>
            <a:r>
              <a:rPr b="1" lang="en"/>
              <a:t>allocated their visual attention</a:t>
            </a:r>
            <a:r>
              <a:rPr lang="en"/>
              <a:t>. </a:t>
            </a:r>
            <a:endParaRPr/>
          </a:p>
          <a:p>
            <a:pPr indent="0" lvl="0" marL="0" rtl="0" algn="l">
              <a:spcBef>
                <a:spcPts val="0"/>
              </a:spcBef>
              <a:spcAft>
                <a:spcPts val="0"/>
              </a:spcAft>
              <a:buNone/>
            </a:pPr>
            <a:r>
              <a:rPr lang="en"/>
              <a:t>That’s evidence of cognitive performance being supported by perceptually aligned XA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2" name="Shape 11012"/>
        <p:cNvGrpSpPr/>
        <p:nvPr/>
      </p:nvGrpSpPr>
      <p:grpSpPr>
        <a:xfrm>
          <a:off x="0" y="0"/>
          <a:ext cx="0" cy="0"/>
          <a:chOff x="0" y="0"/>
          <a:chExt cx="0" cy="0"/>
        </a:xfrm>
      </p:grpSpPr>
      <p:sp>
        <p:nvSpPr>
          <p:cNvPr id="11013" name="Google Shape;11013;g37a3a8038b0_1_109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4" name="Google Shape;11014;g37a3a8038b0_1_10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metric that really drives home my first hypothesis. </a:t>
            </a:r>
            <a:endParaRPr/>
          </a:p>
          <a:p>
            <a:pPr indent="0" lvl="0" marL="0" rtl="0" algn="l">
              <a:spcBef>
                <a:spcPts val="0"/>
              </a:spcBef>
              <a:spcAft>
                <a:spcPts val="0"/>
              </a:spcAft>
              <a:buNone/>
            </a:pPr>
            <a:r>
              <a:rPr lang="en"/>
              <a:t>This is the </a:t>
            </a:r>
            <a:r>
              <a:rPr b="1" lang="en"/>
              <a:t>latency between an AI cue and when the participant’s eyes actually fixated on the corresponding hostage</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other words — </a:t>
            </a:r>
            <a:r>
              <a:rPr b="1" lang="en"/>
              <a:t>how quickly did the participant notice what the AI was trying to draw their attention to?</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The results are very clear. In the Static condition (T1), participants took much longer to look where the AI pointed. But in the Dynamic condition (T2), that delay was reduced by over 1,150 milliseconds — about 43% faster.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tells us that perceptually aligned explanations aren’t just making the interface look cleaner </a:t>
            </a:r>
            <a:endParaRPr/>
          </a:p>
          <a:p>
            <a:pPr indent="0" lvl="0" marL="0" rtl="0" algn="l">
              <a:spcBef>
                <a:spcPts val="0"/>
              </a:spcBef>
              <a:spcAft>
                <a:spcPts val="0"/>
              </a:spcAft>
              <a:buNone/>
            </a:pPr>
            <a:r>
              <a:rPr lang="en"/>
              <a:t>— they’re directly </a:t>
            </a:r>
            <a:r>
              <a:rPr b="1" lang="en"/>
              <a:t>priming human attention, speeding up sensemaking, and reducing the cost of searching </a:t>
            </a:r>
            <a:r>
              <a:rPr lang="en"/>
              <a:t>under pressure.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strongest evidence that </a:t>
            </a:r>
            <a:r>
              <a:rPr b="1" lang="en"/>
              <a:t>the bottleneck in the OODA </a:t>
            </a:r>
            <a:r>
              <a:rPr lang="en"/>
              <a:t>loop — Observe and Orient — </a:t>
            </a:r>
            <a:r>
              <a:rPr b="1" lang="en"/>
              <a:t>can actually be accelerated </a:t>
            </a:r>
            <a:r>
              <a:rPr lang="en"/>
              <a:t>when explanations are designed to </a:t>
            </a:r>
            <a:r>
              <a:rPr b="1" lang="en"/>
              <a:t>align with human perception.</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0" name="Shape 10700"/>
        <p:cNvGrpSpPr/>
        <p:nvPr/>
      </p:nvGrpSpPr>
      <p:grpSpPr>
        <a:xfrm>
          <a:off x="0" y="0"/>
          <a:ext cx="0" cy="0"/>
          <a:chOff x="0" y="0"/>
          <a:chExt cx="0" cy="0"/>
        </a:xfrm>
      </p:grpSpPr>
      <p:sp>
        <p:nvSpPr>
          <p:cNvPr id="10701" name="Google Shape;10701;g37a3a8038b0_0_9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2" name="Google Shape;10702;g37a3a8038b0_0_9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2" name="Shape 11022"/>
        <p:cNvGrpSpPr/>
        <p:nvPr/>
      </p:nvGrpSpPr>
      <p:grpSpPr>
        <a:xfrm>
          <a:off x="0" y="0"/>
          <a:ext cx="0" cy="0"/>
          <a:chOff x="0" y="0"/>
          <a:chExt cx="0" cy="0"/>
        </a:xfrm>
      </p:grpSpPr>
      <p:sp>
        <p:nvSpPr>
          <p:cNvPr id="11023" name="Google Shape;11023;g37a3a8038b0_1_10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24" name="Google Shape;11024;g37a3a8038b0_1_10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8" name="Shape 11028"/>
        <p:cNvGrpSpPr/>
        <p:nvPr/>
      </p:nvGrpSpPr>
      <p:grpSpPr>
        <a:xfrm>
          <a:off x="0" y="0"/>
          <a:ext cx="0" cy="0"/>
          <a:chOff x="0" y="0"/>
          <a:chExt cx="0" cy="0"/>
        </a:xfrm>
      </p:grpSpPr>
      <p:sp>
        <p:nvSpPr>
          <p:cNvPr id="11029" name="Google Shape;11029;g37a3a8038b0_1_10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0" name="Google Shape;11030;g37a3a8038b0_1_10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Assess basic attitudes of participants.</a:t>
            </a:r>
            <a:br>
              <a:rPr lang="en"/>
            </a:br>
            <a:r>
              <a:rPr lang="en"/>
              <a:t> subset of participants reported</a:t>
            </a:r>
            <a:r>
              <a:rPr b="1" lang="en"/>
              <a:t> high familiarity with AI technology but low trust</a:t>
            </a:r>
            <a:r>
              <a:rPr lang="en"/>
              <a:t> in its use during emergencies</a:t>
            </a:r>
            <a:endParaRPr/>
          </a:p>
          <a:p>
            <a:pPr indent="0" lvl="0" marL="0" rtl="0" algn="l">
              <a:spcBef>
                <a:spcPts val="0"/>
              </a:spcBef>
              <a:spcAft>
                <a:spcPts val="0"/>
              </a:spcAft>
              <a:buClr>
                <a:schemeClr val="dk1"/>
              </a:buClr>
              <a:buSzPts val="1100"/>
              <a:buFont typeface="Arial"/>
              <a:buNone/>
            </a:pPr>
            <a:r>
              <a:rPr lang="en"/>
              <a:t> participants who expressed</a:t>
            </a:r>
            <a:r>
              <a:rPr b="1" lang="en"/>
              <a:t> the highest levels of trust and willingness </a:t>
            </a:r>
            <a:r>
              <a:rPr lang="en"/>
              <a:t>to rely on AI in emergencies </a:t>
            </a:r>
            <a:r>
              <a:rPr b="1" lang="en"/>
              <a:t>often reported neutral or limited technical familiarity.</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Participants who trusted AI generally would also use it in an emergency situation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participants who reported higher familiarity with</a:t>
            </a:r>
            <a:endParaRPr/>
          </a:p>
          <a:p>
            <a:pPr indent="0" lvl="0" marL="0" rtl="0" algn="l">
              <a:spcBef>
                <a:spcPts val="0"/>
              </a:spcBef>
              <a:spcAft>
                <a:spcPts val="0"/>
              </a:spcAft>
              <a:buClr>
                <a:schemeClr val="dk1"/>
              </a:buClr>
              <a:buSzPts val="1100"/>
              <a:buFont typeface="Arial"/>
              <a:buNone/>
            </a:pPr>
            <a:r>
              <a:rPr lang="en"/>
              <a:t>AR/VR technologies were also more likely to indicate familiarity with AI systems, reflecting shared exposure to emerging technologies</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9" name="Shape 11039"/>
        <p:cNvGrpSpPr/>
        <p:nvPr/>
      </p:nvGrpSpPr>
      <p:grpSpPr>
        <a:xfrm>
          <a:off x="0" y="0"/>
          <a:ext cx="0" cy="0"/>
          <a:chOff x="0" y="0"/>
          <a:chExt cx="0" cy="0"/>
        </a:xfrm>
      </p:grpSpPr>
      <p:sp>
        <p:nvSpPr>
          <p:cNvPr id="11040" name="Google Shape;11040;g37a3a8038b0_1_10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1" name="Google Shape;11041;g37a3a8038b0_1_10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to measure Subjective experience: the DLR-WAT survey, which measures workload across multiple dimensions. </a:t>
            </a:r>
            <a:endParaRPr/>
          </a:p>
          <a:p>
            <a:pPr indent="0" lvl="0" marL="0" rtl="0" algn="l">
              <a:spcBef>
                <a:spcPts val="0"/>
              </a:spcBef>
              <a:spcAft>
                <a:spcPts val="0"/>
              </a:spcAft>
              <a:buNone/>
            </a:pPr>
            <a:r>
              <a:rPr lang="en"/>
              <a:t>The optimal score is set at 100 — that’s the spot where task demand and human capability are in balance. </a:t>
            </a:r>
            <a:endParaRPr/>
          </a:p>
          <a:p>
            <a:pPr indent="0" lvl="0" marL="0" rtl="0" algn="l">
              <a:spcBef>
                <a:spcPts val="0"/>
              </a:spcBef>
              <a:spcAft>
                <a:spcPts val="0"/>
              </a:spcAft>
              <a:buNone/>
            </a:pPr>
            <a:r>
              <a:rPr lang="en"/>
              <a:t>Scores above or below represent overload or underload.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decision-making, participants with perceptually aligned explanations (T2) reported noticeably less overload than the Control group. That suggests the dynamic cues helped them prioritize targets more confidently and efficiently. T1 expressed underload, meaning static explanations leave some cognitive resources unused.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motor and physical demand, the T2 group avoided the underload trends we saw in Control and T1. That tells us dynamic guidance promoted purposeful navigation rather than aimless searching.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overall, dynamic explanations seemed to hit the balance point — reducing both overload and underload at the same time. In other words, participants stayed engaged without being overwhelmed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*Small note: The wording of the DLR WAT is not user friendly, and so many participants were not sure what was meant by “Temporal Demand” in particular.</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0" name="Shape 11050"/>
        <p:cNvGrpSpPr/>
        <p:nvPr/>
      </p:nvGrpSpPr>
      <p:grpSpPr>
        <a:xfrm>
          <a:off x="0" y="0"/>
          <a:ext cx="0" cy="0"/>
          <a:chOff x="0" y="0"/>
          <a:chExt cx="0" cy="0"/>
        </a:xfrm>
      </p:grpSpPr>
      <p:sp>
        <p:nvSpPr>
          <p:cNvPr id="11051" name="Google Shape;11051;g37a3a8038b0_1_10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2" name="Google Shape;11052;g37a3a8038b0_1_10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Scores across all groups were consistently above the neutral benchmark of 68, indicating that participants generally found the simulation and interface to be well-structured and usable.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8" name="Shape 11058"/>
        <p:cNvGrpSpPr/>
        <p:nvPr/>
      </p:nvGrpSpPr>
      <p:grpSpPr>
        <a:xfrm>
          <a:off x="0" y="0"/>
          <a:ext cx="0" cy="0"/>
          <a:chOff x="0" y="0"/>
          <a:chExt cx="0" cy="0"/>
        </a:xfrm>
      </p:grpSpPr>
      <p:sp>
        <p:nvSpPr>
          <p:cNvPr id="11059" name="Google Shape;11059;g37a3a8038b0_1_1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0" name="Google Shape;11060;g37a3a8038b0_1_1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trust in the autonomous drone. </a:t>
            </a:r>
            <a:endParaRPr/>
          </a:p>
          <a:p>
            <a:pPr indent="0" lvl="0" marL="0" rtl="0" algn="l">
              <a:spcBef>
                <a:spcPts val="0"/>
              </a:spcBef>
              <a:spcAft>
                <a:spcPts val="0"/>
              </a:spcAft>
              <a:buNone/>
            </a:pPr>
            <a:r>
              <a:rPr lang="en"/>
              <a:t>On the left, we see perceived distrust ratings. Notice distrust stayed consistently low, with very little variation between participants.</a:t>
            </a:r>
            <a:endParaRPr/>
          </a:p>
          <a:p>
            <a:pPr indent="0" lvl="0" marL="0" rtl="0" algn="l">
              <a:spcBef>
                <a:spcPts val="0"/>
              </a:spcBef>
              <a:spcAft>
                <a:spcPts val="0"/>
              </a:spcAft>
              <a:buNone/>
            </a:pPr>
            <a:r>
              <a:rPr lang="en"/>
              <a:t>On the right, we see trust ratings. Here, participants in T2 condition generally reported higher levels of trust than those in the static condition, and importantly, the distribution is wider.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What’s interesting here is the contrast between distrust and trust. </a:t>
            </a:r>
            <a:endParaRPr/>
          </a:p>
          <a:p>
            <a:pPr indent="0" lvl="0" marL="0" rtl="0" algn="l">
              <a:spcBef>
                <a:spcPts val="0"/>
              </a:spcBef>
              <a:spcAft>
                <a:spcPts val="0"/>
              </a:spcAft>
              <a:buNone/>
            </a:pPr>
            <a:r>
              <a:rPr lang="en"/>
              <a:t>In the both conditions, distrust scores are clustered at the low end — participants consistently did not feel misled or confused by the respective system.</a:t>
            </a:r>
            <a:endParaRPr/>
          </a:p>
          <a:p>
            <a:pPr indent="0" lvl="0" marL="0" rtl="0" algn="l">
              <a:spcBef>
                <a:spcPts val="0"/>
              </a:spcBef>
              <a:spcAft>
                <a:spcPts val="0"/>
              </a:spcAft>
              <a:buNone/>
            </a:pPr>
            <a:r>
              <a:rPr lang="en"/>
              <a:t>But when we look at trust, the range actually widens for both groups. Some participants reported very high trust, while others were more cautious.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Looking at T2 this data suggests that participants more </a:t>
            </a:r>
            <a:r>
              <a:rPr b="1" lang="en"/>
              <a:t>consistently understood the boundaries and limitations (tight </a:t>
            </a:r>
            <a:r>
              <a:rPr b="1" lang="en"/>
              <a:t>clustered distrust) </a:t>
            </a:r>
            <a:r>
              <a:rPr lang="en"/>
              <a:t>of the perceptually aligned explanations. From there, their actual trust level seemed to depend on their personal attitudes toward relying on AI under pressure, generally with it being favorable. </a:t>
            </a:r>
            <a:endParaRPr/>
          </a:p>
          <a:p>
            <a:pPr indent="0" lvl="0" marL="0" rtl="0" algn="l">
              <a:spcBef>
                <a:spcPts val="0"/>
              </a:spcBef>
              <a:spcAft>
                <a:spcPts val="0"/>
              </a:spcAft>
              <a:buNone/>
            </a:pPr>
            <a:r>
              <a:rPr lang="en"/>
              <a:t>At least a </a:t>
            </a:r>
            <a:r>
              <a:rPr lang="en"/>
              <a:t>little</a:t>
            </a:r>
            <a:r>
              <a:rPr lang="en"/>
              <a:t> bit more favorable than T1 static.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Overall</a:t>
            </a:r>
            <a:r>
              <a:rPr lang="en"/>
              <a:t> these metrics tried to capture how explanations might </a:t>
            </a:r>
            <a:r>
              <a:rPr b="1" lang="en"/>
              <a:t>calibrate trust</a:t>
            </a:r>
            <a:r>
              <a:rPr lang="en"/>
              <a:t>, to measure how much people choose to lean on the system based on their comfort and experience.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6" name="Shape 11066"/>
        <p:cNvGrpSpPr/>
        <p:nvPr/>
      </p:nvGrpSpPr>
      <p:grpSpPr>
        <a:xfrm>
          <a:off x="0" y="0"/>
          <a:ext cx="0" cy="0"/>
          <a:chOff x="0" y="0"/>
          <a:chExt cx="0" cy="0"/>
        </a:xfrm>
      </p:grpSpPr>
      <p:sp>
        <p:nvSpPr>
          <p:cNvPr id="11067" name="Google Shape;11067;g37a3a8038b0_1_11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8" name="Google Shape;11068;g37a3a8038b0_1_1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break trust down into more specific dimensions.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most important result is </a:t>
            </a:r>
            <a:r>
              <a:rPr b="1" lang="en"/>
              <a:t>Perceived Attention Support (red box). </a:t>
            </a:r>
            <a:r>
              <a:rPr lang="en"/>
              <a:t>Participants in the T2 condition consistently rated the system as giving stronger, more useful support for guiding their attention — and this difference was </a:t>
            </a:r>
            <a:r>
              <a:rPr b="1" lang="en"/>
              <a:t>statistically significant.</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We also see</a:t>
            </a:r>
            <a:r>
              <a:rPr b="1" lang="en"/>
              <a:t> notable but smaller improvements (green boxes) in accuracy, immersion, reliability, and transparency</a:t>
            </a:r>
            <a:r>
              <a:rPr lang="en"/>
              <a:t>. These weren’t statistically significant, but they do suggest that participants felt the dynamic system was nudging them in the right direction across multiple aspects of trust.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other hand, </a:t>
            </a:r>
            <a:r>
              <a:rPr b="1" lang="en"/>
              <a:t>perceived distraction stayed flat </a:t>
            </a:r>
            <a:r>
              <a:rPr lang="en"/>
              <a:t>across both conditions — so participants didn’t feel that the extra cues cluttered or interfered with their task. That’s a good sign: we’re adding support without adding perceived noise.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Overall: the T2 perceptually aligned explanations were actually </a:t>
            </a:r>
            <a:r>
              <a:rPr b="1" lang="en"/>
              <a:t>felt by participants as more trustworthy and supportive </a:t>
            </a:r>
            <a:r>
              <a:rPr lang="en"/>
              <a:t>in the moment, especially in terms of attention guidance.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8" name="Shape 11078"/>
        <p:cNvGrpSpPr/>
        <p:nvPr/>
      </p:nvGrpSpPr>
      <p:grpSpPr>
        <a:xfrm>
          <a:off x="0" y="0"/>
          <a:ext cx="0" cy="0"/>
          <a:chOff x="0" y="0"/>
          <a:chExt cx="0" cy="0"/>
        </a:xfrm>
      </p:grpSpPr>
      <p:sp>
        <p:nvSpPr>
          <p:cNvPr id="11079" name="Google Shape;11079;g37a3a8038b0_1_11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0" name="Google Shape;11080;g37a3a8038b0_1_1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correlation matrix helps us see </a:t>
            </a:r>
            <a:r>
              <a:rPr b="1" lang="en"/>
              <a:t>which perceptions </a:t>
            </a:r>
            <a:r>
              <a:rPr lang="en"/>
              <a:t>of the system </a:t>
            </a:r>
            <a:r>
              <a:rPr b="1" lang="en"/>
              <a:t>tend to move together</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see a clear </a:t>
            </a:r>
            <a:r>
              <a:rPr b="1" lang="en"/>
              <a:t>cluster of perceived trust, accuracy, and reliability </a:t>
            </a:r>
            <a:r>
              <a:rPr lang="en"/>
              <a:t>— these three strongly reinforce one another. If participants trusted the drone, they also tended to rate it as accurate and reliable.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Attention support </a:t>
            </a:r>
            <a:r>
              <a:rPr lang="en"/>
              <a:t>ties into that cluster as well, </a:t>
            </a:r>
            <a:r>
              <a:rPr b="1" lang="en"/>
              <a:t>linking most strongly with accuracy, reliability, and transparency</a:t>
            </a:r>
            <a:r>
              <a:rPr lang="en"/>
              <a:t>. In other words, when explanations helped direct attention, participants also judged the system as more accurate and dependable.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other side, </a:t>
            </a:r>
            <a:r>
              <a:rPr b="1" lang="en"/>
              <a:t>perceived distraction works as the opposite</a:t>
            </a:r>
            <a:r>
              <a:rPr lang="en"/>
              <a:t>. It </a:t>
            </a:r>
            <a:r>
              <a:rPr b="1" lang="en"/>
              <a:t>correlates negatively with trust, reliability, and even distrust itself </a:t>
            </a:r>
            <a:r>
              <a:rPr lang="en"/>
              <a:t>— meaning participants who felt distracted tended to disengage from the system, eroding confidence.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Together, this shows that </a:t>
            </a:r>
            <a:r>
              <a:rPr b="1" lang="en"/>
              <a:t>designing explanations that support attention</a:t>
            </a:r>
            <a:r>
              <a:rPr lang="en"/>
              <a:t> doesn’t just make the task easier — it cascades into perceptions of accuracy, reliability, and trust, which are the </a:t>
            </a:r>
            <a:r>
              <a:rPr b="1" lang="en"/>
              <a:t>foundations of effective human–AI teaming.</a:t>
            </a:r>
            <a:endParaRPr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9" name="Shape 11089"/>
        <p:cNvGrpSpPr/>
        <p:nvPr/>
      </p:nvGrpSpPr>
      <p:grpSpPr>
        <a:xfrm>
          <a:off x="0" y="0"/>
          <a:ext cx="0" cy="0"/>
          <a:chOff x="0" y="0"/>
          <a:chExt cx="0" cy="0"/>
        </a:xfrm>
      </p:grpSpPr>
      <p:sp>
        <p:nvSpPr>
          <p:cNvPr id="11090" name="Google Shape;11090;g3875d585df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1" name="Google Shape;11091;g3875d585df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5" name="Shape 11095"/>
        <p:cNvGrpSpPr/>
        <p:nvPr/>
      </p:nvGrpSpPr>
      <p:grpSpPr>
        <a:xfrm>
          <a:off x="0" y="0"/>
          <a:ext cx="0" cy="0"/>
          <a:chOff x="0" y="0"/>
          <a:chExt cx="0" cy="0"/>
        </a:xfrm>
      </p:grpSpPr>
      <p:sp>
        <p:nvSpPr>
          <p:cNvPr id="11096" name="Google Shape;11096;g37a79261d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7" name="Google Shape;11097;g37a79261d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that we’ve seen the results, let’s bring it back to the central hypotheses:	</a:t>
            </a:r>
            <a:endParaRPr>
              <a:solidFill>
                <a:schemeClr val="dk1"/>
              </a:solidFill>
            </a:endParaRPr>
          </a:p>
          <a:p>
            <a:pPr indent="457200" lvl="0" marL="0" rtl="0" algn="l">
              <a:spcBef>
                <a:spcPts val="0"/>
              </a:spcBef>
              <a:spcAft>
                <a:spcPts val="0"/>
              </a:spcAft>
              <a:buClr>
                <a:schemeClr val="dk1"/>
              </a:buClr>
              <a:buSzPts val="1100"/>
              <a:buFont typeface="Arial"/>
              <a:buNone/>
            </a:pPr>
            <a:r>
              <a:rPr b="1" lang="en">
                <a:solidFill>
                  <a:schemeClr val="dk1"/>
                </a:solidFill>
              </a:rPr>
              <a:t>H1 (Objective Performance):</a:t>
            </a:r>
            <a:r>
              <a:rPr lang="en">
                <a:solidFill>
                  <a:schemeClr val="dk1"/>
                </a:solidFill>
              </a:rPr>
              <a:t> Dynamic, perceptually aligned explanations clearly improved performance. Participants rescued hostages faster and missed fewer overall.</a:t>
            </a:r>
            <a:endParaRPr>
              <a:solidFill>
                <a:schemeClr val="dk1"/>
              </a:solidFill>
            </a:endParaRPr>
          </a:p>
          <a:p>
            <a:pPr indent="457200" lvl="0" marL="0" rtl="0" algn="l">
              <a:spcBef>
                <a:spcPts val="0"/>
              </a:spcBef>
              <a:spcAft>
                <a:spcPts val="0"/>
              </a:spcAft>
              <a:buClr>
                <a:schemeClr val="dk1"/>
              </a:buClr>
              <a:buSzPts val="1100"/>
              <a:buFont typeface="Arial"/>
              <a:buNone/>
            </a:pPr>
            <a:r>
              <a:rPr b="1" lang="en">
                <a:solidFill>
                  <a:schemeClr val="dk1"/>
                </a:solidFill>
              </a:rPr>
              <a:t>H2 (Subjective Workload):</a:t>
            </a:r>
            <a:r>
              <a:rPr lang="en">
                <a:solidFill>
                  <a:schemeClr val="dk1"/>
                </a:solidFill>
              </a:rPr>
              <a:t> We also saw workload benefits. Dynamic cues reduced cognitive strain and helped participants feel more supported in prioritizing targets.</a:t>
            </a:r>
            <a:endParaRPr>
              <a:solidFill>
                <a:schemeClr val="dk1"/>
              </a:solidFill>
            </a:endParaRPr>
          </a:p>
          <a:p>
            <a:pPr indent="457200" lvl="0" marL="0" rtl="0" algn="l">
              <a:spcBef>
                <a:spcPts val="0"/>
              </a:spcBef>
              <a:spcAft>
                <a:spcPts val="0"/>
              </a:spcAft>
              <a:buNone/>
            </a:pPr>
            <a:r>
              <a:rPr b="1" lang="en">
                <a:solidFill>
                  <a:schemeClr val="dk1"/>
                </a:solidFill>
              </a:rPr>
              <a:t>H3 (Trust in AI):</a:t>
            </a:r>
            <a:r>
              <a:rPr lang="en">
                <a:solidFill>
                  <a:schemeClr val="dk1"/>
                </a:solidFill>
              </a:rPr>
              <a:t> Trust outcomes were more nuanced. Distrust was consistently low in the dynamic condition, but trust itself showed more variance — some participants leaned in heavily, others more cautiously. Still, the explanations calibrated trust under pressure.</a:t>
            </a:r>
            <a:br>
              <a:rPr lang="en">
                <a:solidFill>
                  <a:schemeClr val="dk1"/>
                </a:solidFill>
              </a:rPr>
            </a:br>
            <a:endParaRPr>
              <a:solidFill>
                <a:schemeClr val="dk1"/>
              </a:solidFill>
            </a:endParaRPr>
          </a:p>
          <a:p>
            <a:pPr indent="0" lvl="0" marL="0" rtl="0" algn="l">
              <a:spcBef>
                <a:spcPts val="0"/>
              </a:spcBef>
              <a:spcAft>
                <a:spcPts val="0"/>
              </a:spcAft>
              <a:buNone/>
            </a:pPr>
            <a:r>
              <a:rPr lang="en">
                <a:solidFill>
                  <a:schemeClr val="dk1"/>
                </a:solidFill>
              </a:rPr>
              <a:t>So overall, all three hypotheses were supported: perceptually aligned explanations didn’t just boost performance, they helped with workload and calibrated trust.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reinforces the argument that perceptually aligned XAI makes a measurable difference in high-stakes teaming.</a:t>
            </a:r>
            <a:endParaRPr>
              <a:solidFill>
                <a:schemeClr val="dk1"/>
              </a:solidFill>
            </a:endParaRPr>
          </a:p>
          <a:p>
            <a:pPr indent="45720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6" name="Shape 11116"/>
        <p:cNvGrpSpPr/>
        <p:nvPr/>
      </p:nvGrpSpPr>
      <p:grpSpPr>
        <a:xfrm>
          <a:off x="0" y="0"/>
          <a:ext cx="0" cy="0"/>
          <a:chOff x="0" y="0"/>
          <a:chExt cx="0" cy="0"/>
        </a:xfrm>
      </p:grpSpPr>
      <p:sp>
        <p:nvSpPr>
          <p:cNvPr id="11117" name="Google Shape;11117;g37a79261d8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8" name="Google Shape;11118;g37a79261d8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To summarize the key contributions of this work:</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Framework:</a:t>
            </a:r>
            <a:r>
              <a:rPr lang="en">
                <a:solidFill>
                  <a:schemeClr val="dk1"/>
                </a:solidFill>
              </a:rPr>
              <a:t> First, I proposed an OODA-centric framework for aligning AR and XAI — connecting explanations to the actual decision-making cycle.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Testbed:</a:t>
            </a:r>
            <a:r>
              <a:rPr lang="en">
                <a:solidFill>
                  <a:schemeClr val="dk1"/>
                </a:solidFill>
              </a:rPr>
              <a:t> Second, I developed a high-fidelity hostage rescue simulation using Unity and Magic Leap 2. This gave us a controlled way to study real human–AI teaming.</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Pilot Study:</a:t>
            </a:r>
            <a:r>
              <a:rPr lang="en">
                <a:solidFill>
                  <a:schemeClr val="dk1"/>
                </a:solidFill>
              </a:rPr>
              <a:t> Third, we actually collected user data — not just performance, but also subjective measures like workload and trust, plus biometrics like gaze behavior.</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Analysis of Explanation Modalities:</a:t>
            </a:r>
            <a:r>
              <a:rPr lang="en">
                <a:solidFill>
                  <a:schemeClr val="dk1"/>
                </a:solidFill>
              </a:rPr>
              <a:t> Finally, we compared conditions with no support, static support, and dynamic support. Any explanation improved outcomes compared to none, but dynamic explanations consistently outperformed static across performance, workload, and trust</a:t>
            </a:r>
            <a:r>
              <a:rPr lang="en">
                <a:solidFill>
                  <a:schemeClr val="dk1"/>
                </a:solidFill>
              </a:rPr>
              <a:t>.</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Together, these contributions move us toward designing explanation systems that don’t just justify AI decisions, </a:t>
            </a:r>
            <a:endParaRPr>
              <a:solidFill>
                <a:schemeClr val="dk1"/>
              </a:solidFill>
            </a:endParaRPr>
          </a:p>
          <a:p>
            <a:pPr indent="0" lvl="0" marL="0" rtl="0" algn="l">
              <a:lnSpc>
                <a:spcPct val="115000"/>
              </a:lnSpc>
              <a:spcBef>
                <a:spcPts val="0"/>
              </a:spcBef>
              <a:spcAft>
                <a:spcPts val="0"/>
              </a:spcAft>
              <a:buNone/>
            </a:pPr>
            <a:r>
              <a:rPr lang="en">
                <a:solidFill>
                  <a:schemeClr val="dk1"/>
                </a:solidFill>
              </a:rPr>
              <a:t>but</a:t>
            </a:r>
            <a:r>
              <a:rPr b="1" lang="en">
                <a:solidFill>
                  <a:schemeClr val="dk1"/>
                </a:solidFill>
              </a:rPr>
              <a:t> actively support human perception </a:t>
            </a:r>
            <a:r>
              <a:rPr lang="en">
                <a:solidFill>
                  <a:schemeClr val="dk1"/>
                </a:solidFill>
              </a:rPr>
              <a:t>and action in the moment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6" name="Shape 10706"/>
        <p:cNvGrpSpPr/>
        <p:nvPr/>
      </p:nvGrpSpPr>
      <p:grpSpPr>
        <a:xfrm>
          <a:off x="0" y="0"/>
          <a:ext cx="0" cy="0"/>
          <a:chOff x="0" y="0"/>
          <a:chExt cx="0" cy="0"/>
        </a:xfrm>
      </p:grpSpPr>
      <p:sp>
        <p:nvSpPr>
          <p:cNvPr id="10707" name="Google Shape;10707;g37a3a8038b0_0_13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8" name="Google Shape;10708;g37a3a8038b0_0_13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Let’s start with a scenario. </a:t>
            </a:r>
            <a:endParaRPr>
              <a:solidFill>
                <a:schemeClr val="dk1"/>
              </a:solidFill>
            </a:endParaRPr>
          </a:p>
          <a:p>
            <a:pPr indent="0" lvl="0" marL="0" rtl="0" algn="l">
              <a:lnSpc>
                <a:spcPct val="100000"/>
              </a:lnSpc>
              <a:spcBef>
                <a:spcPts val="0"/>
              </a:spcBef>
              <a:spcAft>
                <a:spcPts val="0"/>
              </a:spcAft>
              <a:buNone/>
            </a:pPr>
            <a:r>
              <a:rPr lang="en">
                <a:solidFill>
                  <a:schemeClr val="dk1"/>
                </a:solidFill>
              </a:rPr>
              <a:t>You enter this environment alone, on your own, and see multiple hostages who all need help. The question is simple but difficult: </a:t>
            </a:r>
            <a:r>
              <a:rPr i="1" lang="en">
                <a:solidFill>
                  <a:schemeClr val="dk1"/>
                </a:solidFill>
              </a:rPr>
              <a:t>Who do you rescue first?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Do you go for the closest? The most injured? The one hidden away?</a:t>
            </a:r>
            <a:endParaRPr/>
          </a:p>
          <a:p>
            <a:pPr indent="0" lvl="0" marL="0" rtl="0" algn="l">
              <a:lnSpc>
                <a:spcPct val="100000"/>
              </a:lnSpc>
              <a:spcBef>
                <a:spcPts val="0"/>
              </a:spcBef>
              <a:spcAft>
                <a:spcPts val="0"/>
              </a:spcAft>
              <a:buNone/>
            </a:pPr>
            <a:r>
              <a:rPr lang="en"/>
              <a:t>(Pause 1-3s)</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This is the kind of high-stakes decision where </a:t>
            </a:r>
            <a:r>
              <a:rPr b="1" lang="en"/>
              <a:t>every second matters</a:t>
            </a:r>
            <a:r>
              <a:rPr lang="en"/>
              <a:t>, and yet </a:t>
            </a:r>
            <a:r>
              <a:rPr b="1" lang="en"/>
              <a:t>human attention is limited</a:t>
            </a:r>
            <a:r>
              <a:rPr lang="en"/>
              <a:t>. </a:t>
            </a:r>
            <a:endParaRPr/>
          </a:p>
          <a:p>
            <a:pPr indent="0" lvl="0" marL="0" rtl="0" algn="l">
              <a:spcBef>
                <a:spcPts val="0"/>
              </a:spcBef>
              <a:spcAft>
                <a:spcPts val="0"/>
              </a:spcAft>
              <a:buNone/>
            </a:pPr>
            <a:r>
              <a:rPr lang="en"/>
              <a:t>That balance between </a:t>
            </a:r>
            <a:r>
              <a:rPr b="1" lang="en"/>
              <a:t>urgency and overload</a:t>
            </a:r>
            <a:r>
              <a:rPr lang="en"/>
              <a:t> is the core problem my research addresses.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1" name="Shape 11131"/>
        <p:cNvGrpSpPr/>
        <p:nvPr/>
      </p:nvGrpSpPr>
      <p:grpSpPr>
        <a:xfrm>
          <a:off x="0" y="0"/>
          <a:ext cx="0" cy="0"/>
          <a:chOff x="0" y="0"/>
          <a:chExt cx="0" cy="0"/>
        </a:xfrm>
      </p:grpSpPr>
      <p:sp>
        <p:nvSpPr>
          <p:cNvPr id="11132" name="Google Shape;11132;g3875d585df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33" name="Google Shape;11133;g3875d585df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what we learned and </a:t>
            </a:r>
            <a:r>
              <a:rPr lang="en"/>
              <a:t>what worked in this pilot study — where do we take this next?</a:t>
            </a:r>
            <a:endParaRPr/>
          </a:p>
          <a:p>
            <a:pPr indent="-298450" lvl="0" marL="457200" rtl="0" algn="l">
              <a:spcBef>
                <a:spcPts val="0"/>
              </a:spcBef>
              <a:spcAft>
                <a:spcPts val="0"/>
              </a:spcAft>
              <a:buSzPts val="1100"/>
              <a:buAutoNum type="arabicPeriod"/>
            </a:pPr>
            <a:r>
              <a:rPr lang="en"/>
              <a:t>Move from static/dynamic to truly adaptive: Imagine</a:t>
            </a:r>
            <a:r>
              <a:rPr b="1" lang="en"/>
              <a:t> explanations that tune themselves</a:t>
            </a:r>
            <a:r>
              <a:rPr lang="en"/>
              <a:t> based on the user’s current state — if their </a:t>
            </a:r>
            <a:r>
              <a:rPr b="1" lang="en"/>
              <a:t>gaze is wandering</a:t>
            </a:r>
            <a:r>
              <a:rPr lang="en"/>
              <a:t>, or workload spikes, the system adjusts support in real time.</a:t>
            </a:r>
            <a:endParaRPr/>
          </a:p>
          <a:p>
            <a:pPr indent="-298450" lvl="0" marL="457200" rtl="0" algn="l">
              <a:spcBef>
                <a:spcPts val="0"/>
              </a:spcBef>
              <a:spcAft>
                <a:spcPts val="0"/>
              </a:spcAft>
              <a:buSzPts val="1100"/>
              <a:buAutoNum type="arabicPeriod"/>
            </a:pPr>
            <a:r>
              <a:rPr lang="en"/>
              <a:t>Visual is just the beginning: Think of combining visual overlays with </a:t>
            </a:r>
            <a:r>
              <a:rPr b="1" lang="en"/>
              <a:t>haptics, audio prompts, or even natural language </a:t>
            </a:r>
            <a:r>
              <a:rPr lang="en"/>
              <a:t>to create richer explanation strategies. The goal is </a:t>
            </a:r>
            <a:r>
              <a:rPr b="1" lang="en"/>
              <a:t>not more clutter</a:t>
            </a:r>
            <a:r>
              <a:rPr lang="en"/>
              <a:t>, but </a:t>
            </a:r>
            <a:r>
              <a:rPr b="1" lang="en"/>
              <a:t>more channels </a:t>
            </a:r>
            <a:r>
              <a:rPr lang="en"/>
              <a:t>working together seamlessly.</a:t>
            </a:r>
            <a:endParaRPr/>
          </a:p>
          <a:p>
            <a:pPr indent="-298450" lvl="0" marL="457200" rtl="0" algn="l">
              <a:spcBef>
                <a:spcPts val="0"/>
              </a:spcBef>
              <a:spcAft>
                <a:spcPts val="0"/>
              </a:spcAft>
              <a:buSzPts val="1100"/>
              <a:buAutoNum type="arabicPeriod"/>
            </a:pPr>
            <a:r>
              <a:rPr lang="en"/>
              <a:t>Trust evolves over time: Right now we tested one-off exposure. But what happens over days, weeks, or prolonged missions? Do people over-trust? Do they adapt and get faster?</a:t>
            </a:r>
            <a:endParaRPr/>
          </a:p>
          <a:p>
            <a:pPr indent="-298450" lvl="0" marL="457200" rtl="0" algn="l">
              <a:spcBef>
                <a:spcPts val="0"/>
              </a:spcBef>
              <a:spcAft>
                <a:spcPts val="0"/>
              </a:spcAft>
              <a:buSzPts val="1100"/>
              <a:buAutoNum type="arabicPeriod"/>
            </a:pPr>
            <a:r>
              <a:rPr lang="en"/>
              <a:t>From </a:t>
            </a:r>
            <a:r>
              <a:rPr b="1" lang="en"/>
              <a:t>individual to team </a:t>
            </a:r>
            <a:r>
              <a:rPr lang="en"/>
              <a:t>scale. I</a:t>
            </a:r>
            <a:r>
              <a:rPr lang="en"/>
              <a:t>n</a:t>
            </a:r>
            <a:r>
              <a:rPr lang="en"/>
              <a:t> reality, </a:t>
            </a:r>
            <a:r>
              <a:rPr b="1" lang="en"/>
              <a:t>operators rarely act alone</a:t>
            </a:r>
            <a:r>
              <a:rPr lang="en"/>
              <a:t>. Future environments will involve </a:t>
            </a:r>
            <a:r>
              <a:rPr b="1" lang="en"/>
              <a:t>multiple humans and autonomous systems </a:t>
            </a:r>
            <a:r>
              <a:rPr lang="en"/>
              <a:t>coordinating simultaneously. This raises questions of </a:t>
            </a:r>
            <a:r>
              <a:rPr b="1" lang="en"/>
              <a:t>how explanations should be distributed across a team </a:t>
            </a:r>
            <a:r>
              <a:rPr lang="en"/>
              <a:t>— who needs to see what, when, and at what level of detail.</a:t>
            </a:r>
            <a:endParaRPr/>
          </a:p>
          <a:p>
            <a:pPr indent="-298450" lvl="0" marL="457200" rtl="0" algn="l">
              <a:spcBef>
                <a:spcPts val="0"/>
              </a:spcBef>
              <a:spcAft>
                <a:spcPts val="0"/>
              </a:spcAft>
              <a:buSzPts val="1100"/>
              <a:buAutoNum type="arabicPeriod"/>
            </a:pPr>
            <a:r>
              <a:rPr lang="en"/>
              <a:t>From lab to the field. </a:t>
            </a:r>
            <a:r>
              <a:rPr b="1" lang="en"/>
              <a:t>Our testbed gave us controlled, measurable </a:t>
            </a:r>
            <a:r>
              <a:rPr lang="en"/>
              <a:t>insights — but the ultimate validation is in </a:t>
            </a:r>
            <a:r>
              <a:rPr b="1" lang="en"/>
              <a:t>semi-controlled or live environments</a:t>
            </a:r>
            <a:r>
              <a:rPr lang="en"/>
              <a:t>. The challenge is robustness under noise, unpredictability, and the stakes of real-world missions.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the future work is really about scaling along two axes: </a:t>
            </a:r>
            <a:r>
              <a:rPr b="1" lang="en"/>
              <a:t>deeper personalization </a:t>
            </a:r>
            <a:r>
              <a:rPr lang="en"/>
              <a:t>to the individual, and </a:t>
            </a:r>
            <a:r>
              <a:rPr b="1" lang="en"/>
              <a:t>broader integration </a:t>
            </a:r>
            <a:r>
              <a:rPr lang="en"/>
              <a:t>across </a:t>
            </a:r>
            <a:r>
              <a:rPr b="1" lang="en"/>
              <a:t>multi-agent systems and real </a:t>
            </a:r>
            <a:r>
              <a:rPr lang="en"/>
              <a:t>environments.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8" name="Shape 11138"/>
        <p:cNvGrpSpPr/>
        <p:nvPr/>
      </p:nvGrpSpPr>
      <p:grpSpPr>
        <a:xfrm>
          <a:off x="0" y="0"/>
          <a:ext cx="0" cy="0"/>
          <a:chOff x="0" y="0"/>
          <a:chExt cx="0" cy="0"/>
        </a:xfrm>
      </p:grpSpPr>
      <p:sp>
        <p:nvSpPr>
          <p:cNvPr id="11139" name="Google Shape;11139;g37a79261d8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0" name="Google Shape;11140;g37a79261d8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(45 min total, emphasize parts of story)</a:t>
            </a:r>
            <a:endParaRPr/>
          </a:p>
          <a:p>
            <a:pPr indent="0" lvl="0" marL="0" rtl="0" algn="l">
              <a:spcBef>
                <a:spcPts val="0"/>
              </a:spcBef>
              <a:spcAft>
                <a:spcPts val="0"/>
              </a:spcAft>
              <a:buNone/>
            </a:pPr>
            <a:r>
              <a:rPr lang="en"/>
              <a:t>To close, I’ll briefly highlight my scholarly output so far: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I’ve submitted my core paper to IEEE CogMI 2025 under the title Explaining at the Speed of Sight, where I frame this work as attention-aware XAI, directly linked to the OODA loop.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 preparing a journal article for IEEE Transactions on Human-Machine Systems — this will expand the results and dig deeper into the fusion of biometrics, subjective measures, and performance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Alongside those, I’ve already been active in presenting to professional communities. For example, at the RAM XVI Training Summit, I presented on integrating autonomous agents into the OODA loop. That presentation was awarded 3rd place and $500.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spoke at the Department of Defense HFE Technical Advisory Group at Marshall Space Flight Center, where I presented the early design foundations of this AR/OODA research.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work is finding an audience across academic, engineering, and defense communities.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5" name="Shape 11145"/>
        <p:cNvGrpSpPr/>
        <p:nvPr/>
      </p:nvGrpSpPr>
      <p:grpSpPr>
        <a:xfrm>
          <a:off x="0" y="0"/>
          <a:ext cx="0" cy="0"/>
          <a:chOff x="0" y="0"/>
          <a:chExt cx="0" cy="0"/>
        </a:xfrm>
      </p:grpSpPr>
      <p:sp>
        <p:nvSpPr>
          <p:cNvPr id="11146" name="Google Shape;11146;g37afd6da32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7" name="Google Shape;11147;g37afd6da32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1" name="Shape 11151"/>
        <p:cNvGrpSpPr/>
        <p:nvPr/>
      </p:nvGrpSpPr>
      <p:grpSpPr>
        <a:xfrm>
          <a:off x="0" y="0"/>
          <a:ext cx="0" cy="0"/>
          <a:chOff x="0" y="0"/>
          <a:chExt cx="0" cy="0"/>
        </a:xfrm>
      </p:grpSpPr>
      <p:sp>
        <p:nvSpPr>
          <p:cNvPr id="11152" name="Google Shape;11152;g387a6f0c3d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3" name="Google Shape;11153;g387a6f0c3d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7" name="Shape 11157"/>
        <p:cNvGrpSpPr/>
        <p:nvPr/>
      </p:nvGrpSpPr>
      <p:grpSpPr>
        <a:xfrm>
          <a:off x="0" y="0"/>
          <a:ext cx="0" cy="0"/>
          <a:chOff x="0" y="0"/>
          <a:chExt cx="0" cy="0"/>
        </a:xfrm>
      </p:grpSpPr>
      <p:sp>
        <p:nvSpPr>
          <p:cNvPr id="11158" name="Google Shape;11158;g37a3a8038b0_1_128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9" name="Google Shape;11159;g37a3a8038b0_1_12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5" name="Shape 11165"/>
        <p:cNvGrpSpPr/>
        <p:nvPr/>
      </p:nvGrpSpPr>
      <p:grpSpPr>
        <a:xfrm>
          <a:off x="0" y="0"/>
          <a:ext cx="0" cy="0"/>
          <a:chOff x="0" y="0"/>
          <a:chExt cx="0" cy="0"/>
        </a:xfrm>
      </p:grpSpPr>
      <p:sp>
        <p:nvSpPr>
          <p:cNvPr id="11166" name="Google Shape;11166;g387a6f0c3d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7" name="Google Shape;11167;g387a6f0c3d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5" name="Shape 10715"/>
        <p:cNvGrpSpPr/>
        <p:nvPr/>
      </p:nvGrpSpPr>
      <p:grpSpPr>
        <a:xfrm>
          <a:off x="0" y="0"/>
          <a:ext cx="0" cy="0"/>
          <a:chOff x="0" y="0"/>
          <a:chExt cx="0" cy="0"/>
        </a:xfrm>
      </p:grpSpPr>
      <p:sp>
        <p:nvSpPr>
          <p:cNvPr id="10716" name="Google Shape;10716;g37a3a8038b0_1_7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7" name="Google Shape;10717;g37a3a8038b0_1_7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imagine you’re not entirely on your own. You’re supported by a drone equipped with state of the art image detection AI that can spot hostages for you.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left, you see the </a:t>
            </a:r>
            <a:r>
              <a:rPr b="1" lang="en"/>
              <a:t>static </a:t>
            </a:r>
            <a:r>
              <a:rPr lang="en"/>
              <a:t>explanations → simple pinpoints or labels that tell you where hostages are located. This helps with perception, but it leaves the sensemaking up to you.</a:t>
            </a:r>
            <a:endParaRPr/>
          </a:p>
          <a:p>
            <a:pPr indent="0" lvl="0" marL="0" rtl="0" algn="l">
              <a:spcBef>
                <a:spcPts val="0"/>
              </a:spcBef>
              <a:spcAft>
                <a:spcPts val="0"/>
              </a:spcAft>
              <a:buNone/>
            </a:pPr>
            <a:r>
              <a:rPr lang="en"/>
              <a:t>On the right, you see the </a:t>
            </a:r>
            <a:r>
              <a:rPr b="1" lang="en"/>
              <a:t>perceptually aligned</a:t>
            </a:r>
            <a:r>
              <a:rPr lang="en"/>
              <a:t> explanations → tethers that adapt to urgency, occlusion, and triage level. These don’t just tell you where someone is, they help you prioritize and anticipate.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a user’s perspective, both of these are a form of explainable AI. But they’re very different in how they support Situational Awareness.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that’s the problem I set out to study: not just whether explanation delivery changes hard measures like performance, but how it shapes the </a:t>
            </a:r>
            <a:r>
              <a:rPr lang="en"/>
              <a:t>full </a:t>
            </a:r>
            <a:r>
              <a:rPr lang="en"/>
              <a:t>picture:</a:t>
            </a:r>
            <a:endParaRPr/>
          </a:p>
          <a:p>
            <a:pPr indent="0" lvl="0" marL="0" rtl="0" algn="l">
              <a:spcBef>
                <a:spcPts val="0"/>
              </a:spcBef>
              <a:spcAft>
                <a:spcPts val="0"/>
              </a:spcAft>
              <a:buNone/>
            </a:pPr>
            <a:r>
              <a:rPr b="1" lang="en"/>
              <a:t>objective outcomes</a:t>
            </a:r>
            <a:r>
              <a:rPr lang="en"/>
              <a:t>, </a:t>
            </a:r>
            <a:r>
              <a:rPr b="1" lang="en"/>
              <a:t>subjective perceptions </a:t>
            </a:r>
            <a:r>
              <a:rPr lang="en"/>
              <a:t>of </a:t>
            </a:r>
            <a:r>
              <a:rPr b="1" lang="en"/>
              <a:t>trust </a:t>
            </a:r>
            <a:r>
              <a:rPr lang="en"/>
              <a:t>and </a:t>
            </a:r>
            <a:r>
              <a:rPr b="1" lang="en"/>
              <a:t>workload</a:t>
            </a:r>
            <a:r>
              <a:rPr lang="en"/>
              <a:t>, and </a:t>
            </a:r>
            <a:r>
              <a:rPr b="1" lang="en"/>
              <a:t>biometric signals of attention</a:t>
            </a:r>
            <a:r>
              <a:rPr lang="en"/>
              <a:t>. This fusion is what makes my study novel.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8" name="Shape 10728"/>
        <p:cNvGrpSpPr/>
        <p:nvPr/>
      </p:nvGrpSpPr>
      <p:grpSpPr>
        <a:xfrm>
          <a:off x="0" y="0"/>
          <a:ext cx="0" cy="0"/>
          <a:chOff x="0" y="0"/>
          <a:chExt cx="0" cy="0"/>
        </a:xfrm>
      </p:grpSpPr>
      <p:sp>
        <p:nvSpPr>
          <p:cNvPr id="10729" name="Google Shape;10729;g37a3a8038b0_1_11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0" name="Google Shape;10730;g37a3a8038b0_1_11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this matters 2-3 min)</a:t>
            </a:r>
            <a:endParaRPr/>
          </a:p>
          <a:p>
            <a:pPr indent="0" lvl="0" marL="0" rtl="0" algn="l">
              <a:spcBef>
                <a:spcPts val="0"/>
              </a:spcBef>
              <a:spcAft>
                <a:spcPts val="0"/>
              </a:spcAft>
              <a:buNone/>
            </a:pPr>
            <a:r>
              <a:rPr lang="en"/>
              <a:t>Let’s review how t</a:t>
            </a:r>
            <a:r>
              <a:rPr lang="en"/>
              <a:t>his type of problem “Who do you rescue first?” has been studied in human factors. Endsley’s model of situational awareness describes three levels.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Level 1, Perception, we simply </a:t>
            </a:r>
            <a:r>
              <a:rPr b="1" lang="en"/>
              <a:t>notice </a:t>
            </a:r>
            <a:r>
              <a:rPr lang="en"/>
              <a:t>what’s in the environment → in our case, the presence of hostages.</a:t>
            </a:r>
            <a:endParaRPr/>
          </a:p>
          <a:p>
            <a:pPr indent="0" lvl="0" marL="0" rtl="0" algn="l">
              <a:spcBef>
                <a:spcPts val="0"/>
              </a:spcBef>
              <a:spcAft>
                <a:spcPts val="0"/>
              </a:spcAft>
              <a:buNone/>
            </a:pPr>
            <a:r>
              <a:rPr lang="en"/>
              <a:t>At Level 2, Comprehension, we </a:t>
            </a:r>
            <a:r>
              <a:rPr b="1" lang="en"/>
              <a:t>interpret </a:t>
            </a:r>
            <a:r>
              <a:rPr lang="en"/>
              <a:t>that information → understanding which hostages are more critical or what threats exist.</a:t>
            </a:r>
            <a:endParaRPr/>
          </a:p>
          <a:p>
            <a:pPr indent="0" lvl="0" marL="0" rtl="0" algn="l">
              <a:spcBef>
                <a:spcPts val="0"/>
              </a:spcBef>
              <a:spcAft>
                <a:spcPts val="0"/>
              </a:spcAft>
              <a:buNone/>
            </a:pPr>
            <a:r>
              <a:rPr lang="en"/>
              <a:t>At Level 3, Projection, we </a:t>
            </a:r>
            <a:r>
              <a:rPr b="1" lang="en"/>
              <a:t>anticipate </a:t>
            </a:r>
            <a:r>
              <a:rPr lang="en"/>
              <a:t>what will happen next → if I delay rescuing this person, will they survive?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ability to cycle smoothly through these levels is what enables effective decisions in high-stakes contexts.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my study, </a:t>
            </a:r>
            <a:r>
              <a:rPr b="1" lang="en"/>
              <a:t>static </a:t>
            </a:r>
            <a:r>
              <a:rPr lang="en"/>
              <a:t>explanations mainly </a:t>
            </a:r>
            <a:r>
              <a:rPr b="1" lang="en"/>
              <a:t>support perception and comprehension</a:t>
            </a:r>
            <a:r>
              <a:rPr lang="en"/>
              <a:t>, </a:t>
            </a:r>
            <a:endParaRPr/>
          </a:p>
          <a:p>
            <a:pPr indent="0" lvl="0" marL="0" rtl="0" algn="l">
              <a:spcBef>
                <a:spcPts val="0"/>
              </a:spcBef>
              <a:spcAft>
                <a:spcPts val="0"/>
              </a:spcAft>
              <a:buNone/>
            </a:pPr>
            <a:r>
              <a:rPr lang="en"/>
              <a:t>while </a:t>
            </a:r>
            <a:r>
              <a:rPr b="1" lang="en"/>
              <a:t>perceptually aligned </a:t>
            </a:r>
            <a:r>
              <a:rPr lang="en"/>
              <a:t>explanations begin to help with </a:t>
            </a:r>
            <a:r>
              <a:rPr b="1" lang="en"/>
              <a:t>projection</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distinction is important because </a:t>
            </a:r>
            <a:r>
              <a:rPr b="1" lang="en"/>
              <a:t>projection is where time pressure and limited attention most often break down.</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7" name="Shape 10747"/>
        <p:cNvGrpSpPr/>
        <p:nvPr/>
      </p:nvGrpSpPr>
      <p:grpSpPr>
        <a:xfrm>
          <a:off x="0" y="0"/>
          <a:ext cx="0" cy="0"/>
          <a:chOff x="0" y="0"/>
          <a:chExt cx="0" cy="0"/>
        </a:xfrm>
      </p:grpSpPr>
      <p:sp>
        <p:nvSpPr>
          <p:cNvPr id="10748" name="Google Shape;10748;g37a3a8038b0_0_11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9" name="Google Shape;10749;g37a3a8038b0_0_11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OODA loop: Observe, Orient, Decide, Act. It’s a simple model of how humans make decisions → we continuously cycle through these four stages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Now here’s the problem: </a:t>
            </a:r>
            <a:r>
              <a:rPr b="1" lang="en">
                <a:solidFill>
                  <a:schemeClr val="dk1"/>
                </a:solidFill>
              </a:rPr>
              <a:t>humans are bounded by biology</a:t>
            </a:r>
            <a:r>
              <a:rPr lang="en">
                <a:solidFill>
                  <a:schemeClr val="dk1"/>
                </a:solidFill>
              </a:rPr>
              <a:t>. Just to process a stimulus and respond takes about</a:t>
            </a:r>
            <a:r>
              <a:rPr b="1" lang="en">
                <a:solidFill>
                  <a:schemeClr val="dk1"/>
                </a:solidFill>
              </a:rPr>
              <a:t> 200–300 milliseconds. </a:t>
            </a:r>
            <a:endParaRPr b="1">
              <a:solidFill>
                <a:schemeClr val="dk1"/>
              </a:solidFill>
            </a:endParaRPr>
          </a:p>
          <a:p>
            <a:pPr indent="0" lvl="0" marL="0" rtl="0" algn="l">
              <a:spcBef>
                <a:spcPts val="0"/>
              </a:spcBef>
              <a:spcAft>
                <a:spcPts val="0"/>
              </a:spcAft>
              <a:buNone/>
            </a:pPr>
            <a:r>
              <a:rPr lang="en">
                <a:solidFill>
                  <a:schemeClr val="dk1"/>
                </a:solidFill>
              </a:rPr>
              <a:t>That doesn’t change with technology → our brains are essentially the same speed they’ve always been.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i="1" lang="en">
                <a:solidFill>
                  <a:schemeClr val="dk1"/>
                </a:solidFill>
              </a:rPr>
              <a:t>(Skip this part)</a:t>
            </a:r>
            <a:endParaRPr i="1">
              <a:solidFill>
                <a:schemeClr val="dk1"/>
              </a:solidFill>
            </a:endParaRPr>
          </a:p>
          <a:p>
            <a:pPr indent="0" lvl="0" marL="0" rtl="0" algn="l">
              <a:spcBef>
                <a:spcPts val="0"/>
              </a:spcBef>
              <a:spcAft>
                <a:spcPts val="0"/>
              </a:spcAft>
              <a:buNone/>
            </a:pPr>
            <a:r>
              <a:rPr i="1" lang="en">
                <a:solidFill>
                  <a:schemeClr val="dk1"/>
                </a:solidFill>
              </a:rPr>
              <a:t>Computers, on the other hand, </a:t>
            </a:r>
            <a:r>
              <a:rPr b="1" i="1" lang="en">
                <a:solidFill>
                  <a:schemeClr val="dk1"/>
                </a:solidFill>
              </a:rPr>
              <a:t>operate on control loops measured in microseconds or even nanoseconds.</a:t>
            </a:r>
            <a:r>
              <a:rPr i="1" lang="en">
                <a:solidFill>
                  <a:schemeClr val="dk1"/>
                </a:solidFill>
              </a:rPr>
              <a:t> </a:t>
            </a:r>
            <a:endParaRPr i="1">
              <a:solidFill>
                <a:schemeClr val="dk1"/>
              </a:solidFill>
            </a:endParaRPr>
          </a:p>
          <a:p>
            <a:pPr indent="0" lvl="0" marL="0" rtl="0" algn="l">
              <a:spcBef>
                <a:spcPts val="0"/>
              </a:spcBef>
              <a:spcAft>
                <a:spcPts val="0"/>
              </a:spcAft>
              <a:buNone/>
            </a:pPr>
            <a:r>
              <a:rPr i="1" lang="en">
                <a:solidFill>
                  <a:schemeClr val="dk1"/>
                </a:solidFill>
              </a:rPr>
              <a:t>They can cycle thousands or millions of times before a human completes a single OODA loop.</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So the mismatch is clear: </a:t>
            </a:r>
            <a:r>
              <a:rPr b="1" lang="en"/>
              <a:t>human decision-making remains cyclical and relatively slow,</a:t>
            </a:r>
            <a:r>
              <a:rPr lang="en"/>
              <a:t> while machines evolve ever faster. </a:t>
            </a:r>
            <a:endParaRPr/>
          </a:p>
          <a:p>
            <a:pPr indent="0" lvl="0" marL="0" rtl="0" algn="l">
              <a:spcBef>
                <a:spcPts val="0"/>
              </a:spcBef>
              <a:spcAft>
                <a:spcPts val="0"/>
              </a:spcAft>
              <a:buNone/>
            </a:pPr>
            <a:r>
              <a:rPr lang="en"/>
              <a:t>And this gap is exactly where breakdowns occur in high-stakes environments → </a:t>
            </a:r>
            <a:r>
              <a:rPr b="1" lang="en"/>
              <a:t>especially in the Observe and Orient stages where attention and sensemaking live</a:t>
            </a: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1" name="Shape 10761"/>
        <p:cNvGrpSpPr/>
        <p:nvPr/>
      </p:nvGrpSpPr>
      <p:grpSpPr>
        <a:xfrm>
          <a:off x="0" y="0"/>
          <a:ext cx="0" cy="0"/>
          <a:chOff x="0" y="0"/>
          <a:chExt cx="0" cy="0"/>
        </a:xfrm>
      </p:grpSpPr>
      <p:sp>
        <p:nvSpPr>
          <p:cNvPr id="10762" name="Google Shape;10762;g37a3a8038b0_0_13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3" name="Google Shape;10763;g37a3a8038b0_0_13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This is the extended version of John Boyd’s OODA loop. </a:t>
            </a:r>
            <a:endParaRPr/>
          </a:p>
          <a:p>
            <a:pPr indent="0" lvl="0" marL="0" rtl="0" algn="l">
              <a:spcBef>
                <a:spcPts val="0"/>
              </a:spcBef>
              <a:spcAft>
                <a:spcPts val="0"/>
              </a:spcAft>
              <a:buClr>
                <a:schemeClr val="dk1"/>
              </a:buClr>
              <a:buSzPts val="1100"/>
              <a:buFont typeface="Arial"/>
              <a:buNone/>
            </a:pPr>
            <a:r>
              <a:rPr lang="en"/>
              <a:t>It’s not just a simple four-step cycle: each stage has feedback loops and dependencies. </a:t>
            </a:r>
            <a:endParaRPr/>
          </a:p>
          <a:p>
            <a:pPr indent="0" lvl="0" marL="0" rtl="0" algn="l">
              <a:spcBef>
                <a:spcPts val="0"/>
              </a:spcBef>
              <a:spcAft>
                <a:spcPts val="0"/>
              </a:spcAft>
              <a:buClr>
                <a:schemeClr val="dk1"/>
              </a:buClr>
              <a:buSzPts val="1100"/>
              <a:buFont typeface="Arial"/>
              <a:buNone/>
            </a:pPr>
            <a:r>
              <a:rPr lang="en"/>
              <a:t>What you </a:t>
            </a:r>
            <a:r>
              <a:rPr b="1" lang="en"/>
              <a:t>observe feeds into orientation, </a:t>
            </a:r>
            <a:r>
              <a:rPr lang="en"/>
              <a:t>but </a:t>
            </a:r>
            <a:r>
              <a:rPr b="1" lang="en"/>
              <a:t>orientation itself is shaped by prior experiences</a:t>
            </a:r>
            <a:r>
              <a:rPr lang="en"/>
              <a:t>, cultural factors, analysis, and synthesis. </a:t>
            </a:r>
            <a:endParaRPr/>
          </a:p>
          <a:p>
            <a:pPr indent="0" lvl="0" marL="0" rtl="0" algn="l">
              <a:spcBef>
                <a:spcPts val="0"/>
              </a:spcBef>
              <a:spcAft>
                <a:spcPts val="0"/>
              </a:spcAft>
              <a:buClr>
                <a:schemeClr val="dk1"/>
              </a:buClr>
              <a:buSzPts val="1100"/>
              <a:buFont typeface="Arial"/>
              <a:buNone/>
            </a:pPr>
            <a:r>
              <a:rPr lang="en"/>
              <a:t>Those in turn feed back into what we notice and how we decide.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 practice, this means the </a:t>
            </a:r>
            <a:r>
              <a:rPr b="1" lang="en"/>
              <a:t>OODA loop isn’t linear. </a:t>
            </a:r>
            <a:endParaRPr b="1"/>
          </a:p>
          <a:p>
            <a:pPr indent="0" lvl="0" marL="0" rtl="0" algn="l">
              <a:spcBef>
                <a:spcPts val="0"/>
              </a:spcBef>
              <a:spcAft>
                <a:spcPts val="0"/>
              </a:spcAft>
              <a:buClr>
                <a:schemeClr val="dk1"/>
              </a:buClr>
              <a:buSzPts val="1100"/>
              <a:buFont typeface="Arial"/>
              <a:buNone/>
            </a:pPr>
            <a:r>
              <a:rPr lang="en"/>
              <a:t>It’s recursive, </a:t>
            </a:r>
            <a:r>
              <a:rPr b="1" lang="en"/>
              <a:t>constantly updating as circumstances unfold</a:t>
            </a:r>
            <a:r>
              <a:rPr lang="en"/>
              <a:t>. </a:t>
            </a:r>
            <a:endParaRPr/>
          </a:p>
          <a:p>
            <a:pPr indent="0" lvl="0" marL="0" rtl="0" algn="l">
              <a:spcBef>
                <a:spcPts val="0"/>
              </a:spcBef>
              <a:spcAft>
                <a:spcPts val="0"/>
              </a:spcAft>
              <a:buClr>
                <a:schemeClr val="dk1"/>
              </a:buClr>
              <a:buSzPts val="1100"/>
              <a:buFont typeface="Arial"/>
              <a:buNone/>
            </a:pPr>
            <a:r>
              <a:rPr lang="en"/>
              <a:t>The further down you go into Observe and Orient, the more complex and fragile things get.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And this is exactly where the </a:t>
            </a:r>
            <a:r>
              <a:rPr b="1" lang="en"/>
              <a:t>bottleneck lives: human attention, sensemaking, and prioritization</a:t>
            </a:r>
            <a:r>
              <a:rPr lang="en"/>
              <a:t>. </a:t>
            </a:r>
            <a:endParaRPr/>
          </a:p>
          <a:p>
            <a:pPr indent="0" lvl="0" marL="0" rtl="0" algn="l">
              <a:spcBef>
                <a:spcPts val="0"/>
              </a:spcBef>
              <a:spcAft>
                <a:spcPts val="0"/>
              </a:spcAft>
              <a:buClr>
                <a:schemeClr val="dk1"/>
              </a:buClr>
              <a:buSzPts val="1100"/>
              <a:buFont typeface="Arial"/>
              <a:buNone/>
            </a:pPr>
            <a:r>
              <a:rPr lang="en"/>
              <a:t>Under stress or overload, Observe and Orient slow down, and the whole loop breaks. Leading to decision paralysis and delayed or suboptimal actions.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This is the part of OODA my research focuses on. </a:t>
            </a:r>
            <a:endParaRPr/>
          </a:p>
          <a:p>
            <a:pPr indent="0" lvl="0" marL="0" rtl="0" algn="l">
              <a:spcBef>
                <a:spcPts val="0"/>
              </a:spcBef>
              <a:spcAft>
                <a:spcPts val="0"/>
              </a:spcAft>
              <a:buClr>
                <a:schemeClr val="dk1"/>
              </a:buClr>
              <a:buSzPts val="1100"/>
              <a:buFont typeface="Arial"/>
              <a:buNone/>
            </a:pPr>
            <a:r>
              <a:rPr lang="en"/>
              <a:t>The challenge is: </a:t>
            </a:r>
            <a:r>
              <a:rPr b="1" lang="en"/>
              <a:t>how can technologies like AR and XAI support humans</a:t>
            </a:r>
            <a:r>
              <a:rPr lang="en"/>
              <a:t> in these early stages, so the cycle keeps moving under pressure?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3" name="Shape 10773"/>
        <p:cNvGrpSpPr/>
        <p:nvPr/>
      </p:nvGrpSpPr>
      <p:grpSpPr>
        <a:xfrm>
          <a:off x="0" y="0"/>
          <a:ext cx="0" cy="0"/>
          <a:chOff x="0" y="0"/>
          <a:chExt cx="0" cy="0"/>
        </a:xfrm>
      </p:grpSpPr>
      <p:sp>
        <p:nvSpPr>
          <p:cNvPr id="10774" name="Google Shape;10774;g37a3a8038b0_1_11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5" name="Google Shape;10775;g37a3a8038b0_1_11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here’s where it starts to come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Computers, sensors, and autonomous systems are </a:t>
            </a:r>
            <a:r>
              <a:rPr b="1" lang="en"/>
              <a:t>already excellent at the Observe</a:t>
            </a:r>
            <a:r>
              <a:rPr lang="en"/>
              <a:t> stage </a:t>
            </a:r>
            <a:endParaRPr/>
          </a:p>
          <a:p>
            <a:pPr indent="0" lvl="0" marL="0" rtl="0" algn="l">
              <a:spcBef>
                <a:spcPts val="0"/>
              </a:spcBef>
              <a:spcAft>
                <a:spcPts val="0"/>
              </a:spcAft>
              <a:buNone/>
            </a:pPr>
            <a:r>
              <a:rPr lang="en"/>
              <a:t>they can process inputs at thousands of hertz, with microcontrollers, IMUs, and object detection pipelines that leave human attention in the dust.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humans don’t live in the Observe stage alone → </a:t>
            </a:r>
            <a:r>
              <a:rPr b="1" lang="en"/>
              <a:t>we have to Orient. </a:t>
            </a:r>
            <a:endParaRPr b="1"/>
          </a:p>
          <a:p>
            <a:pPr indent="0" lvl="0" marL="0" rtl="0" algn="l">
              <a:spcBef>
                <a:spcPts val="0"/>
              </a:spcBef>
              <a:spcAft>
                <a:spcPts val="0"/>
              </a:spcAft>
              <a:buNone/>
            </a:pPr>
            <a:r>
              <a:rPr lang="en"/>
              <a:t>That’s </a:t>
            </a:r>
            <a:r>
              <a:rPr b="1" lang="en"/>
              <a:t>sensemaking, prioritization, aligning perception under stress</a:t>
            </a:r>
            <a:r>
              <a:rPr lang="en"/>
              <a:t> → and that’s the real </a:t>
            </a:r>
            <a:r>
              <a:rPr b="1" lang="en"/>
              <a:t>bottleneck</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What’s striking is that </a:t>
            </a:r>
            <a:r>
              <a:rPr b="1" lang="en"/>
              <a:t>most of today’s XAI work stops at outputs</a:t>
            </a:r>
            <a:r>
              <a:rPr lang="en"/>
              <a:t>: they give you a saliency map, a confidence score, or some textual justification. </a:t>
            </a:r>
            <a:endParaRPr/>
          </a:p>
          <a:p>
            <a:pPr indent="0" lvl="0" marL="0" rtl="0" algn="l">
              <a:spcBef>
                <a:spcPts val="0"/>
              </a:spcBef>
              <a:spcAft>
                <a:spcPts val="0"/>
              </a:spcAft>
              <a:buNone/>
            </a:pPr>
            <a:r>
              <a:rPr lang="en"/>
              <a:t>But they </a:t>
            </a:r>
            <a:r>
              <a:rPr b="1" lang="en"/>
              <a:t>rarely help a human orient</a:t>
            </a:r>
            <a:r>
              <a:rPr lang="en"/>
              <a:t> inside a high-stakes environment.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That’s why the critical research question is: </a:t>
            </a:r>
            <a:endParaRPr/>
          </a:p>
          <a:p>
            <a:pPr indent="0" lvl="0" marL="0" rtl="0" algn="l">
              <a:spcBef>
                <a:spcPts val="0"/>
              </a:spcBef>
              <a:spcAft>
                <a:spcPts val="0"/>
              </a:spcAft>
              <a:buNone/>
            </a:pPr>
            <a:r>
              <a:rPr lang="en"/>
              <a:t>how do we </a:t>
            </a:r>
            <a:r>
              <a:rPr b="1" lang="en"/>
              <a:t>design explanations</a:t>
            </a:r>
            <a:r>
              <a:rPr lang="en"/>
              <a:t> that not only inform, </a:t>
            </a:r>
            <a:r>
              <a:rPr b="1" lang="en"/>
              <a:t>but also align with human perception</a:t>
            </a:r>
            <a:r>
              <a:rPr lang="en"/>
              <a:t>, reduce workload, and build trust?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seam where AR, XAI, and human decision-making actually meet.</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hyperlink" Target="https://bit.ly/3A1uf1Q"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hyperlink" Target="https://bit.ly/3A1uf1Q"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hyperlink" Target="https://bit.ly/3A1uf1Q"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hyperlink" Target="https://bit.ly/3A1uf1Q"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hyperlink" Target="https://bit.ly/3A1uf1Q"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hyperlink" Target="https://bit.ly/3A1uf1Q"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5150" name="Shape 5150"/>
        <p:cNvGrpSpPr/>
        <p:nvPr/>
      </p:nvGrpSpPr>
      <p:grpSpPr>
        <a:xfrm>
          <a:off x="0" y="0"/>
          <a:ext cx="0" cy="0"/>
          <a:chOff x="0" y="0"/>
          <a:chExt cx="0" cy="0"/>
        </a:xfrm>
      </p:grpSpPr>
      <p:grpSp>
        <p:nvGrpSpPr>
          <p:cNvPr id="5151" name="Google Shape;5151;p104"/>
          <p:cNvGrpSpPr/>
          <p:nvPr/>
        </p:nvGrpSpPr>
        <p:grpSpPr>
          <a:xfrm flipH="1" rot="10800000">
            <a:off x="-2028666" y="-244304"/>
            <a:ext cx="15057473" cy="5703079"/>
            <a:chOff x="-2028666" y="-396704"/>
            <a:chExt cx="15057473" cy="5703079"/>
          </a:xfrm>
        </p:grpSpPr>
        <p:grpSp>
          <p:nvGrpSpPr>
            <p:cNvPr id="5152" name="Google Shape;5152;p104"/>
            <p:cNvGrpSpPr/>
            <p:nvPr/>
          </p:nvGrpSpPr>
          <p:grpSpPr>
            <a:xfrm>
              <a:off x="-2028666" y="1882896"/>
              <a:ext cx="5483773" cy="3423479"/>
              <a:chOff x="-2028666" y="1882896"/>
              <a:chExt cx="5483773" cy="3423479"/>
            </a:xfrm>
          </p:grpSpPr>
          <p:sp>
            <p:nvSpPr>
              <p:cNvPr id="5153" name="Google Shape;5153;p104"/>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104"/>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104"/>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104"/>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104"/>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104"/>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104"/>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104"/>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104"/>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104"/>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3" name="Google Shape;5163;p104"/>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104"/>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104"/>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6" name="Google Shape;5166;p104"/>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104"/>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104"/>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104"/>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104"/>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104"/>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104"/>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104"/>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4" name="Google Shape;5174;p104"/>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5" name="Google Shape;5175;p104"/>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6" name="Google Shape;5176;p104"/>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7" name="Google Shape;5177;p104"/>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104"/>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9" name="Google Shape;5179;p104"/>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0" name="Google Shape;5180;p104"/>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1" name="Google Shape;5181;p104"/>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104"/>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104"/>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4" name="Google Shape;5184;p104"/>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5" name="Google Shape;5185;p104"/>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104"/>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104"/>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8" name="Google Shape;5188;p104"/>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9" name="Google Shape;5189;p104"/>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0" name="Google Shape;5190;p104"/>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1" name="Google Shape;5191;p104"/>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104"/>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104"/>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104"/>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5" name="Google Shape;5195;p104"/>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6" name="Google Shape;5196;p104"/>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7" name="Google Shape;5197;p104"/>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104"/>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9" name="Google Shape;5199;p104"/>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0" name="Google Shape;5200;p104"/>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1" name="Google Shape;5201;p104"/>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2" name="Google Shape;5202;p104"/>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104"/>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104"/>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104"/>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6" name="Google Shape;5206;p104"/>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7" name="Google Shape;5207;p104"/>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8" name="Google Shape;5208;p104"/>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9" name="Google Shape;5209;p104"/>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0" name="Google Shape;5210;p104"/>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1" name="Google Shape;5211;p104"/>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2" name="Google Shape;5212;p104"/>
            <p:cNvGrpSpPr/>
            <p:nvPr/>
          </p:nvGrpSpPr>
          <p:grpSpPr>
            <a:xfrm>
              <a:off x="7225437" y="-396704"/>
              <a:ext cx="5803371" cy="3423479"/>
              <a:chOff x="-2348263" y="1882896"/>
              <a:chExt cx="5803371" cy="3423479"/>
            </a:xfrm>
          </p:grpSpPr>
          <p:sp>
            <p:nvSpPr>
              <p:cNvPr id="5213" name="Google Shape;5213;p104"/>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104"/>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104"/>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6" name="Google Shape;5216;p104"/>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104"/>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8" name="Google Shape;5218;p104"/>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9" name="Google Shape;5219;p104"/>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0" name="Google Shape;5220;p104"/>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1" name="Google Shape;5221;p104"/>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104"/>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3" name="Google Shape;5223;p104"/>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4" name="Google Shape;5224;p104"/>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5" name="Google Shape;5225;p104"/>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104"/>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7" name="Google Shape;5227;p104"/>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104"/>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104"/>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104"/>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104"/>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104"/>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104"/>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104"/>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104"/>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104"/>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7" name="Google Shape;5237;p104"/>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8" name="Google Shape;5238;p104"/>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9" name="Google Shape;5239;p104"/>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104"/>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104"/>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104"/>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104"/>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104"/>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104"/>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104"/>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104"/>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104"/>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104"/>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104"/>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104"/>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104"/>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3" name="Google Shape;5253;p104"/>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4" name="Google Shape;5254;p104"/>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5" name="Google Shape;5255;p104"/>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104"/>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104"/>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104"/>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104"/>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104"/>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104"/>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104"/>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104"/>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104"/>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104"/>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6" name="Google Shape;5266;p104"/>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7" name="Google Shape;5267;p104"/>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104"/>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104"/>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104"/>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104"/>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2" name="Google Shape;5272;p104"/>
            <p:cNvGrpSpPr/>
            <p:nvPr/>
          </p:nvGrpSpPr>
          <p:grpSpPr>
            <a:xfrm>
              <a:off x="0" y="0"/>
              <a:ext cx="2525467" cy="1155154"/>
              <a:chOff x="0" y="0"/>
              <a:chExt cx="2525467" cy="1155154"/>
            </a:xfrm>
          </p:grpSpPr>
          <p:sp>
            <p:nvSpPr>
              <p:cNvPr id="5273" name="Google Shape;5273;p104"/>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104"/>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5" name="Google Shape;5275;p104"/>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104"/>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104"/>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104"/>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104"/>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104"/>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104"/>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104"/>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104"/>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104"/>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104"/>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104"/>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104"/>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104"/>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289" name="Google Shape;5289;p104"/>
          <p:cNvPicPr preferRelativeResize="0"/>
          <p:nvPr/>
        </p:nvPicPr>
        <p:blipFill>
          <a:blip r:embed="rId2">
            <a:alphaModFix/>
          </a:blip>
          <a:stretch>
            <a:fillRect/>
          </a:stretch>
        </p:blipFill>
        <p:spPr>
          <a:xfrm rot="385112">
            <a:off x="7989686" y="3472688"/>
            <a:ext cx="1587078" cy="1587078"/>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5290" name="Shape 5290"/>
        <p:cNvGrpSpPr/>
        <p:nvPr/>
      </p:nvGrpSpPr>
      <p:grpSpPr>
        <a:xfrm>
          <a:off x="0" y="0"/>
          <a:ext cx="0" cy="0"/>
          <a:chOff x="0" y="0"/>
          <a:chExt cx="0" cy="0"/>
        </a:xfrm>
      </p:grpSpPr>
      <p:grpSp>
        <p:nvGrpSpPr>
          <p:cNvPr id="5291" name="Google Shape;5291;p105"/>
          <p:cNvGrpSpPr/>
          <p:nvPr/>
        </p:nvGrpSpPr>
        <p:grpSpPr>
          <a:xfrm flipH="1" rot="10800000">
            <a:off x="-124215" y="-129050"/>
            <a:ext cx="9603607" cy="5473391"/>
            <a:chOff x="-124215" y="-357650"/>
            <a:chExt cx="9603607" cy="5473391"/>
          </a:xfrm>
        </p:grpSpPr>
        <p:grpSp>
          <p:nvGrpSpPr>
            <p:cNvPr id="5292" name="Google Shape;5292;p105"/>
            <p:cNvGrpSpPr/>
            <p:nvPr/>
          </p:nvGrpSpPr>
          <p:grpSpPr>
            <a:xfrm flipH="1">
              <a:off x="8000600" y="1111253"/>
              <a:ext cx="1478792" cy="4004488"/>
              <a:chOff x="-206225" y="1111253"/>
              <a:chExt cx="1478792" cy="4004488"/>
            </a:xfrm>
          </p:grpSpPr>
          <p:sp>
            <p:nvSpPr>
              <p:cNvPr id="5293" name="Google Shape;5293;p105"/>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105"/>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105"/>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105"/>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105"/>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105"/>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105"/>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105"/>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105"/>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2" name="Google Shape;5302;p105"/>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105"/>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105"/>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105"/>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105"/>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105"/>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105"/>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105"/>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105"/>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105"/>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105"/>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105"/>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105"/>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105"/>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105"/>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105"/>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105"/>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9" name="Google Shape;5319;p105"/>
            <p:cNvGrpSpPr/>
            <p:nvPr/>
          </p:nvGrpSpPr>
          <p:grpSpPr>
            <a:xfrm>
              <a:off x="-124215" y="32626"/>
              <a:ext cx="1207390" cy="1867482"/>
              <a:chOff x="-124215" y="32626"/>
              <a:chExt cx="1207390" cy="1867482"/>
            </a:xfrm>
          </p:grpSpPr>
          <p:sp>
            <p:nvSpPr>
              <p:cNvPr id="5320" name="Google Shape;5320;p105"/>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105"/>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105"/>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105"/>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105"/>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105"/>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105"/>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105"/>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105"/>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105"/>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105"/>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105"/>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105"/>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105"/>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105"/>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105"/>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105"/>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7" name="Google Shape;5337;p105"/>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8" name="Google Shape;5338;p105"/>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39" name="Google Shape;5339;p105"/>
            <p:cNvGrpSpPr/>
            <p:nvPr/>
          </p:nvGrpSpPr>
          <p:grpSpPr>
            <a:xfrm>
              <a:off x="5909175" y="-357650"/>
              <a:ext cx="3090347" cy="1182725"/>
              <a:chOff x="5909175" y="-357650"/>
              <a:chExt cx="3090347" cy="1182725"/>
            </a:xfrm>
          </p:grpSpPr>
          <p:sp>
            <p:nvSpPr>
              <p:cNvPr id="5340" name="Google Shape;5340;p105"/>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1" name="Google Shape;5341;p105"/>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105"/>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3" name="Google Shape;5343;p105"/>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105"/>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105"/>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105"/>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105"/>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105"/>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105"/>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105"/>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105"/>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105"/>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105"/>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105"/>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105"/>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105"/>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105"/>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105"/>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105"/>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60" name="Google Shape;5360;p105"/>
          <p:cNvGrpSpPr/>
          <p:nvPr/>
        </p:nvGrpSpPr>
        <p:grpSpPr>
          <a:xfrm>
            <a:off x="-1298242" y="-129056"/>
            <a:ext cx="10374927" cy="7138769"/>
            <a:chOff x="-1298242" y="-129056"/>
            <a:chExt cx="10374927" cy="7138769"/>
          </a:xfrm>
        </p:grpSpPr>
        <p:pic>
          <p:nvPicPr>
            <p:cNvPr id="5361" name="Google Shape;5361;p105"/>
            <p:cNvPicPr preferRelativeResize="0"/>
            <p:nvPr/>
          </p:nvPicPr>
          <p:blipFill rotWithShape="1">
            <a:blip r:embed="rId2">
              <a:alphaModFix/>
            </a:blip>
            <a:srcRect b="27092" l="0" r="0" t="0"/>
            <a:stretch/>
          </p:blipFill>
          <p:spPr>
            <a:xfrm rot="-7817080">
              <a:off x="7626378" y="203535"/>
              <a:ext cx="1316794" cy="960073"/>
            </a:xfrm>
            <a:prstGeom prst="rect">
              <a:avLst/>
            </a:prstGeom>
            <a:noFill/>
            <a:ln>
              <a:noFill/>
            </a:ln>
          </p:spPr>
        </p:pic>
        <p:pic>
          <p:nvPicPr>
            <p:cNvPr id="5362" name="Google Shape;5362;p105"/>
            <p:cNvPicPr preferRelativeResize="0"/>
            <p:nvPr/>
          </p:nvPicPr>
          <p:blipFill rotWithShape="1">
            <a:blip r:embed="rId3">
              <a:alphaModFix/>
            </a:blip>
            <a:srcRect b="16241" l="0" r="0" t="13843"/>
            <a:stretch/>
          </p:blipFill>
          <p:spPr>
            <a:xfrm rot="-3039005">
              <a:off x="-1014276" y="3895853"/>
              <a:ext cx="3250800" cy="2272822"/>
            </a:xfrm>
            <a:prstGeom prst="rect">
              <a:avLst/>
            </a:prstGeom>
            <a:noFill/>
            <a:ln>
              <a:noFill/>
            </a:ln>
          </p:spPr>
        </p:pic>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66" name="Shape 5366"/>
        <p:cNvGrpSpPr/>
        <p:nvPr/>
      </p:nvGrpSpPr>
      <p:grpSpPr>
        <a:xfrm>
          <a:off x="0" y="0"/>
          <a:ext cx="0" cy="0"/>
          <a:chOff x="0" y="0"/>
          <a:chExt cx="0" cy="0"/>
        </a:xfrm>
      </p:grpSpPr>
      <p:grpSp>
        <p:nvGrpSpPr>
          <p:cNvPr id="5367" name="Google Shape;5367;p107"/>
          <p:cNvGrpSpPr/>
          <p:nvPr/>
        </p:nvGrpSpPr>
        <p:grpSpPr>
          <a:xfrm>
            <a:off x="-374481" y="-126454"/>
            <a:ext cx="9768655" cy="7207936"/>
            <a:chOff x="-374481" y="-126454"/>
            <a:chExt cx="9768655" cy="7207936"/>
          </a:xfrm>
        </p:grpSpPr>
        <p:grpSp>
          <p:nvGrpSpPr>
            <p:cNvPr id="5368" name="Google Shape;5368;p107"/>
            <p:cNvGrpSpPr/>
            <p:nvPr/>
          </p:nvGrpSpPr>
          <p:grpSpPr>
            <a:xfrm>
              <a:off x="-324551" y="-11"/>
              <a:ext cx="2900789" cy="3300787"/>
              <a:chOff x="-324551" y="-11"/>
              <a:chExt cx="2900789" cy="3300787"/>
            </a:xfrm>
          </p:grpSpPr>
          <p:sp>
            <p:nvSpPr>
              <p:cNvPr id="5369" name="Google Shape;5369;p107"/>
              <p:cNvSpPr/>
              <p:nvPr/>
            </p:nvSpPr>
            <p:spPr>
              <a:xfrm>
                <a:off x="2454705" y="329973"/>
                <a:ext cx="121533" cy="104911"/>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70" name="Google Shape;5370;p107"/>
              <p:cNvGrpSpPr/>
              <p:nvPr/>
            </p:nvGrpSpPr>
            <p:grpSpPr>
              <a:xfrm>
                <a:off x="-324551" y="-11"/>
                <a:ext cx="2478457" cy="3300787"/>
                <a:chOff x="-324551" y="-11"/>
                <a:chExt cx="2478457" cy="3300787"/>
              </a:xfrm>
            </p:grpSpPr>
            <p:sp>
              <p:nvSpPr>
                <p:cNvPr id="5371" name="Google Shape;5371;p107"/>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107"/>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107"/>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107"/>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107"/>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6" name="Google Shape;5376;p107"/>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107"/>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107"/>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107"/>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107"/>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107"/>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107"/>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107"/>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107"/>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107"/>
                <p:cNvSpPr/>
                <p:nvPr/>
              </p:nvSpPr>
              <p:spPr>
                <a:xfrm>
                  <a:off x="726008" y="248130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107"/>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107"/>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8" name="Google Shape;5388;p107"/>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107"/>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107"/>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107"/>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107"/>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107"/>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107"/>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107"/>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107"/>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107"/>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107"/>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107"/>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107"/>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01" name="Google Shape;5401;p107"/>
                <p:cNvGrpSpPr/>
                <p:nvPr/>
              </p:nvGrpSpPr>
              <p:grpSpPr>
                <a:xfrm>
                  <a:off x="-324551" y="141096"/>
                  <a:ext cx="789883" cy="1953177"/>
                  <a:chOff x="2886825" y="590200"/>
                  <a:chExt cx="1256975" cy="3108175"/>
                </a:xfrm>
              </p:grpSpPr>
              <p:sp>
                <p:nvSpPr>
                  <p:cNvPr id="5402" name="Google Shape;5402;p107"/>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107"/>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107"/>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5" name="Google Shape;5405;p107"/>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107"/>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107"/>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107"/>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107"/>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107"/>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107"/>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107"/>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413" name="Google Shape;5413;p107"/>
            <p:cNvGrpSpPr/>
            <p:nvPr/>
          </p:nvGrpSpPr>
          <p:grpSpPr>
            <a:xfrm>
              <a:off x="6895449" y="2765296"/>
              <a:ext cx="2498725" cy="2732343"/>
              <a:chOff x="6895449" y="2765296"/>
              <a:chExt cx="2498725" cy="2732343"/>
            </a:xfrm>
          </p:grpSpPr>
          <p:sp>
            <p:nvSpPr>
              <p:cNvPr id="5414" name="Google Shape;5414;p107"/>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107"/>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107"/>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107"/>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107"/>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107"/>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107"/>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107"/>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107"/>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107"/>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107"/>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5" name="Google Shape;5425;p107"/>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107"/>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107"/>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107"/>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107"/>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107"/>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107"/>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107"/>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3" name="Google Shape;5433;p107"/>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107"/>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107"/>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107"/>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107"/>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107"/>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107"/>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107"/>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107"/>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107"/>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107"/>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44" name="Google Shape;5444;p107"/>
            <p:cNvGrpSpPr/>
            <p:nvPr/>
          </p:nvGrpSpPr>
          <p:grpSpPr>
            <a:xfrm>
              <a:off x="-374481" y="3970996"/>
              <a:ext cx="2941933" cy="3110486"/>
              <a:chOff x="-374481" y="3970996"/>
              <a:chExt cx="2941933" cy="3110486"/>
            </a:xfrm>
          </p:grpSpPr>
          <p:grpSp>
            <p:nvGrpSpPr>
              <p:cNvPr id="5445" name="Google Shape;5445;p107"/>
              <p:cNvGrpSpPr/>
              <p:nvPr/>
            </p:nvGrpSpPr>
            <p:grpSpPr>
              <a:xfrm rot="-5400000">
                <a:off x="-458757" y="4055272"/>
                <a:ext cx="3110486" cy="2941933"/>
                <a:chOff x="363575" y="365650"/>
                <a:chExt cx="4949850" cy="4681625"/>
              </a:xfrm>
            </p:grpSpPr>
            <p:sp>
              <p:nvSpPr>
                <p:cNvPr id="5446" name="Google Shape;5446;p107"/>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107"/>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107"/>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107"/>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107"/>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107"/>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107"/>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107"/>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107"/>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107"/>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107"/>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107"/>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8" name="Google Shape;5458;p107"/>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107"/>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107"/>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107"/>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107"/>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107"/>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107"/>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107"/>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107"/>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7" name="Google Shape;5467;p107"/>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68" name="Google Shape;5468;p107"/>
              <p:cNvGrpSpPr/>
              <p:nvPr/>
            </p:nvGrpSpPr>
            <p:grpSpPr>
              <a:xfrm rot="-5400000">
                <a:off x="-174571" y="4016084"/>
                <a:ext cx="2259868" cy="2659687"/>
                <a:chOff x="1327325" y="365650"/>
                <a:chExt cx="3596225" cy="4232475"/>
              </a:xfrm>
            </p:grpSpPr>
            <p:sp>
              <p:nvSpPr>
                <p:cNvPr id="5469" name="Google Shape;5469;p107"/>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107"/>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1" name="Google Shape;5471;p107"/>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2" name="Google Shape;5472;p107"/>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107"/>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107"/>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107"/>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6" name="Google Shape;5476;p107"/>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107"/>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107"/>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107"/>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107"/>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1" name="Google Shape;5481;p107"/>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2" name="Google Shape;5482;p107"/>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3" name="Google Shape;5483;p107"/>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107"/>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107"/>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107"/>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107"/>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107"/>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107"/>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490" name="Google Shape;5490;p107"/>
            <p:cNvGrpSpPr/>
            <p:nvPr/>
          </p:nvGrpSpPr>
          <p:grpSpPr>
            <a:xfrm>
              <a:off x="7508523" y="-126454"/>
              <a:ext cx="1878185" cy="1451618"/>
              <a:chOff x="7508523" y="-126454"/>
              <a:chExt cx="1878185" cy="1451618"/>
            </a:xfrm>
          </p:grpSpPr>
          <p:sp>
            <p:nvSpPr>
              <p:cNvPr id="5491" name="Google Shape;5491;p107"/>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2" name="Google Shape;5492;p107"/>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3" name="Google Shape;5493;p107"/>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107"/>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107"/>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107"/>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107"/>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107"/>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107"/>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0" name="Google Shape;5500;p107"/>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107"/>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2" name="Google Shape;5502;p107"/>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3" name="Google Shape;5503;p107"/>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107"/>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505" name="Google Shape;5505;p107"/>
          <p:cNvSpPr txBox="1"/>
          <p:nvPr>
            <p:ph type="ctrTitle"/>
          </p:nvPr>
        </p:nvSpPr>
        <p:spPr>
          <a:xfrm>
            <a:off x="1765200" y="1513275"/>
            <a:ext cx="5613600" cy="16032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506" name="Google Shape;5506;p107"/>
          <p:cNvSpPr txBox="1"/>
          <p:nvPr>
            <p:ph idx="1" type="subTitle"/>
          </p:nvPr>
        </p:nvSpPr>
        <p:spPr>
          <a:xfrm>
            <a:off x="2734625" y="3157325"/>
            <a:ext cx="36747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5507" name="Google Shape;5507;p107"/>
          <p:cNvGrpSpPr/>
          <p:nvPr/>
        </p:nvGrpSpPr>
        <p:grpSpPr>
          <a:xfrm>
            <a:off x="-1342317" y="-932211"/>
            <a:ext cx="10570541" cy="6075710"/>
            <a:chOff x="-1342317" y="-932211"/>
            <a:chExt cx="10570541" cy="6075710"/>
          </a:xfrm>
        </p:grpSpPr>
        <p:pic>
          <p:nvPicPr>
            <p:cNvPr id="5508" name="Google Shape;5508;p107"/>
            <p:cNvPicPr preferRelativeResize="0"/>
            <p:nvPr/>
          </p:nvPicPr>
          <p:blipFill rotWithShape="1">
            <a:blip r:embed="rId2">
              <a:alphaModFix/>
            </a:blip>
            <a:srcRect b="27092" l="0" r="0" t="0"/>
            <a:stretch/>
          </p:blipFill>
          <p:spPr>
            <a:xfrm rot="-985196">
              <a:off x="7802603" y="4016887"/>
              <a:ext cx="1316795" cy="960072"/>
            </a:xfrm>
            <a:prstGeom prst="rect">
              <a:avLst/>
            </a:prstGeom>
            <a:noFill/>
            <a:ln>
              <a:noFill/>
            </a:ln>
          </p:spPr>
        </p:pic>
        <p:pic>
          <p:nvPicPr>
            <p:cNvPr id="5509" name="Google Shape;5509;p107"/>
            <p:cNvPicPr preferRelativeResize="0"/>
            <p:nvPr/>
          </p:nvPicPr>
          <p:blipFill rotWithShape="1">
            <a:blip r:embed="rId3">
              <a:alphaModFix/>
            </a:blip>
            <a:srcRect b="16241" l="0" r="0" t="13843"/>
            <a:stretch/>
          </p:blipFill>
          <p:spPr>
            <a:xfrm rot="-3039005">
              <a:off x="-1058351" y="-91172"/>
              <a:ext cx="3250800" cy="2272822"/>
            </a:xfrm>
            <a:prstGeom prst="rect">
              <a:avLst/>
            </a:prstGeom>
            <a:noFill/>
            <a:ln>
              <a:noFill/>
            </a:ln>
          </p:spPr>
        </p:pic>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10" name="Shape 5510"/>
        <p:cNvGrpSpPr/>
        <p:nvPr/>
      </p:nvGrpSpPr>
      <p:grpSpPr>
        <a:xfrm>
          <a:off x="0" y="0"/>
          <a:ext cx="0" cy="0"/>
          <a:chOff x="0" y="0"/>
          <a:chExt cx="0" cy="0"/>
        </a:xfrm>
      </p:grpSpPr>
      <p:grpSp>
        <p:nvGrpSpPr>
          <p:cNvPr id="5511" name="Google Shape;5511;p108"/>
          <p:cNvGrpSpPr/>
          <p:nvPr/>
        </p:nvGrpSpPr>
        <p:grpSpPr>
          <a:xfrm>
            <a:off x="-2028666" y="-396704"/>
            <a:ext cx="15057473" cy="5703079"/>
            <a:chOff x="-2028666" y="-396704"/>
            <a:chExt cx="15057473" cy="5703079"/>
          </a:xfrm>
        </p:grpSpPr>
        <p:grpSp>
          <p:nvGrpSpPr>
            <p:cNvPr id="5512" name="Google Shape;5512;p108"/>
            <p:cNvGrpSpPr/>
            <p:nvPr/>
          </p:nvGrpSpPr>
          <p:grpSpPr>
            <a:xfrm>
              <a:off x="-2028666" y="1882896"/>
              <a:ext cx="5483773" cy="3423479"/>
              <a:chOff x="-2028666" y="1882896"/>
              <a:chExt cx="5483773" cy="3423479"/>
            </a:xfrm>
          </p:grpSpPr>
          <p:sp>
            <p:nvSpPr>
              <p:cNvPr id="5513" name="Google Shape;5513;p108"/>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108"/>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5" name="Google Shape;5515;p108"/>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108"/>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108"/>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108"/>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108"/>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0" name="Google Shape;5520;p108"/>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108"/>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2" name="Google Shape;5522;p108"/>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3" name="Google Shape;5523;p108"/>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4" name="Google Shape;5524;p108"/>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5" name="Google Shape;5525;p108"/>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6" name="Google Shape;5526;p108"/>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108"/>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8" name="Google Shape;5528;p108"/>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108"/>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0" name="Google Shape;5530;p108"/>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1" name="Google Shape;5531;p108"/>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2" name="Google Shape;5532;p108"/>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108"/>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4" name="Google Shape;5534;p108"/>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108"/>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108"/>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7" name="Google Shape;5537;p108"/>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8" name="Google Shape;5538;p108"/>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9" name="Google Shape;5539;p108"/>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0" name="Google Shape;5540;p108"/>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1" name="Google Shape;5541;p108"/>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2" name="Google Shape;5542;p108"/>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3" name="Google Shape;5543;p108"/>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4" name="Google Shape;5544;p108"/>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5" name="Google Shape;5545;p108"/>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6" name="Google Shape;5546;p108"/>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7" name="Google Shape;5547;p108"/>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108"/>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108"/>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108"/>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108"/>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108"/>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3" name="Google Shape;5553;p108"/>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4" name="Google Shape;5554;p108"/>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108"/>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108"/>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108"/>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108"/>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108"/>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108"/>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108"/>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108"/>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108"/>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108"/>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108"/>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108"/>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108"/>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108"/>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108"/>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108"/>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108"/>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72" name="Google Shape;5572;p108"/>
            <p:cNvGrpSpPr/>
            <p:nvPr/>
          </p:nvGrpSpPr>
          <p:grpSpPr>
            <a:xfrm>
              <a:off x="7225437" y="-396704"/>
              <a:ext cx="5803371" cy="3423479"/>
              <a:chOff x="-2348263" y="1882896"/>
              <a:chExt cx="5803371" cy="3423479"/>
            </a:xfrm>
          </p:grpSpPr>
          <p:sp>
            <p:nvSpPr>
              <p:cNvPr id="5573" name="Google Shape;5573;p108"/>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4" name="Google Shape;5574;p108"/>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5" name="Google Shape;5575;p108"/>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6" name="Google Shape;5576;p108"/>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7" name="Google Shape;5577;p108"/>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8" name="Google Shape;5578;p108"/>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9" name="Google Shape;5579;p108"/>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0" name="Google Shape;5580;p108"/>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1" name="Google Shape;5581;p108"/>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108"/>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108"/>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4" name="Google Shape;5584;p108"/>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5" name="Google Shape;5585;p108"/>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6" name="Google Shape;5586;p108"/>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7" name="Google Shape;5587;p108"/>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108"/>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108"/>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108"/>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108"/>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2" name="Google Shape;5592;p108"/>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3" name="Google Shape;5593;p108"/>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108"/>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5" name="Google Shape;5595;p108"/>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6" name="Google Shape;5596;p108"/>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108"/>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8" name="Google Shape;5598;p108"/>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9" name="Google Shape;5599;p108"/>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0" name="Google Shape;5600;p108"/>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1" name="Google Shape;5601;p108"/>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2" name="Google Shape;5602;p108"/>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3" name="Google Shape;5603;p108"/>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4" name="Google Shape;5604;p108"/>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5" name="Google Shape;5605;p108"/>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6" name="Google Shape;5606;p108"/>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7" name="Google Shape;5607;p108"/>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108"/>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108"/>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108"/>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1" name="Google Shape;5611;p108"/>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2" name="Google Shape;5612;p108"/>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3" name="Google Shape;5613;p108"/>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108"/>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5" name="Google Shape;5615;p108"/>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6" name="Google Shape;5616;p108"/>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7" name="Google Shape;5617;p108"/>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8" name="Google Shape;5618;p108"/>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9" name="Google Shape;5619;p108"/>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108"/>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1" name="Google Shape;5621;p108"/>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2" name="Google Shape;5622;p108"/>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108"/>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4" name="Google Shape;5624;p108"/>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5" name="Google Shape;5625;p108"/>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6" name="Google Shape;5626;p108"/>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7" name="Google Shape;5627;p108"/>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8" name="Google Shape;5628;p108"/>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9" name="Google Shape;5629;p108"/>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0" name="Google Shape;5630;p108"/>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1" name="Google Shape;5631;p108"/>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32" name="Google Shape;5632;p108"/>
            <p:cNvGrpSpPr/>
            <p:nvPr/>
          </p:nvGrpSpPr>
          <p:grpSpPr>
            <a:xfrm>
              <a:off x="0" y="0"/>
              <a:ext cx="2525467" cy="1155154"/>
              <a:chOff x="0" y="0"/>
              <a:chExt cx="2525467" cy="1155154"/>
            </a:xfrm>
          </p:grpSpPr>
          <p:sp>
            <p:nvSpPr>
              <p:cNvPr id="5633" name="Google Shape;5633;p108"/>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4" name="Google Shape;5634;p108"/>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5" name="Google Shape;5635;p108"/>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108"/>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7" name="Google Shape;5637;p108"/>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8" name="Google Shape;5638;p108"/>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9" name="Google Shape;5639;p108"/>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108"/>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108"/>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108"/>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3" name="Google Shape;5643;p108"/>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108"/>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108"/>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6" name="Google Shape;5646;p108"/>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7" name="Google Shape;5647;p108"/>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108"/>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49" name="Google Shape;5649;p108"/>
          <p:cNvGrpSpPr/>
          <p:nvPr/>
        </p:nvGrpSpPr>
        <p:grpSpPr>
          <a:xfrm>
            <a:off x="-989428" y="-354917"/>
            <a:ext cx="10390893" cy="7697871"/>
            <a:chOff x="-989428" y="-354917"/>
            <a:chExt cx="10390893" cy="7697871"/>
          </a:xfrm>
        </p:grpSpPr>
        <p:pic>
          <p:nvPicPr>
            <p:cNvPr id="5650" name="Google Shape;5650;p108"/>
            <p:cNvPicPr preferRelativeResize="0"/>
            <p:nvPr/>
          </p:nvPicPr>
          <p:blipFill>
            <a:blip r:embed="rId2">
              <a:alphaModFix/>
            </a:blip>
            <a:stretch>
              <a:fillRect/>
            </a:stretch>
          </p:blipFill>
          <p:spPr>
            <a:xfrm rot="-8366432">
              <a:off x="7836502" y="-88696"/>
              <a:ext cx="1298742" cy="1298742"/>
            </a:xfrm>
            <a:prstGeom prst="rect">
              <a:avLst/>
            </a:prstGeom>
            <a:noFill/>
            <a:ln>
              <a:noFill/>
            </a:ln>
          </p:spPr>
        </p:pic>
        <p:pic>
          <p:nvPicPr>
            <p:cNvPr id="5651" name="Google Shape;5651;p108"/>
            <p:cNvPicPr preferRelativeResize="0"/>
            <p:nvPr/>
          </p:nvPicPr>
          <p:blipFill rotWithShape="1">
            <a:blip r:embed="rId3">
              <a:alphaModFix/>
            </a:blip>
            <a:srcRect b="17294" l="0" r="0" t="12371"/>
            <a:stretch/>
          </p:blipFill>
          <p:spPr>
            <a:xfrm flipH="1" rot="-7534173">
              <a:off x="-698083" y="3694317"/>
              <a:ext cx="3789110" cy="2664974"/>
            </a:xfrm>
            <a:prstGeom prst="rect">
              <a:avLst/>
            </a:prstGeom>
            <a:noFill/>
            <a:ln>
              <a:noFill/>
            </a:ln>
          </p:spPr>
        </p:pic>
      </p:grpSp>
      <p:sp>
        <p:nvSpPr>
          <p:cNvPr id="5652" name="Google Shape;5652;p108"/>
          <p:cNvSpPr txBox="1"/>
          <p:nvPr>
            <p:ph type="title"/>
          </p:nvPr>
        </p:nvSpPr>
        <p:spPr>
          <a:xfrm>
            <a:off x="2038200" y="2307325"/>
            <a:ext cx="50676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653" name="Google Shape;5653;p108"/>
          <p:cNvSpPr txBox="1"/>
          <p:nvPr>
            <p:ph hasCustomPrompt="1" idx="2" type="title"/>
          </p:nvPr>
        </p:nvSpPr>
        <p:spPr>
          <a:xfrm>
            <a:off x="3909900" y="1400063"/>
            <a:ext cx="1324200" cy="8418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6000"/>
              <a:buNone/>
              <a:defRPr sz="5000">
                <a:latin typeface="Archivo ExtraBold"/>
                <a:ea typeface="Archivo ExtraBold"/>
                <a:cs typeface="Archivo ExtraBold"/>
                <a:sym typeface="Archivo ExtraBold"/>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5654" name="Google Shape;5654;p108"/>
          <p:cNvSpPr txBox="1"/>
          <p:nvPr>
            <p:ph idx="1" type="subTitle"/>
          </p:nvPr>
        </p:nvSpPr>
        <p:spPr>
          <a:xfrm>
            <a:off x="2509100" y="3225350"/>
            <a:ext cx="4125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55" name="Shape 5655"/>
        <p:cNvGrpSpPr/>
        <p:nvPr/>
      </p:nvGrpSpPr>
      <p:grpSpPr>
        <a:xfrm>
          <a:off x="0" y="0"/>
          <a:ext cx="0" cy="0"/>
          <a:chOff x="0" y="0"/>
          <a:chExt cx="0" cy="0"/>
        </a:xfrm>
      </p:grpSpPr>
      <p:sp>
        <p:nvSpPr>
          <p:cNvPr id="5656" name="Google Shape;5656;p10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657" name="Google Shape;5657;p109"/>
          <p:cNvSpPr txBox="1"/>
          <p:nvPr>
            <p:ph idx="1" type="body"/>
          </p:nvPr>
        </p:nvSpPr>
        <p:spPr>
          <a:xfrm>
            <a:off x="720000" y="1151425"/>
            <a:ext cx="7704000" cy="405900"/>
          </a:xfrm>
          <a:prstGeom prst="rect">
            <a:avLst/>
          </a:prstGeom>
        </p:spPr>
        <p:txBody>
          <a:bodyPr anchorCtr="0" anchor="t" bIns="91425" lIns="91425" spcFirstLastPara="1" rIns="91425" wrap="square" tIns="91425">
            <a:noAutofit/>
          </a:bodyPr>
          <a:lstStyle>
            <a:lvl1pPr indent="-279400" lvl="0" marL="457200" algn="ctr">
              <a:spcBef>
                <a:spcPts val="0"/>
              </a:spcBef>
              <a:spcAft>
                <a:spcPts val="0"/>
              </a:spcAft>
              <a:buSzPts val="800"/>
              <a:buFont typeface="Nunito Light"/>
              <a:buChar char="●"/>
              <a:defRPr/>
            </a:lvl1pPr>
            <a:lvl2pPr indent="-304800" lvl="1" marL="914400" algn="ctr">
              <a:spcBef>
                <a:spcPts val="0"/>
              </a:spcBef>
              <a:spcAft>
                <a:spcPts val="0"/>
              </a:spcAft>
              <a:buSzPts val="1200"/>
              <a:buFont typeface="Nunito Light"/>
              <a:buChar char="○"/>
              <a:defRPr/>
            </a:lvl2pPr>
            <a:lvl3pPr indent="-304800" lvl="2" marL="1371600" algn="ctr">
              <a:lnSpc>
                <a:spcPct val="115000"/>
              </a:lnSpc>
              <a:spcBef>
                <a:spcPts val="0"/>
              </a:spcBef>
              <a:spcAft>
                <a:spcPts val="0"/>
              </a:spcAft>
              <a:buSzPts val="1200"/>
              <a:buFont typeface="Nunito Light"/>
              <a:buChar char="■"/>
              <a:defRPr/>
            </a:lvl3pPr>
            <a:lvl4pPr indent="-304800" lvl="3" marL="1828800" algn="ctr">
              <a:lnSpc>
                <a:spcPct val="115000"/>
              </a:lnSpc>
              <a:spcBef>
                <a:spcPts val="0"/>
              </a:spcBef>
              <a:spcAft>
                <a:spcPts val="0"/>
              </a:spcAft>
              <a:buSzPts val="1200"/>
              <a:buFont typeface="Nunito Light"/>
              <a:buChar char="●"/>
              <a:defRPr/>
            </a:lvl4pPr>
            <a:lvl5pPr indent="-304800" lvl="4" marL="2286000" algn="ctr">
              <a:lnSpc>
                <a:spcPct val="115000"/>
              </a:lnSpc>
              <a:spcBef>
                <a:spcPts val="0"/>
              </a:spcBef>
              <a:spcAft>
                <a:spcPts val="0"/>
              </a:spcAft>
              <a:buSzPts val="1200"/>
              <a:buFont typeface="Nunito Light"/>
              <a:buChar char="○"/>
              <a:defRPr/>
            </a:lvl5pPr>
            <a:lvl6pPr indent="-304800" lvl="5" marL="2743200" algn="ctr">
              <a:lnSpc>
                <a:spcPct val="115000"/>
              </a:lnSpc>
              <a:spcBef>
                <a:spcPts val="0"/>
              </a:spcBef>
              <a:spcAft>
                <a:spcPts val="0"/>
              </a:spcAft>
              <a:buSzPts val="1200"/>
              <a:buFont typeface="Nunito Light"/>
              <a:buChar char="■"/>
              <a:defRPr/>
            </a:lvl6pPr>
            <a:lvl7pPr indent="-304800" lvl="6" marL="3200400" algn="ctr">
              <a:lnSpc>
                <a:spcPct val="115000"/>
              </a:lnSpc>
              <a:spcBef>
                <a:spcPts val="0"/>
              </a:spcBef>
              <a:spcAft>
                <a:spcPts val="0"/>
              </a:spcAft>
              <a:buSzPts val="1200"/>
              <a:buFont typeface="Nunito Light"/>
              <a:buChar char="●"/>
              <a:defRPr/>
            </a:lvl7pPr>
            <a:lvl8pPr indent="-304800" lvl="7" marL="3657600" algn="ctr">
              <a:lnSpc>
                <a:spcPct val="115000"/>
              </a:lnSpc>
              <a:spcBef>
                <a:spcPts val="0"/>
              </a:spcBef>
              <a:spcAft>
                <a:spcPts val="0"/>
              </a:spcAft>
              <a:buSzPts val="1200"/>
              <a:buFont typeface="Nunito Light"/>
              <a:buChar char="○"/>
              <a:defRPr/>
            </a:lvl8pPr>
            <a:lvl9pPr indent="-304800" lvl="8" marL="4114800" algn="ctr">
              <a:lnSpc>
                <a:spcPct val="115000"/>
              </a:lnSpc>
              <a:spcBef>
                <a:spcPts val="0"/>
              </a:spcBef>
              <a:spcAft>
                <a:spcPts val="0"/>
              </a:spcAft>
              <a:buSzPts val="1200"/>
              <a:buFont typeface="Nunito Light"/>
              <a:buChar char="■"/>
              <a:defRPr/>
            </a:lvl9pPr>
          </a:lstStyle>
          <a:p/>
        </p:txBody>
      </p:sp>
      <p:grpSp>
        <p:nvGrpSpPr>
          <p:cNvPr id="5658" name="Google Shape;5658;p109"/>
          <p:cNvGrpSpPr/>
          <p:nvPr/>
        </p:nvGrpSpPr>
        <p:grpSpPr>
          <a:xfrm>
            <a:off x="-456006" y="-159619"/>
            <a:ext cx="9860098" cy="2667350"/>
            <a:chOff x="-456006" y="-159619"/>
            <a:chExt cx="9860098" cy="2667350"/>
          </a:xfrm>
        </p:grpSpPr>
        <p:grpSp>
          <p:nvGrpSpPr>
            <p:cNvPr id="5659" name="Google Shape;5659;p109"/>
            <p:cNvGrpSpPr/>
            <p:nvPr/>
          </p:nvGrpSpPr>
          <p:grpSpPr>
            <a:xfrm>
              <a:off x="8414533" y="-159619"/>
              <a:ext cx="989559" cy="1934712"/>
              <a:chOff x="8414533" y="-159619"/>
              <a:chExt cx="989559" cy="1934712"/>
            </a:xfrm>
          </p:grpSpPr>
          <p:sp>
            <p:nvSpPr>
              <p:cNvPr id="5660" name="Google Shape;5660;p109"/>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109"/>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2" name="Google Shape;5662;p109"/>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3" name="Google Shape;5663;p109"/>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4" name="Google Shape;5664;p109"/>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5" name="Google Shape;5665;p109"/>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6" name="Google Shape;5666;p109"/>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109"/>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109"/>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9" name="Google Shape;5669;p109"/>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0" name="Google Shape;5670;p109"/>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1" name="Google Shape;5671;p109"/>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2" name="Google Shape;5672;p109"/>
            <p:cNvGrpSpPr/>
            <p:nvPr/>
          </p:nvGrpSpPr>
          <p:grpSpPr>
            <a:xfrm rot="-5400000">
              <a:off x="-1088256" y="813220"/>
              <a:ext cx="2326761" cy="1062260"/>
              <a:chOff x="1717200" y="1713050"/>
              <a:chExt cx="3856083" cy="1760750"/>
            </a:xfrm>
          </p:grpSpPr>
          <p:sp>
            <p:nvSpPr>
              <p:cNvPr id="5673" name="Google Shape;5673;p109"/>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109"/>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109"/>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6" name="Google Shape;5676;p109"/>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7" name="Google Shape;5677;p109"/>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109"/>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109"/>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0" name="Google Shape;5680;p109"/>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1" name="Google Shape;5681;p109"/>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109"/>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3" name="Google Shape;5683;p109"/>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4" name="Google Shape;5684;p109"/>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5" name="Google Shape;5685;p109"/>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6" name="Google Shape;5686;p109"/>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7" name="Google Shape;5687;p109"/>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688" name="Google Shape;5688;p109"/>
          <p:cNvPicPr preferRelativeResize="0"/>
          <p:nvPr/>
        </p:nvPicPr>
        <p:blipFill rotWithShape="1">
          <a:blip r:embed="rId2">
            <a:alphaModFix/>
          </a:blip>
          <a:srcRect b="0" l="0" r="28010" t="0"/>
          <a:stretch/>
        </p:blipFill>
        <p:spPr>
          <a:xfrm rot="-9007818">
            <a:off x="161605" y="271596"/>
            <a:ext cx="578169" cy="803133"/>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689" name="Shape 5689"/>
        <p:cNvGrpSpPr/>
        <p:nvPr/>
      </p:nvGrpSpPr>
      <p:grpSpPr>
        <a:xfrm>
          <a:off x="0" y="0"/>
          <a:ext cx="0" cy="0"/>
          <a:chOff x="0" y="0"/>
          <a:chExt cx="0" cy="0"/>
        </a:xfrm>
      </p:grpSpPr>
      <p:sp>
        <p:nvSpPr>
          <p:cNvPr id="5690" name="Google Shape;5690;p11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691" name="Google Shape;5691;p110"/>
          <p:cNvSpPr txBox="1"/>
          <p:nvPr>
            <p:ph idx="1" type="subTitle"/>
          </p:nvPr>
        </p:nvSpPr>
        <p:spPr>
          <a:xfrm>
            <a:off x="4725909"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2800"/>
              <a:buChar char="○"/>
              <a:defRPr sz="2800"/>
            </a:lvl2pPr>
            <a:lvl3pPr lvl="2" algn="ctr">
              <a:lnSpc>
                <a:spcPct val="115000"/>
              </a:lnSpc>
              <a:spcBef>
                <a:spcPts val="0"/>
              </a:spcBef>
              <a:spcAft>
                <a:spcPts val="0"/>
              </a:spcAft>
              <a:buSzPts val="2800"/>
              <a:buChar char="■"/>
              <a:defRPr sz="2800"/>
            </a:lvl3pPr>
            <a:lvl4pPr lvl="3" algn="ctr">
              <a:lnSpc>
                <a:spcPct val="115000"/>
              </a:lnSpc>
              <a:spcBef>
                <a:spcPts val="0"/>
              </a:spcBef>
              <a:spcAft>
                <a:spcPts val="0"/>
              </a:spcAft>
              <a:buSzPts val="2800"/>
              <a:buChar char="●"/>
              <a:defRPr sz="2800"/>
            </a:lvl4pPr>
            <a:lvl5pPr lvl="4" algn="ctr">
              <a:lnSpc>
                <a:spcPct val="115000"/>
              </a:lnSpc>
              <a:spcBef>
                <a:spcPts val="0"/>
              </a:spcBef>
              <a:spcAft>
                <a:spcPts val="0"/>
              </a:spcAft>
              <a:buSzPts val="2800"/>
              <a:buChar char="○"/>
              <a:defRPr sz="2800"/>
            </a:lvl5pPr>
            <a:lvl6pPr lvl="5" algn="ctr">
              <a:lnSpc>
                <a:spcPct val="115000"/>
              </a:lnSpc>
              <a:spcBef>
                <a:spcPts val="0"/>
              </a:spcBef>
              <a:spcAft>
                <a:spcPts val="0"/>
              </a:spcAft>
              <a:buSzPts val="2800"/>
              <a:buChar char="■"/>
              <a:defRPr sz="2800"/>
            </a:lvl6pPr>
            <a:lvl7pPr lvl="6" algn="ctr">
              <a:lnSpc>
                <a:spcPct val="115000"/>
              </a:lnSpc>
              <a:spcBef>
                <a:spcPts val="0"/>
              </a:spcBef>
              <a:spcAft>
                <a:spcPts val="0"/>
              </a:spcAft>
              <a:buSzPts val="2800"/>
              <a:buChar char="●"/>
              <a:defRPr sz="2800"/>
            </a:lvl7pPr>
            <a:lvl8pPr lvl="7" algn="ctr">
              <a:lnSpc>
                <a:spcPct val="115000"/>
              </a:lnSpc>
              <a:spcBef>
                <a:spcPts val="0"/>
              </a:spcBef>
              <a:spcAft>
                <a:spcPts val="0"/>
              </a:spcAft>
              <a:buSzPts val="2800"/>
              <a:buChar char="○"/>
              <a:defRPr sz="2800"/>
            </a:lvl8pPr>
            <a:lvl9pPr lvl="8" algn="ctr">
              <a:lnSpc>
                <a:spcPct val="115000"/>
              </a:lnSpc>
              <a:spcBef>
                <a:spcPts val="0"/>
              </a:spcBef>
              <a:spcAft>
                <a:spcPts val="0"/>
              </a:spcAft>
              <a:buSzPts val="2800"/>
              <a:buChar char="■"/>
              <a:defRPr sz="2800"/>
            </a:lvl9pPr>
          </a:lstStyle>
          <a:p/>
        </p:txBody>
      </p:sp>
      <p:sp>
        <p:nvSpPr>
          <p:cNvPr id="5692" name="Google Shape;5692;p110"/>
          <p:cNvSpPr txBox="1"/>
          <p:nvPr>
            <p:ph idx="2" type="subTitle"/>
          </p:nvPr>
        </p:nvSpPr>
        <p:spPr>
          <a:xfrm>
            <a:off x="719988"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1400"/>
              <a:buChar char="○"/>
              <a:defRPr sz="2800"/>
            </a:lvl2pPr>
            <a:lvl3pPr lvl="2" algn="ctr">
              <a:lnSpc>
                <a:spcPct val="115000"/>
              </a:lnSpc>
              <a:spcBef>
                <a:spcPts val="0"/>
              </a:spcBef>
              <a:spcAft>
                <a:spcPts val="0"/>
              </a:spcAft>
              <a:buSzPts val="1400"/>
              <a:buChar char="■"/>
              <a:defRPr sz="2800"/>
            </a:lvl3pPr>
            <a:lvl4pPr lvl="3" algn="ctr">
              <a:lnSpc>
                <a:spcPct val="115000"/>
              </a:lnSpc>
              <a:spcBef>
                <a:spcPts val="0"/>
              </a:spcBef>
              <a:spcAft>
                <a:spcPts val="0"/>
              </a:spcAft>
              <a:buSzPts val="1400"/>
              <a:buChar char="●"/>
              <a:defRPr sz="2800"/>
            </a:lvl4pPr>
            <a:lvl5pPr lvl="4" algn="ctr">
              <a:lnSpc>
                <a:spcPct val="115000"/>
              </a:lnSpc>
              <a:spcBef>
                <a:spcPts val="0"/>
              </a:spcBef>
              <a:spcAft>
                <a:spcPts val="0"/>
              </a:spcAft>
              <a:buSzPts val="1400"/>
              <a:buChar char="○"/>
              <a:defRPr sz="2800"/>
            </a:lvl5pPr>
            <a:lvl6pPr lvl="5" algn="ctr">
              <a:lnSpc>
                <a:spcPct val="115000"/>
              </a:lnSpc>
              <a:spcBef>
                <a:spcPts val="0"/>
              </a:spcBef>
              <a:spcAft>
                <a:spcPts val="0"/>
              </a:spcAft>
              <a:buSzPts val="1400"/>
              <a:buChar char="■"/>
              <a:defRPr sz="2800"/>
            </a:lvl6pPr>
            <a:lvl7pPr lvl="6" algn="ctr">
              <a:lnSpc>
                <a:spcPct val="115000"/>
              </a:lnSpc>
              <a:spcBef>
                <a:spcPts val="0"/>
              </a:spcBef>
              <a:spcAft>
                <a:spcPts val="0"/>
              </a:spcAft>
              <a:buSzPts val="1400"/>
              <a:buChar char="●"/>
              <a:defRPr sz="2800"/>
            </a:lvl7pPr>
            <a:lvl8pPr lvl="7" algn="ctr">
              <a:lnSpc>
                <a:spcPct val="115000"/>
              </a:lnSpc>
              <a:spcBef>
                <a:spcPts val="0"/>
              </a:spcBef>
              <a:spcAft>
                <a:spcPts val="0"/>
              </a:spcAft>
              <a:buSzPts val="1400"/>
              <a:buChar char="○"/>
              <a:defRPr sz="2800"/>
            </a:lvl8pPr>
            <a:lvl9pPr lvl="8" algn="ctr">
              <a:lnSpc>
                <a:spcPct val="115000"/>
              </a:lnSpc>
              <a:spcBef>
                <a:spcPts val="0"/>
              </a:spcBef>
              <a:spcAft>
                <a:spcPts val="0"/>
              </a:spcAft>
              <a:buSzPts val="1400"/>
              <a:buChar char="■"/>
              <a:defRPr sz="2800"/>
            </a:lvl9pPr>
          </a:lstStyle>
          <a:p/>
        </p:txBody>
      </p:sp>
      <p:sp>
        <p:nvSpPr>
          <p:cNvPr id="5693" name="Google Shape;5693;p110"/>
          <p:cNvSpPr txBox="1"/>
          <p:nvPr>
            <p:ph idx="3" type="subTitle"/>
          </p:nvPr>
        </p:nvSpPr>
        <p:spPr>
          <a:xfrm>
            <a:off x="719988"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sp>
        <p:nvSpPr>
          <p:cNvPr id="5694" name="Google Shape;5694;p110"/>
          <p:cNvSpPr txBox="1"/>
          <p:nvPr>
            <p:ph idx="4" type="subTitle"/>
          </p:nvPr>
        </p:nvSpPr>
        <p:spPr>
          <a:xfrm>
            <a:off x="4725904"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grpSp>
        <p:nvGrpSpPr>
          <p:cNvPr id="5695" name="Google Shape;5695;p110"/>
          <p:cNvGrpSpPr/>
          <p:nvPr/>
        </p:nvGrpSpPr>
        <p:grpSpPr>
          <a:xfrm>
            <a:off x="169576" y="-122057"/>
            <a:ext cx="9474926" cy="5773556"/>
            <a:chOff x="169576" y="-122057"/>
            <a:chExt cx="9474926" cy="5773556"/>
          </a:xfrm>
        </p:grpSpPr>
        <p:grpSp>
          <p:nvGrpSpPr>
            <p:cNvPr id="5696" name="Google Shape;5696;p110"/>
            <p:cNvGrpSpPr/>
            <p:nvPr/>
          </p:nvGrpSpPr>
          <p:grpSpPr>
            <a:xfrm rot="-5400000">
              <a:off x="6959583" y="2966579"/>
              <a:ext cx="1596342" cy="3773497"/>
              <a:chOff x="-206225" y="1551945"/>
              <a:chExt cx="1596342" cy="3773497"/>
            </a:xfrm>
          </p:grpSpPr>
          <p:sp>
            <p:nvSpPr>
              <p:cNvPr id="5697" name="Google Shape;5697;p110"/>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8" name="Google Shape;5698;p110"/>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9" name="Google Shape;5699;p110"/>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0" name="Google Shape;5700;p110"/>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1" name="Google Shape;5701;p110"/>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110"/>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110"/>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110"/>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110"/>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110"/>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110"/>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110"/>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110"/>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110"/>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110"/>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2" name="Google Shape;5712;p110"/>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3" name="Google Shape;5713;p110"/>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110"/>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110"/>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110"/>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110"/>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110"/>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110"/>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110"/>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110"/>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2" name="Google Shape;5722;p110"/>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3" name="Google Shape;5723;p110"/>
            <p:cNvGrpSpPr/>
            <p:nvPr/>
          </p:nvGrpSpPr>
          <p:grpSpPr>
            <a:xfrm rot="-696">
              <a:off x="169576" y="-121861"/>
              <a:ext cx="1929403" cy="1026442"/>
              <a:chOff x="1489774" y="1713050"/>
              <a:chExt cx="3908048" cy="2079502"/>
            </a:xfrm>
          </p:grpSpPr>
          <p:sp>
            <p:nvSpPr>
              <p:cNvPr id="5724" name="Google Shape;5724;p110"/>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110"/>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110"/>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7" name="Google Shape;5727;p110"/>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110"/>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110"/>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0" name="Google Shape;5730;p110"/>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1" name="Google Shape;5731;p110"/>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110"/>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110"/>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4" name="Google Shape;5734;p110"/>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110"/>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6" name="Google Shape;5736;p110"/>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7" name="Google Shape;5737;p110"/>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8" name="Google Shape;5738;p110"/>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739" name="Google Shape;5739;p110"/>
          <p:cNvPicPr preferRelativeResize="0"/>
          <p:nvPr/>
        </p:nvPicPr>
        <p:blipFill rotWithShape="1">
          <a:blip r:embed="rId2">
            <a:alphaModFix/>
          </a:blip>
          <a:srcRect b="27092" l="0" r="0" t="0"/>
          <a:stretch/>
        </p:blipFill>
        <p:spPr>
          <a:xfrm rot="5399901">
            <a:off x="-62310" y="224204"/>
            <a:ext cx="1037800" cy="756645"/>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40" name="Shape 5740"/>
        <p:cNvGrpSpPr/>
        <p:nvPr/>
      </p:nvGrpSpPr>
      <p:grpSpPr>
        <a:xfrm>
          <a:off x="0" y="0"/>
          <a:ext cx="0" cy="0"/>
          <a:chOff x="0" y="0"/>
          <a:chExt cx="0" cy="0"/>
        </a:xfrm>
      </p:grpSpPr>
      <p:sp>
        <p:nvSpPr>
          <p:cNvPr id="5741" name="Google Shape;5741;p11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5742" name="Google Shape;5742;p111"/>
          <p:cNvGrpSpPr/>
          <p:nvPr/>
        </p:nvGrpSpPr>
        <p:grpSpPr>
          <a:xfrm>
            <a:off x="-145710" y="1386445"/>
            <a:ext cx="9383341" cy="3832482"/>
            <a:chOff x="-145710" y="1386445"/>
            <a:chExt cx="9383341" cy="3832482"/>
          </a:xfrm>
        </p:grpSpPr>
        <p:grpSp>
          <p:nvGrpSpPr>
            <p:cNvPr id="5743" name="Google Shape;5743;p111"/>
            <p:cNvGrpSpPr/>
            <p:nvPr/>
          </p:nvGrpSpPr>
          <p:grpSpPr>
            <a:xfrm>
              <a:off x="-145710" y="1386445"/>
              <a:ext cx="736979" cy="1645115"/>
              <a:chOff x="-145710" y="1386445"/>
              <a:chExt cx="736979" cy="1645115"/>
            </a:xfrm>
          </p:grpSpPr>
          <p:grpSp>
            <p:nvGrpSpPr>
              <p:cNvPr id="5744" name="Google Shape;5744;p111"/>
              <p:cNvGrpSpPr/>
              <p:nvPr/>
            </p:nvGrpSpPr>
            <p:grpSpPr>
              <a:xfrm>
                <a:off x="-145710" y="1824882"/>
                <a:ext cx="736979" cy="1206678"/>
                <a:chOff x="-145710" y="-63843"/>
                <a:chExt cx="736979" cy="1206678"/>
              </a:xfrm>
            </p:grpSpPr>
            <p:sp>
              <p:nvSpPr>
                <p:cNvPr id="5745" name="Google Shape;5745;p111"/>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6" name="Google Shape;5746;p111"/>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7" name="Google Shape;5747;p111"/>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111"/>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111"/>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0" name="Google Shape;5750;p111"/>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1" name="Google Shape;5751;p111"/>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2" name="Google Shape;5752;p111"/>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111"/>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4" name="Google Shape;5754;p111"/>
              <p:cNvGrpSpPr/>
              <p:nvPr/>
            </p:nvGrpSpPr>
            <p:grpSpPr>
              <a:xfrm>
                <a:off x="-23637" y="1386445"/>
                <a:ext cx="358448" cy="487220"/>
                <a:chOff x="-19537" y="-63843"/>
                <a:chExt cx="358448" cy="487220"/>
              </a:xfrm>
            </p:grpSpPr>
            <p:sp>
              <p:nvSpPr>
                <p:cNvPr id="5755" name="Google Shape;5755;p111"/>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6" name="Google Shape;5756;p111"/>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57" name="Google Shape;5757;p111"/>
            <p:cNvGrpSpPr/>
            <p:nvPr/>
          </p:nvGrpSpPr>
          <p:grpSpPr>
            <a:xfrm>
              <a:off x="7623926" y="4379978"/>
              <a:ext cx="1613705" cy="838949"/>
              <a:chOff x="7623926" y="4379978"/>
              <a:chExt cx="1613705" cy="838949"/>
            </a:xfrm>
          </p:grpSpPr>
          <p:sp>
            <p:nvSpPr>
              <p:cNvPr id="5758" name="Google Shape;5758;p111"/>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9" name="Google Shape;5759;p111"/>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111"/>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1" name="Google Shape;5761;p111"/>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2" name="Google Shape;5762;p111"/>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111"/>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111"/>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5" name="Google Shape;5765;p111"/>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6" name="Google Shape;5766;p111"/>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111"/>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111"/>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111"/>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111"/>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111"/>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772" name="Google Shape;5772;p111"/>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73" name="Shape 5773"/>
        <p:cNvGrpSpPr/>
        <p:nvPr/>
      </p:nvGrpSpPr>
      <p:grpSpPr>
        <a:xfrm>
          <a:off x="0" y="0"/>
          <a:ext cx="0" cy="0"/>
          <a:chOff x="0" y="0"/>
          <a:chExt cx="0" cy="0"/>
        </a:xfrm>
      </p:grpSpPr>
      <p:sp>
        <p:nvSpPr>
          <p:cNvPr id="5774" name="Google Shape;5774;p112"/>
          <p:cNvSpPr txBox="1"/>
          <p:nvPr>
            <p:ph type="title"/>
          </p:nvPr>
        </p:nvSpPr>
        <p:spPr>
          <a:xfrm>
            <a:off x="720000" y="448056"/>
            <a:ext cx="77109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775" name="Google Shape;5775;p112"/>
          <p:cNvSpPr txBox="1"/>
          <p:nvPr>
            <p:ph idx="1" type="subTitle"/>
          </p:nvPr>
        </p:nvSpPr>
        <p:spPr>
          <a:xfrm>
            <a:off x="1163950" y="1378750"/>
            <a:ext cx="6823200" cy="30321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Nunito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0"/>
              </a:spcBef>
              <a:spcAft>
                <a:spcPts val="0"/>
              </a:spcAft>
              <a:buClr>
                <a:srgbClr val="E76A28"/>
              </a:buClr>
              <a:buSzPts val="1500"/>
              <a:buFont typeface="Nunito Light"/>
              <a:buChar char="■"/>
              <a:defRPr/>
            </a:lvl3pPr>
            <a:lvl4pPr lvl="3" algn="ctr">
              <a:lnSpc>
                <a:spcPct val="100000"/>
              </a:lnSpc>
              <a:spcBef>
                <a:spcPts val="0"/>
              </a:spcBef>
              <a:spcAft>
                <a:spcPts val="0"/>
              </a:spcAft>
              <a:buClr>
                <a:srgbClr val="E76A28"/>
              </a:buClr>
              <a:buSzPts val="1500"/>
              <a:buFont typeface="Nunito Light"/>
              <a:buChar char="●"/>
              <a:defRPr/>
            </a:lvl4pPr>
            <a:lvl5pPr lvl="4" algn="ctr">
              <a:lnSpc>
                <a:spcPct val="100000"/>
              </a:lnSpc>
              <a:spcBef>
                <a:spcPts val="0"/>
              </a:spcBef>
              <a:spcAft>
                <a:spcPts val="0"/>
              </a:spcAft>
              <a:buClr>
                <a:srgbClr val="E76A28"/>
              </a:buClr>
              <a:buSzPts val="1400"/>
              <a:buFont typeface="Nunito Light"/>
              <a:buChar char="○"/>
              <a:defRPr/>
            </a:lvl5pPr>
            <a:lvl6pPr lvl="5" algn="ctr">
              <a:lnSpc>
                <a:spcPct val="100000"/>
              </a:lnSpc>
              <a:spcBef>
                <a:spcPts val="0"/>
              </a:spcBef>
              <a:spcAft>
                <a:spcPts val="0"/>
              </a:spcAft>
              <a:buClr>
                <a:srgbClr val="999999"/>
              </a:buClr>
              <a:buSzPts val="1400"/>
              <a:buFont typeface="Nunito Light"/>
              <a:buChar char="■"/>
              <a:defRPr/>
            </a:lvl6pPr>
            <a:lvl7pPr lvl="6" algn="ctr">
              <a:lnSpc>
                <a:spcPct val="100000"/>
              </a:lnSpc>
              <a:spcBef>
                <a:spcPts val="0"/>
              </a:spcBef>
              <a:spcAft>
                <a:spcPts val="0"/>
              </a:spcAft>
              <a:buClr>
                <a:srgbClr val="999999"/>
              </a:buClr>
              <a:buSzPts val="1300"/>
              <a:buFont typeface="Nunito Light"/>
              <a:buChar char="●"/>
              <a:defRPr/>
            </a:lvl7pPr>
            <a:lvl8pPr lvl="7" algn="ctr">
              <a:lnSpc>
                <a:spcPct val="100000"/>
              </a:lnSpc>
              <a:spcBef>
                <a:spcPts val="0"/>
              </a:spcBef>
              <a:spcAft>
                <a:spcPts val="0"/>
              </a:spcAft>
              <a:buClr>
                <a:srgbClr val="999999"/>
              </a:buClr>
              <a:buSzPts val="1300"/>
              <a:buFont typeface="Nunito Light"/>
              <a:buChar char="○"/>
              <a:defRPr/>
            </a:lvl8pPr>
            <a:lvl9pPr lvl="8" algn="ctr">
              <a:lnSpc>
                <a:spcPct val="100000"/>
              </a:lnSpc>
              <a:spcBef>
                <a:spcPts val="0"/>
              </a:spcBef>
              <a:spcAft>
                <a:spcPts val="0"/>
              </a:spcAft>
              <a:buClr>
                <a:srgbClr val="999999"/>
              </a:buClr>
              <a:buSzPts val="1400"/>
              <a:buFont typeface="Nunito Light"/>
              <a:buChar char="■"/>
              <a:defRPr/>
            </a:lvl9pPr>
          </a:lstStyle>
          <a:p/>
        </p:txBody>
      </p:sp>
      <p:grpSp>
        <p:nvGrpSpPr>
          <p:cNvPr id="5776" name="Google Shape;5776;p112"/>
          <p:cNvGrpSpPr/>
          <p:nvPr/>
        </p:nvGrpSpPr>
        <p:grpSpPr>
          <a:xfrm>
            <a:off x="-151337" y="539496"/>
            <a:ext cx="9533876" cy="6541986"/>
            <a:chOff x="-151337" y="539496"/>
            <a:chExt cx="9533876" cy="6541986"/>
          </a:xfrm>
        </p:grpSpPr>
        <p:grpSp>
          <p:nvGrpSpPr>
            <p:cNvPr id="5777" name="Google Shape;5777;p112"/>
            <p:cNvGrpSpPr/>
            <p:nvPr/>
          </p:nvGrpSpPr>
          <p:grpSpPr>
            <a:xfrm flipH="1">
              <a:off x="6440605" y="3970996"/>
              <a:ext cx="2941933" cy="3110486"/>
              <a:chOff x="-374481" y="3970996"/>
              <a:chExt cx="2941933" cy="3110486"/>
            </a:xfrm>
          </p:grpSpPr>
          <p:grpSp>
            <p:nvGrpSpPr>
              <p:cNvPr id="5778" name="Google Shape;5778;p112"/>
              <p:cNvGrpSpPr/>
              <p:nvPr/>
            </p:nvGrpSpPr>
            <p:grpSpPr>
              <a:xfrm rot="-5400000">
                <a:off x="-458757" y="4055272"/>
                <a:ext cx="3110486" cy="2941933"/>
                <a:chOff x="363575" y="365650"/>
                <a:chExt cx="4949850" cy="4681625"/>
              </a:xfrm>
            </p:grpSpPr>
            <p:sp>
              <p:nvSpPr>
                <p:cNvPr id="5779" name="Google Shape;5779;p112"/>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112"/>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112"/>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112"/>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3" name="Google Shape;5783;p112"/>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112"/>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112"/>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6" name="Google Shape;5786;p112"/>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112"/>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8" name="Google Shape;5788;p112"/>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9" name="Google Shape;5789;p112"/>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0" name="Google Shape;5790;p112"/>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112"/>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112"/>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3" name="Google Shape;5793;p112"/>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4" name="Google Shape;5794;p112"/>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5" name="Google Shape;5795;p112"/>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112"/>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7" name="Google Shape;5797;p112"/>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8" name="Google Shape;5798;p112"/>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112"/>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0" name="Google Shape;5800;p112"/>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1" name="Google Shape;5801;p112"/>
              <p:cNvGrpSpPr/>
              <p:nvPr/>
            </p:nvGrpSpPr>
            <p:grpSpPr>
              <a:xfrm rot="-5400000">
                <a:off x="-174571" y="4016084"/>
                <a:ext cx="2259868" cy="2659687"/>
                <a:chOff x="1327325" y="365650"/>
                <a:chExt cx="3596225" cy="4232475"/>
              </a:xfrm>
            </p:grpSpPr>
            <p:sp>
              <p:nvSpPr>
                <p:cNvPr id="5802" name="Google Shape;5802;p112"/>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3" name="Google Shape;5803;p112"/>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4" name="Google Shape;5804;p112"/>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5" name="Google Shape;5805;p112"/>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6" name="Google Shape;5806;p112"/>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7" name="Google Shape;5807;p112"/>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8" name="Google Shape;5808;p112"/>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11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11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11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11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11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4" name="Google Shape;5814;p11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5" name="Google Shape;5815;p11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11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11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112"/>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9" name="Google Shape;5819;p112"/>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0" name="Google Shape;5820;p112"/>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112"/>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2" name="Google Shape;5822;p112"/>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823" name="Google Shape;5823;p112"/>
            <p:cNvGrpSpPr/>
            <p:nvPr/>
          </p:nvGrpSpPr>
          <p:grpSpPr>
            <a:xfrm flipH="1">
              <a:off x="-151337" y="539496"/>
              <a:ext cx="776718" cy="2496858"/>
              <a:chOff x="8280253" y="-933479"/>
              <a:chExt cx="776718" cy="2496858"/>
            </a:xfrm>
          </p:grpSpPr>
          <p:sp>
            <p:nvSpPr>
              <p:cNvPr id="5824" name="Google Shape;5824;p112"/>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5" name="Google Shape;5825;p112"/>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6" name="Google Shape;5826;p112"/>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7" name="Google Shape;5827;p112"/>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8" name="Google Shape;5828;p112"/>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9" name="Google Shape;5829;p112"/>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0" name="Google Shape;5830;p112"/>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1" name="Google Shape;5831;p112"/>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112"/>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112"/>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112"/>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112"/>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836" name="Google Shape;5836;p112"/>
          <p:cNvGrpSpPr/>
          <p:nvPr/>
        </p:nvGrpSpPr>
        <p:grpSpPr>
          <a:xfrm>
            <a:off x="-2058084" y="-315978"/>
            <a:ext cx="12204110" cy="5330853"/>
            <a:chOff x="-2058084" y="-315978"/>
            <a:chExt cx="12204110" cy="5330853"/>
          </a:xfrm>
        </p:grpSpPr>
        <p:pic>
          <p:nvPicPr>
            <p:cNvPr id="5837" name="Google Shape;5837;p112"/>
            <p:cNvPicPr preferRelativeResize="0"/>
            <p:nvPr/>
          </p:nvPicPr>
          <p:blipFill rotWithShape="1">
            <a:blip r:embed="rId2">
              <a:alphaModFix/>
            </a:blip>
            <a:srcRect b="21747" l="19248" r="24635" t="9343"/>
            <a:stretch/>
          </p:blipFill>
          <p:spPr>
            <a:xfrm flipH="1">
              <a:off x="8249375" y="2685925"/>
              <a:ext cx="1896650" cy="2328950"/>
            </a:xfrm>
            <a:prstGeom prst="rect">
              <a:avLst/>
            </a:prstGeom>
            <a:noFill/>
            <a:ln>
              <a:noFill/>
            </a:ln>
          </p:spPr>
        </p:pic>
        <p:pic>
          <p:nvPicPr>
            <p:cNvPr id="5838" name="Google Shape;5838;p112"/>
            <p:cNvPicPr preferRelativeResize="0"/>
            <p:nvPr/>
          </p:nvPicPr>
          <p:blipFill rotWithShape="1">
            <a:blip r:embed="rId2">
              <a:alphaModFix/>
            </a:blip>
            <a:srcRect b="21747" l="19248" r="24635" t="9343"/>
            <a:stretch/>
          </p:blipFill>
          <p:spPr>
            <a:xfrm flipH="1" rot="-2463123">
              <a:off x="-1526503" y="20500"/>
              <a:ext cx="1896651" cy="2328949"/>
            </a:xfrm>
            <a:prstGeom prst="rect">
              <a:avLst/>
            </a:prstGeom>
            <a:noFill/>
            <a:ln>
              <a:noFill/>
            </a:ln>
          </p:spPr>
        </p:pic>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39" name="Shape 5839"/>
        <p:cNvGrpSpPr/>
        <p:nvPr/>
      </p:nvGrpSpPr>
      <p:grpSpPr>
        <a:xfrm>
          <a:off x="0" y="0"/>
          <a:ext cx="0" cy="0"/>
          <a:chOff x="0" y="0"/>
          <a:chExt cx="0" cy="0"/>
        </a:xfrm>
      </p:grpSpPr>
      <p:sp>
        <p:nvSpPr>
          <p:cNvPr id="5840" name="Google Shape;5840;p113"/>
          <p:cNvSpPr txBox="1"/>
          <p:nvPr>
            <p:ph type="title"/>
          </p:nvPr>
        </p:nvSpPr>
        <p:spPr>
          <a:xfrm>
            <a:off x="2244000" y="1677750"/>
            <a:ext cx="4656000" cy="1788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5841" name="Google Shape;5841;p113"/>
          <p:cNvGrpSpPr/>
          <p:nvPr/>
        </p:nvGrpSpPr>
        <p:grpSpPr>
          <a:xfrm>
            <a:off x="-812893" y="-955879"/>
            <a:ext cx="10199601" cy="6587422"/>
            <a:chOff x="-812893" y="-955879"/>
            <a:chExt cx="10199601" cy="6587422"/>
          </a:xfrm>
        </p:grpSpPr>
        <p:grpSp>
          <p:nvGrpSpPr>
            <p:cNvPr id="5842" name="Google Shape;5842;p113"/>
            <p:cNvGrpSpPr/>
            <p:nvPr/>
          </p:nvGrpSpPr>
          <p:grpSpPr>
            <a:xfrm flipH="1" rot="10800000">
              <a:off x="-812893" y="-955879"/>
              <a:ext cx="2941933" cy="3110486"/>
              <a:chOff x="-374481" y="3970996"/>
              <a:chExt cx="2941933" cy="3110486"/>
            </a:xfrm>
          </p:grpSpPr>
          <p:grpSp>
            <p:nvGrpSpPr>
              <p:cNvPr id="5843" name="Google Shape;5843;p113"/>
              <p:cNvGrpSpPr/>
              <p:nvPr/>
            </p:nvGrpSpPr>
            <p:grpSpPr>
              <a:xfrm rot="-5400000">
                <a:off x="-458757" y="4055272"/>
                <a:ext cx="3110486" cy="2941933"/>
                <a:chOff x="363575" y="365650"/>
                <a:chExt cx="4949850" cy="4681625"/>
              </a:xfrm>
            </p:grpSpPr>
            <p:sp>
              <p:nvSpPr>
                <p:cNvPr id="5844" name="Google Shape;5844;p113"/>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5" name="Google Shape;5845;p113"/>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6" name="Google Shape;5846;p113"/>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7" name="Google Shape;5847;p113"/>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8" name="Google Shape;5848;p113"/>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9" name="Google Shape;5849;p113"/>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0" name="Google Shape;5850;p113"/>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1" name="Google Shape;5851;p113"/>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113"/>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3" name="Google Shape;5853;p113"/>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4" name="Google Shape;5854;p113"/>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5" name="Google Shape;5855;p113"/>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6" name="Google Shape;5856;p113"/>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7" name="Google Shape;5857;p113"/>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8" name="Google Shape;5858;p113"/>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9" name="Google Shape;5859;p113"/>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0" name="Google Shape;5860;p113"/>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1" name="Google Shape;5861;p113"/>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2" name="Google Shape;5862;p113"/>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3" name="Google Shape;5863;p113"/>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4" name="Google Shape;5864;p113"/>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5" name="Google Shape;5865;p113"/>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66" name="Google Shape;5866;p113"/>
              <p:cNvGrpSpPr/>
              <p:nvPr/>
            </p:nvGrpSpPr>
            <p:grpSpPr>
              <a:xfrm rot="-5400000">
                <a:off x="-174571" y="4016084"/>
                <a:ext cx="2259868" cy="2659687"/>
                <a:chOff x="1327325" y="365650"/>
                <a:chExt cx="3596225" cy="4232475"/>
              </a:xfrm>
            </p:grpSpPr>
            <p:sp>
              <p:nvSpPr>
                <p:cNvPr id="5867" name="Google Shape;5867;p113"/>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8" name="Google Shape;5868;p113"/>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9" name="Google Shape;5869;p113"/>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0" name="Google Shape;5870;p113"/>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1" name="Google Shape;5871;p11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2" name="Google Shape;5872;p113"/>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3" name="Google Shape;5873;p113"/>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4" name="Google Shape;5874;p11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5" name="Google Shape;5875;p11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6" name="Google Shape;5876;p11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7" name="Google Shape;5877;p11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8" name="Google Shape;5878;p11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9" name="Google Shape;5879;p11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0" name="Google Shape;5880;p11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11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11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3" name="Google Shape;5883;p113"/>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4" name="Google Shape;5884;p113"/>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113"/>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6" name="Google Shape;5886;p113"/>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7" name="Google Shape;5887;p113"/>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888" name="Google Shape;5888;p113"/>
            <p:cNvGrpSpPr/>
            <p:nvPr/>
          </p:nvGrpSpPr>
          <p:grpSpPr>
            <a:xfrm>
              <a:off x="7508523" y="-126454"/>
              <a:ext cx="1878185" cy="1451618"/>
              <a:chOff x="7508523" y="-126454"/>
              <a:chExt cx="1878185" cy="1451618"/>
            </a:xfrm>
          </p:grpSpPr>
          <p:sp>
            <p:nvSpPr>
              <p:cNvPr id="5889" name="Google Shape;5889;p113"/>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0" name="Google Shape;5890;p113"/>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1" name="Google Shape;5891;p113"/>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2" name="Google Shape;5892;p113"/>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3" name="Google Shape;5893;p113"/>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4" name="Google Shape;5894;p113"/>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5" name="Google Shape;5895;p113"/>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6" name="Google Shape;5896;p113"/>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7" name="Google Shape;5897;p113"/>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8" name="Google Shape;5898;p113"/>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113"/>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0" name="Google Shape;5900;p113"/>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1" name="Google Shape;5901;p113"/>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2" name="Google Shape;5902;p113"/>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03" name="Google Shape;5903;p113"/>
            <p:cNvGrpSpPr/>
            <p:nvPr/>
          </p:nvGrpSpPr>
          <p:grpSpPr>
            <a:xfrm flipH="1" rot="5400000">
              <a:off x="1545550" y="2889903"/>
              <a:ext cx="1478792" cy="4004488"/>
              <a:chOff x="-206225" y="1111253"/>
              <a:chExt cx="1478792" cy="4004488"/>
            </a:xfrm>
          </p:grpSpPr>
          <p:sp>
            <p:nvSpPr>
              <p:cNvPr id="5904" name="Google Shape;5904;p113"/>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5" name="Google Shape;5905;p113"/>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6" name="Google Shape;5906;p113"/>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7" name="Google Shape;5907;p113"/>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8" name="Google Shape;5908;p113"/>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9" name="Google Shape;5909;p113"/>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0" name="Google Shape;5910;p113"/>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1" name="Google Shape;5911;p113"/>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2" name="Google Shape;5912;p113"/>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3" name="Google Shape;5913;p113"/>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113"/>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113"/>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6" name="Google Shape;5916;p113"/>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7" name="Google Shape;5917;p113"/>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8" name="Google Shape;5918;p113"/>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9" name="Google Shape;5919;p113"/>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0" name="Google Shape;5920;p113"/>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1" name="Google Shape;5921;p113"/>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2" name="Google Shape;5922;p113"/>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3" name="Google Shape;5923;p113"/>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4" name="Google Shape;5924;p113"/>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113"/>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113"/>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113"/>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113"/>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113"/>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30" name="Google Shape;5930;p113"/>
          <p:cNvGrpSpPr/>
          <p:nvPr/>
        </p:nvGrpSpPr>
        <p:grpSpPr>
          <a:xfrm>
            <a:off x="-1163786" y="-311708"/>
            <a:ext cx="10460037" cy="3721540"/>
            <a:chOff x="-1163786" y="-311708"/>
            <a:chExt cx="10460037" cy="3721540"/>
          </a:xfrm>
        </p:grpSpPr>
        <p:pic>
          <p:nvPicPr>
            <p:cNvPr id="5931" name="Google Shape;5931;p113"/>
            <p:cNvPicPr preferRelativeResize="0"/>
            <p:nvPr/>
          </p:nvPicPr>
          <p:blipFill rotWithShape="1">
            <a:blip r:embed="rId2">
              <a:alphaModFix/>
            </a:blip>
            <a:srcRect b="17294" l="0" r="0" t="12371"/>
            <a:stretch/>
          </p:blipFill>
          <p:spPr>
            <a:xfrm flipH="1" rot="5162155">
              <a:off x="-1571478" y="298172"/>
              <a:ext cx="3557085" cy="2501781"/>
            </a:xfrm>
            <a:prstGeom prst="rect">
              <a:avLst/>
            </a:prstGeom>
            <a:noFill/>
            <a:ln>
              <a:noFill/>
            </a:ln>
          </p:spPr>
        </p:pic>
        <p:pic>
          <p:nvPicPr>
            <p:cNvPr id="5932" name="Google Shape;5932;p113"/>
            <p:cNvPicPr preferRelativeResize="0"/>
            <p:nvPr/>
          </p:nvPicPr>
          <p:blipFill rotWithShape="1">
            <a:blip r:embed="rId3">
              <a:alphaModFix/>
            </a:blip>
            <a:srcRect b="8185" l="21515" r="30242" t="11564"/>
            <a:stretch/>
          </p:blipFill>
          <p:spPr>
            <a:xfrm rot="9331888">
              <a:off x="8035448" y="210083"/>
              <a:ext cx="970150" cy="1613824"/>
            </a:xfrm>
            <a:prstGeom prst="rect">
              <a:avLst/>
            </a:prstGeom>
            <a:noFill/>
            <a:ln>
              <a:noFill/>
            </a:ln>
          </p:spPr>
        </p:pic>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33" name="Shape 5933"/>
        <p:cNvGrpSpPr/>
        <p:nvPr/>
      </p:nvGrpSpPr>
      <p:grpSpPr>
        <a:xfrm>
          <a:off x="0" y="0"/>
          <a:ext cx="0" cy="0"/>
          <a:chOff x="0" y="0"/>
          <a:chExt cx="0" cy="0"/>
        </a:xfrm>
      </p:grpSpPr>
      <p:sp>
        <p:nvSpPr>
          <p:cNvPr id="5934" name="Google Shape;5934;p114"/>
          <p:cNvSpPr txBox="1"/>
          <p:nvPr>
            <p:ph type="title"/>
          </p:nvPr>
        </p:nvSpPr>
        <p:spPr>
          <a:xfrm>
            <a:off x="720000" y="1795275"/>
            <a:ext cx="4294800" cy="17133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sz="4000"/>
            </a:lvl1pPr>
            <a:lvl2pPr lvl="1" algn="l">
              <a:spcBef>
                <a:spcPts val="0"/>
              </a:spcBef>
              <a:spcAft>
                <a:spcPts val="0"/>
              </a:spcAft>
              <a:buSzPts val="3000"/>
              <a:buNone/>
              <a:defRPr/>
            </a:lvl2pPr>
            <a:lvl3pPr lvl="2" algn="l">
              <a:spcBef>
                <a:spcPts val="0"/>
              </a:spcBef>
              <a:spcAft>
                <a:spcPts val="0"/>
              </a:spcAft>
              <a:buSzPts val="3000"/>
              <a:buNone/>
              <a:defRPr/>
            </a:lvl3pPr>
            <a:lvl4pPr lvl="3" algn="l">
              <a:spcBef>
                <a:spcPts val="0"/>
              </a:spcBef>
              <a:spcAft>
                <a:spcPts val="0"/>
              </a:spcAft>
              <a:buSzPts val="3000"/>
              <a:buNone/>
              <a:defRPr/>
            </a:lvl4pPr>
            <a:lvl5pPr lvl="4" algn="l">
              <a:spcBef>
                <a:spcPts val="0"/>
              </a:spcBef>
              <a:spcAft>
                <a:spcPts val="0"/>
              </a:spcAft>
              <a:buSzPts val="3000"/>
              <a:buNone/>
              <a:defRPr/>
            </a:lvl5pPr>
            <a:lvl6pPr lvl="5" algn="l">
              <a:spcBef>
                <a:spcPts val="0"/>
              </a:spcBef>
              <a:spcAft>
                <a:spcPts val="0"/>
              </a:spcAft>
              <a:buSzPts val="3000"/>
              <a:buNone/>
              <a:defRPr/>
            </a:lvl6pPr>
            <a:lvl7pPr lvl="6" algn="l">
              <a:spcBef>
                <a:spcPts val="0"/>
              </a:spcBef>
              <a:spcAft>
                <a:spcPts val="0"/>
              </a:spcAft>
              <a:buSzPts val="3000"/>
              <a:buNone/>
              <a:defRPr/>
            </a:lvl7pPr>
            <a:lvl8pPr lvl="7" algn="l">
              <a:spcBef>
                <a:spcPts val="0"/>
              </a:spcBef>
              <a:spcAft>
                <a:spcPts val="0"/>
              </a:spcAft>
              <a:buSzPts val="3000"/>
              <a:buNone/>
              <a:defRPr/>
            </a:lvl8pPr>
            <a:lvl9pPr lvl="8" algn="l">
              <a:spcBef>
                <a:spcPts val="0"/>
              </a:spcBef>
              <a:spcAft>
                <a:spcPts val="0"/>
              </a:spcAft>
              <a:buSzPts val="3000"/>
              <a:buNone/>
              <a:defRPr/>
            </a:lvl9pPr>
          </a:lstStyle>
          <a:p/>
        </p:txBody>
      </p:sp>
      <p:sp>
        <p:nvSpPr>
          <p:cNvPr id="5935" name="Google Shape;5935;p114"/>
          <p:cNvSpPr txBox="1"/>
          <p:nvPr>
            <p:ph idx="1" type="subTitle"/>
          </p:nvPr>
        </p:nvSpPr>
        <p:spPr>
          <a:xfrm>
            <a:off x="720000" y="3508800"/>
            <a:ext cx="4294800" cy="1004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400"/>
              <a:buNone/>
              <a:defRPr sz="16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grpSp>
        <p:nvGrpSpPr>
          <p:cNvPr id="5936" name="Google Shape;5936;p114"/>
          <p:cNvGrpSpPr/>
          <p:nvPr/>
        </p:nvGrpSpPr>
        <p:grpSpPr>
          <a:xfrm flipH="1">
            <a:off x="-261397" y="-122057"/>
            <a:ext cx="9474926" cy="5773556"/>
            <a:chOff x="169576" y="-122057"/>
            <a:chExt cx="9474926" cy="5773556"/>
          </a:xfrm>
        </p:grpSpPr>
        <p:grpSp>
          <p:nvGrpSpPr>
            <p:cNvPr id="5937" name="Google Shape;5937;p114"/>
            <p:cNvGrpSpPr/>
            <p:nvPr/>
          </p:nvGrpSpPr>
          <p:grpSpPr>
            <a:xfrm rot="-5400000">
              <a:off x="6959583" y="2966579"/>
              <a:ext cx="1596342" cy="3773497"/>
              <a:chOff x="-206225" y="1551945"/>
              <a:chExt cx="1596342" cy="3773497"/>
            </a:xfrm>
          </p:grpSpPr>
          <p:sp>
            <p:nvSpPr>
              <p:cNvPr id="5938" name="Google Shape;5938;p114"/>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9" name="Google Shape;5939;p114"/>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0" name="Google Shape;5940;p114"/>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1" name="Google Shape;5941;p114"/>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2" name="Google Shape;5942;p114"/>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3" name="Google Shape;5943;p114"/>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4" name="Google Shape;5944;p114"/>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5" name="Google Shape;5945;p114"/>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6" name="Google Shape;5946;p114"/>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7" name="Google Shape;5947;p114"/>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114"/>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9" name="Google Shape;5949;p114"/>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0" name="Google Shape;5950;p114"/>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1" name="Google Shape;5951;p114"/>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2" name="Google Shape;5952;p114"/>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3" name="Google Shape;5953;p114"/>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4" name="Google Shape;5954;p114"/>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5" name="Google Shape;5955;p114"/>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6" name="Google Shape;5956;p114"/>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7" name="Google Shape;5957;p114"/>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114"/>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114"/>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0" name="Google Shape;5960;p114"/>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114"/>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114"/>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114"/>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4" name="Google Shape;5964;p114"/>
            <p:cNvGrpSpPr/>
            <p:nvPr/>
          </p:nvGrpSpPr>
          <p:grpSpPr>
            <a:xfrm rot="-696">
              <a:off x="169576" y="-121861"/>
              <a:ext cx="1929403" cy="1026442"/>
              <a:chOff x="1489774" y="1713050"/>
              <a:chExt cx="3908048" cy="2079502"/>
            </a:xfrm>
          </p:grpSpPr>
          <p:sp>
            <p:nvSpPr>
              <p:cNvPr id="5965" name="Google Shape;5965;p114"/>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6" name="Google Shape;5966;p114"/>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7" name="Google Shape;5967;p114"/>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8" name="Google Shape;5968;p11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11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11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1" name="Google Shape;5971;p11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11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3" name="Google Shape;5973;p11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4" name="Google Shape;5974;p11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5" name="Google Shape;5975;p11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6" name="Google Shape;5976;p11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114"/>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114"/>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114"/>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980" name="Google Shape;5980;p114"/>
          <p:cNvPicPr preferRelativeResize="0"/>
          <p:nvPr/>
        </p:nvPicPr>
        <p:blipFill rotWithShape="1">
          <a:blip r:embed="rId2">
            <a:alphaModFix/>
          </a:blip>
          <a:srcRect b="27092" l="0" r="0" t="0"/>
          <a:stretch/>
        </p:blipFill>
        <p:spPr>
          <a:xfrm flipH="1" rot="-5399901">
            <a:off x="8191090" y="257279"/>
            <a:ext cx="1037800" cy="75664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81" name="Shape 5981"/>
        <p:cNvGrpSpPr/>
        <p:nvPr/>
      </p:nvGrpSpPr>
      <p:grpSpPr>
        <a:xfrm>
          <a:off x="0" y="0"/>
          <a:ext cx="0" cy="0"/>
          <a:chOff x="0" y="0"/>
          <a:chExt cx="0" cy="0"/>
        </a:xfrm>
      </p:grpSpPr>
      <p:sp>
        <p:nvSpPr>
          <p:cNvPr id="5982" name="Google Shape;5982;p115"/>
          <p:cNvSpPr/>
          <p:nvPr>
            <p:ph idx="2" type="pic"/>
          </p:nvPr>
        </p:nvSpPr>
        <p:spPr>
          <a:xfrm>
            <a:off x="0" y="0"/>
            <a:ext cx="9144000" cy="5143500"/>
          </a:xfrm>
          <a:prstGeom prst="rect">
            <a:avLst/>
          </a:prstGeom>
          <a:noFill/>
          <a:ln>
            <a:noFill/>
          </a:ln>
        </p:spPr>
      </p:sp>
      <p:sp>
        <p:nvSpPr>
          <p:cNvPr id="5983" name="Google Shape;5983;p115"/>
          <p:cNvSpPr txBox="1"/>
          <p:nvPr>
            <p:ph type="title"/>
          </p:nvPr>
        </p:nvSpPr>
        <p:spPr>
          <a:xfrm>
            <a:off x="713225" y="3615425"/>
            <a:ext cx="3217200" cy="99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3000"/>
              <a:buNone/>
              <a:defRPr sz="28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984" name="Shape 5984"/>
        <p:cNvGrpSpPr/>
        <p:nvPr/>
      </p:nvGrpSpPr>
      <p:grpSpPr>
        <a:xfrm>
          <a:off x="0" y="0"/>
          <a:ext cx="0" cy="0"/>
          <a:chOff x="0" y="0"/>
          <a:chExt cx="0" cy="0"/>
        </a:xfrm>
      </p:grpSpPr>
      <p:sp>
        <p:nvSpPr>
          <p:cNvPr id="5985" name="Google Shape;5985;p116"/>
          <p:cNvSpPr txBox="1"/>
          <p:nvPr>
            <p:ph hasCustomPrompt="1" type="title"/>
          </p:nvPr>
        </p:nvSpPr>
        <p:spPr>
          <a:xfrm>
            <a:off x="2330550" y="1897163"/>
            <a:ext cx="4482900" cy="1039800"/>
          </a:xfrm>
          <a:prstGeom prst="rect">
            <a:avLst/>
          </a:prstGeom>
        </p:spPr>
        <p:txBody>
          <a:bodyPr anchorCtr="0" anchor="b" bIns="91425" lIns="91425" spcFirstLastPara="1" rIns="91425" wrap="square" tIns="91425">
            <a:noAutofit/>
          </a:bodyPr>
          <a:lstStyle>
            <a:lvl1pPr indent="0" lvl="0" marL="0" marR="0" algn="ctr">
              <a:lnSpc>
                <a:spcPct val="100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86" name="Google Shape;5986;p116"/>
          <p:cNvSpPr txBox="1"/>
          <p:nvPr>
            <p:ph idx="1" type="subTitle"/>
          </p:nvPr>
        </p:nvSpPr>
        <p:spPr>
          <a:xfrm>
            <a:off x="2330550" y="2880638"/>
            <a:ext cx="4482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atin typeface="Manrope Medium"/>
                <a:ea typeface="Manrope Medium"/>
                <a:cs typeface="Manrope Medium"/>
                <a:sym typeface="Manrope Mediu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grpSp>
        <p:nvGrpSpPr>
          <p:cNvPr id="5987" name="Google Shape;5987;p116"/>
          <p:cNvGrpSpPr/>
          <p:nvPr/>
        </p:nvGrpSpPr>
        <p:grpSpPr>
          <a:xfrm>
            <a:off x="-120700" y="-59005"/>
            <a:ext cx="9242832" cy="5341529"/>
            <a:chOff x="-120700" y="-59005"/>
            <a:chExt cx="9242832" cy="5341529"/>
          </a:xfrm>
        </p:grpSpPr>
        <p:grpSp>
          <p:nvGrpSpPr>
            <p:cNvPr id="5988" name="Google Shape;5988;p116"/>
            <p:cNvGrpSpPr/>
            <p:nvPr/>
          </p:nvGrpSpPr>
          <p:grpSpPr>
            <a:xfrm flipH="1" rot="10800000">
              <a:off x="-120700" y="-49847"/>
              <a:ext cx="1478792" cy="4004488"/>
              <a:chOff x="-206225" y="1111253"/>
              <a:chExt cx="1478792" cy="4004488"/>
            </a:xfrm>
          </p:grpSpPr>
          <p:sp>
            <p:nvSpPr>
              <p:cNvPr id="5989" name="Google Shape;5989;p116"/>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116"/>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116"/>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116"/>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116"/>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116"/>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116"/>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6" name="Google Shape;5996;p116"/>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7" name="Google Shape;5997;p116"/>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116"/>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116"/>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116"/>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116"/>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2" name="Google Shape;6002;p116"/>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3" name="Google Shape;6003;p116"/>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116"/>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116"/>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116"/>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7" name="Google Shape;6007;p116"/>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8" name="Google Shape;6008;p116"/>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116"/>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116"/>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1" name="Google Shape;6011;p116"/>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2" name="Google Shape;6012;p116"/>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3" name="Google Shape;6013;p116"/>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4" name="Google Shape;6014;p116"/>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15" name="Google Shape;6015;p116"/>
            <p:cNvGrpSpPr/>
            <p:nvPr/>
          </p:nvGrpSpPr>
          <p:grpSpPr>
            <a:xfrm>
              <a:off x="7714535" y="-59005"/>
              <a:ext cx="1407597" cy="1308239"/>
              <a:chOff x="7714535" y="-59005"/>
              <a:chExt cx="1407597" cy="1308239"/>
            </a:xfrm>
          </p:grpSpPr>
          <p:sp>
            <p:nvSpPr>
              <p:cNvPr id="6016" name="Google Shape;6016;p116"/>
              <p:cNvSpPr/>
              <p:nvPr/>
            </p:nvSpPr>
            <p:spPr>
              <a:xfrm>
                <a:off x="8392991" y="332730"/>
                <a:ext cx="276838" cy="238842"/>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7" name="Google Shape;6017;p116"/>
              <p:cNvSpPr/>
              <p:nvPr/>
            </p:nvSpPr>
            <p:spPr>
              <a:xfrm>
                <a:off x="8898672" y="1158652"/>
                <a:ext cx="104438" cy="9058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8" name="Google Shape;6018;p116"/>
              <p:cNvSpPr/>
              <p:nvPr/>
            </p:nvSpPr>
            <p:spPr>
              <a:xfrm>
                <a:off x="8933211" y="724397"/>
                <a:ext cx="171042" cy="14750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9" name="Google Shape;6019;p116"/>
              <p:cNvSpPr/>
              <p:nvPr/>
            </p:nvSpPr>
            <p:spPr>
              <a:xfrm>
                <a:off x="8845294" y="332730"/>
                <a:ext cx="276838" cy="238842"/>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0" name="Google Shape;6020;p116"/>
              <p:cNvSpPr/>
              <p:nvPr/>
            </p:nvSpPr>
            <p:spPr>
              <a:xfrm>
                <a:off x="7715409" y="-58532"/>
                <a:ext cx="275983" cy="238842"/>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116"/>
              <p:cNvSpPr/>
              <p:nvPr/>
            </p:nvSpPr>
            <p:spPr>
              <a:xfrm>
                <a:off x="8166839" y="-59005"/>
                <a:ext cx="276853" cy="23978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2" name="Google Shape;6022;p116"/>
              <p:cNvSpPr/>
              <p:nvPr/>
            </p:nvSpPr>
            <p:spPr>
              <a:xfrm>
                <a:off x="8619142" y="201519"/>
                <a:ext cx="276838" cy="23979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3" name="Google Shape;6023;p116"/>
              <p:cNvSpPr/>
              <p:nvPr/>
            </p:nvSpPr>
            <p:spPr>
              <a:xfrm>
                <a:off x="8166839" y="201519"/>
                <a:ext cx="276853" cy="23979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4" name="Google Shape;6024;p116"/>
              <p:cNvSpPr/>
              <p:nvPr/>
            </p:nvSpPr>
            <p:spPr>
              <a:xfrm>
                <a:off x="7940687" y="332730"/>
                <a:ext cx="276853" cy="238842"/>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5" name="Google Shape;6025;p116"/>
              <p:cNvSpPr/>
              <p:nvPr/>
            </p:nvSpPr>
            <p:spPr>
              <a:xfrm>
                <a:off x="7714535" y="201519"/>
                <a:ext cx="275983" cy="23979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116"/>
              <p:cNvSpPr/>
              <p:nvPr/>
            </p:nvSpPr>
            <p:spPr>
              <a:xfrm>
                <a:off x="8619142" y="-59005"/>
                <a:ext cx="276838" cy="23978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116"/>
              <p:cNvSpPr/>
              <p:nvPr/>
            </p:nvSpPr>
            <p:spPr>
              <a:xfrm>
                <a:off x="8392991" y="71264"/>
                <a:ext cx="276838" cy="23978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8" name="Google Shape;6028;p116"/>
            <p:cNvGrpSpPr/>
            <p:nvPr/>
          </p:nvGrpSpPr>
          <p:grpSpPr>
            <a:xfrm>
              <a:off x="6424446" y="4174658"/>
              <a:ext cx="2686504" cy="1107866"/>
              <a:chOff x="6424446" y="4174658"/>
              <a:chExt cx="2686504" cy="1107866"/>
            </a:xfrm>
          </p:grpSpPr>
          <p:sp>
            <p:nvSpPr>
              <p:cNvPr id="6029" name="Google Shape;6029;p116"/>
              <p:cNvSpPr/>
              <p:nvPr/>
            </p:nvSpPr>
            <p:spPr>
              <a:xfrm rot="10800000">
                <a:off x="7480052" y="4462139"/>
                <a:ext cx="298504" cy="257534"/>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116"/>
              <p:cNvSpPr/>
              <p:nvPr/>
            </p:nvSpPr>
            <p:spPr>
              <a:xfrm rot="10800000">
                <a:off x="6748503" y="4883511"/>
                <a:ext cx="298504" cy="2585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116"/>
              <p:cNvSpPr/>
              <p:nvPr/>
            </p:nvSpPr>
            <p:spPr>
              <a:xfrm rot="10800000">
                <a:off x="8455431" y="4934033"/>
                <a:ext cx="183397" cy="15906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2" name="Google Shape;6032;p116"/>
              <p:cNvSpPr/>
              <p:nvPr/>
            </p:nvSpPr>
            <p:spPr>
              <a:xfrm rot="10800000">
                <a:off x="8926521" y="481133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3" name="Google Shape;6033;p116"/>
              <p:cNvSpPr/>
              <p:nvPr/>
            </p:nvSpPr>
            <p:spPr>
              <a:xfrm rot="10800000">
                <a:off x="6992353" y="4462139"/>
                <a:ext cx="298504" cy="25753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116"/>
              <p:cNvSpPr/>
              <p:nvPr/>
            </p:nvSpPr>
            <p:spPr>
              <a:xfrm rot="10800000">
                <a:off x="8456373" y="4462139"/>
                <a:ext cx="297582" cy="257534"/>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5" name="Google Shape;6035;p116"/>
              <p:cNvSpPr/>
              <p:nvPr/>
            </p:nvSpPr>
            <p:spPr>
              <a:xfrm rot="10800000">
                <a:off x="7723886" y="4883511"/>
                <a:ext cx="298520" cy="258550"/>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6" name="Google Shape;6036;p116"/>
              <p:cNvSpPr/>
              <p:nvPr/>
            </p:nvSpPr>
            <p:spPr>
              <a:xfrm rot="10800000">
                <a:off x="6992353" y="5023958"/>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116"/>
              <p:cNvSpPr/>
              <p:nvPr/>
            </p:nvSpPr>
            <p:spPr>
              <a:xfrm rot="10800000">
                <a:off x="8753944" y="4174658"/>
                <a:ext cx="298504" cy="257534"/>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116"/>
              <p:cNvSpPr/>
              <p:nvPr/>
            </p:nvSpPr>
            <p:spPr>
              <a:xfrm rot="10800000">
                <a:off x="7236202" y="4602586"/>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116"/>
              <p:cNvSpPr/>
              <p:nvPr/>
            </p:nvSpPr>
            <p:spPr>
              <a:xfrm rot="10800000">
                <a:off x="7723886" y="4602586"/>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116"/>
              <p:cNvSpPr/>
              <p:nvPr/>
            </p:nvSpPr>
            <p:spPr>
              <a:xfrm rot="10800000">
                <a:off x="7967736" y="4462139"/>
                <a:ext cx="298520" cy="257534"/>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116"/>
              <p:cNvSpPr/>
              <p:nvPr/>
            </p:nvSpPr>
            <p:spPr>
              <a:xfrm rot="10800000">
                <a:off x="8212523" y="4602586"/>
                <a:ext cx="297582" cy="258566"/>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116"/>
              <p:cNvSpPr/>
              <p:nvPr/>
            </p:nvSpPr>
            <p:spPr>
              <a:xfrm rot="10800000">
                <a:off x="6992353" y="4743049"/>
                <a:ext cx="298504" cy="2585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3" name="Google Shape;6043;p116"/>
              <p:cNvSpPr/>
              <p:nvPr/>
            </p:nvSpPr>
            <p:spPr>
              <a:xfrm rot="10800000">
                <a:off x="7236202" y="4883511"/>
                <a:ext cx="298504" cy="2585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4" name="Google Shape;6044;p116"/>
              <p:cNvSpPr/>
              <p:nvPr/>
            </p:nvSpPr>
            <p:spPr>
              <a:xfrm rot="10800000">
                <a:off x="7480052" y="4743049"/>
                <a:ext cx="298504" cy="2585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5" name="Google Shape;6045;p116"/>
              <p:cNvSpPr/>
              <p:nvPr/>
            </p:nvSpPr>
            <p:spPr>
              <a:xfrm rot="10800000">
                <a:off x="7967736" y="5023958"/>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6" name="Google Shape;6046;p116"/>
              <p:cNvSpPr/>
              <p:nvPr/>
            </p:nvSpPr>
            <p:spPr>
              <a:xfrm rot="10800000">
                <a:off x="6424446" y="500158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116"/>
              <p:cNvSpPr/>
              <p:nvPr/>
            </p:nvSpPr>
            <p:spPr>
              <a:xfrm flipH="1" rot="-5400000">
                <a:off x="6600215" y="4817588"/>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048" name="Google Shape;6048;p116"/>
          <p:cNvGrpSpPr/>
          <p:nvPr/>
        </p:nvGrpSpPr>
        <p:grpSpPr>
          <a:xfrm>
            <a:off x="-879225" y="-120727"/>
            <a:ext cx="10038413" cy="2638002"/>
            <a:chOff x="-879225" y="-120727"/>
            <a:chExt cx="10038413" cy="2638002"/>
          </a:xfrm>
        </p:grpSpPr>
        <p:pic>
          <p:nvPicPr>
            <p:cNvPr id="6049" name="Google Shape;6049;p116"/>
            <p:cNvPicPr preferRelativeResize="0"/>
            <p:nvPr/>
          </p:nvPicPr>
          <p:blipFill rotWithShape="1">
            <a:blip r:embed="rId2">
              <a:alphaModFix/>
            </a:blip>
            <a:srcRect b="23395" l="0" r="0" t="0"/>
            <a:stretch/>
          </p:blipFill>
          <p:spPr>
            <a:xfrm flipH="1" rot="-4487736">
              <a:off x="7703431" y="170099"/>
              <a:ext cx="1454664" cy="1114353"/>
            </a:xfrm>
            <a:prstGeom prst="rect">
              <a:avLst/>
            </a:prstGeom>
            <a:noFill/>
            <a:ln>
              <a:noFill/>
            </a:ln>
          </p:spPr>
        </p:pic>
        <p:pic>
          <p:nvPicPr>
            <p:cNvPr id="6050" name="Google Shape;6050;p116"/>
            <p:cNvPicPr preferRelativeResize="0"/>
            <p:nvPr/>
          </p:nvPicPr>
          <p:blipFill rotWithShape="1">
            <a:blip r:embed="rId3">
              <a:alphaModFix/>
            </a:blip>
            <a:srcRect b="21747" l="19248" r="24635" t="9343"/>
            <a:stretch/>
          </p:blipFill>
          <p:spPr>
            <a:xfrm>
              <a:off x="-879225" y="173275"/>
              <a:ext cx="1908900" cy="2344000"/>
            </a:xfrm>
            <a:prstGeom prst="rect">
              <a:avLst/>
            </a:prstGeom>
            <a:noFill/>
            <a:ln>
              <a:noFill/>
            </a:ln>
          </p:spPr>
        </p:pic>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6051" name="Shape 6051"/>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6052" name="Shape 6052"/>
        <p:cNvGrpSpPr/>
        <p:nvPr/>
      </p:nvGrpSpPr>
      <p:grpSpPr>
        <a:xfrm>
          <a:off x="0" y="0"/>
          <a:ext cx="0" cy="0"/>
          <a:chOff x="0" y="0"/>
          <a:chExt cx="0" cy="0"/>
        </a:xfrm>
      </p:grpSpPr>
      <p:grpSp>
        <p:nvGrpSpPr>
          <p:cNvPr id="6053" name="Google Shape;6053;p118"/>
          <p:cNvGrpSpPr/>
          <p:nvPr/>
        </p:nvGrpSpPr>
        <p:grpSpPr>
          <a:xfrm>
            <a:off x="-324794" y="-154536"/>
            <a:ext cx="9417319" cy="5399886"/>
            <a:chOff x="-324794" y="-154536"/>
            <a:chExt cx="9417319" cy="5399886"/>
          </a:xfrm>
        </p:grpSpPr>
        <p:grpSp>
          <p:nvGrpSpPr>
            <p:cNvPr id="6054" name="Google Shape;6054;p118"/>
            <p:cNvGrpSpPr/>
            <p:nvPr/>
          </p:nvGrpSpPr>
          <p:grpSpPr>
            <a:xfrm>
              <a:off x="-324794" y="-154536"/>
              <a:ext cx="2014870" cy="1670931"/>
              <a:chOff x="-324794" y="-154536"/>
              <a:chExt cx="2014870" cy="1670931"/>
            </a:xfrm>
          </p:grpSpPr>
          <p:sp>
            <p:nvSpPr>
              <p:cNvPr id="6055" name="Google Shape;6055;p118"/>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118"/>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7" name="Google Shape;6057;p118"/>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8" name="Google Shape;6058;p118"/>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9" name="Google Shape;6059;p118"/>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0" name="Google Shape;6060;p118"/>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1" name="Google Shape;6061;p118"/>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118"/>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118"/>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118"/>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118"/>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118"/>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118"/>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118"/>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118"/>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118"/>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1" name="Google Shape;6071;p118"/>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2" name="Google Shape;6072;p118"/>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118"/>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4" name="Google Shape;6074;p118"/>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75" name="Google Shape;6075;p118"/>
            <p:cNvGrpSpPr/>
            <p:nvPr/>
          </p:nvGrpSpPr>
          <p:grpSpPr>
            <a:xfrm>
              <a:off x="8413868" y="4346311"/>
              <a:ext cx="678657" cy="899039"/>
              <a:chOff x="8413868" y="4346311"/>
              <a:chExt cx="678657" cy="899039"/>
            </a:xfrm>
          </p:grpSpPr>
          <p:sp>
            <p:nvSpPr>
              <p:cNvPr id="6076" name="Google Shape;6076;p118"/>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7" name="Google Shape;6077;p118"/>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118"/>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118"/>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0" name="Google Shape;6080;p118"/>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1" name="Google Shape;6081;p118"/>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082" name="Google Shape;6082;p118"/>
          <p:cNvPicPr preferRelativeResize="0"/>
          <p:nvPr/>
        </p:nvPicPr>
        <p:blipFill rotWithShape="1">
          <a:blip r:embed="rId2">
            <a:alphaModFix/>
          </a:blip>
          <a:srcRect b="17644" l="0" r="0" t="15088"/>
          <a:stretch/>
        </p:blipFill>
        <p:spPr>
          <a:xfrm rot="1632542">
            <a:off x="-1814596" y="-863080"/>
            <a:ext cx="3096866" cy="2083134"/>
          </a:xfrm>
          <a:prstGeom prst="rect">
            <a:avLst/>
          </a:prstGeom>
          <a:noFill/>
          <a:ln>
            <a:noFill/>
          </a:ln>
        </p:spPr>
      </p:pic>
      <p:sp>
        <p:nvSpPr>
          <p:cNvPr id="6083" name="Google Shape;6083;p1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084" name="Google Shape;6084;p118"/>
          <p:cNvSpPr txBox="1"/>
          <p:nvPr>
            <p:ph idx="1" type="subTitle"/>
          </p:nvPr>
        </p:nvSpPr>
        <p:spPr>
          <a:xfrm>
            <a:off x="71322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085" name="Google Shape;6085;p118"/>
          <p:cNvSpPr txBox="1"/>
          <p:nvPr>
            <p:ph idx="2" type="subTitle"/>
          </p:nvPr>
        </p:nvSpPr>
        <p:spPr>
          <a:xfrm>
            <a:off x="71322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086" name="Google Shape;6086;p118"/>
          <p:cNvSpPr txBox="1"/>
          <p:nvPr>
            <p:ph idx="3" type="subTitle"/>
          </p:nvPr>
        </p:nvSpPr>
        <p:spPr>
          <a:xfrm>
            <a:off x="3419250"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087" name="Google Shape;6087;p118"/>
          <p:cNvSpPr txBox="1"/>
          <p:nvPr>
            <p:ph idx="4" type="subTitle"/>
          </p:nvPr>
        </p:nvSpPr>
        <p:spPr>
          <a:xfrm>
            <a:off x="3419250"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088" name="Google Shape;6088;p118"/>
          <p:cNvSpPr txBox="1"/>
          <p:nvPr>
            <p:ph hasCustomPrompt="1" idx="5" type="title"/>
          </p:nvPr>
        </p:nvSpPr>
        <p:spPr>
          <a:xfrm>
            <a:off x="14621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089" name="Google Shape;6089;p118"/>
          <p:cNvSpPr txBox="1"/>
          <p:nvPr>
            <p:ph hasCustomPrompt="1" idx="6" type="title"/>
          </p:nvPr>
        </p:nvSpPr>
        <p:spPr>
          <a:xfrm>
            <a:off x="4168200"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090" name="Google Shape;6090;p118"/>
          <p:cNvSpPr txBox="1"/>
          <p:nvPr>
            <p:ph hasCustomPrompt="1" idx="7" type="title"/>
          </p:nvPr>
        </p:nvSpPr>
        <p:spPr>
          <a:xfrm>
            <a:off x="14621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091" name="Google Shape;6091;p118"/>
          <p:cNvSpPr txBox="1"/>
          <p:nvPr>
            <p:ph hasCustomPrompt="1" idx="8" type="title"/>
          </p:nvPr>
        </p:nvSpPr>
        <p:spPr>
          <a:xfrm>
            <a:off x="4168200"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092" name="Google Shape;6092;p118"/>
          <p:cNvSpPr txBox="1"/>
          <p:nvPr>
            <p:ph idx="9" type="subTitle"/>
          </p:nvPr>
        </p:nvSpPr>
        <p:spPr>
          <a:xfrm>
            <a:off x="612527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093" name="Google Shape;6093;p118"/>
          <p:cNvSpPr txBox="1"/>
          <p:nvPr>
            <p:ph idx="13" type="subTitle"/>
          </p:nvPr>
        </p:nvSpPr>
        <p:spPr>
          <a:xfrm>
            <a:off x="612527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094" name="Google Shape;6094;p118"/>
          <p:cNvSpPr txBox="1"/>
          <p:nvPr>
            <p:ph hasCustomPrompt="1" idx="14" type="title"/>
          </p:nvPr>
        </p:nvSpPr>
        <p:spPr>
          <a:xfrm>
            <a:off x="68742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095" name="Google Shape;6095;p118"/>
          <p:cNvSpPr txBox="1"/>
          <p:nvPr>
            <p:ph hasCustomPrompt="1" idx="15" type="title"/>
          </p:nvPr>
        </p:nvSpPr>
        <p:spPr>
          <a:xfrm>
            <a:off x="68742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096" name="Google Shape;6096;p118"/>
          <p:cNvSpPr txBox="1"/>
          <p:nvPr>
            <p:ph idx="16" type="subTitle"/>
          </p:nvPr>
        </p:nvSpPr>
        <p:spPr>
          <a:xfrm>
            <a:off x="71322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097" name="Google Shape;6097;p118"/>
          <p:cNvSpPr txBox="1"/>
          <p:nvPr>
            <p:ph idx="17" type="subTitle"/>
          </p:nvPr>
        </p:nvSpPr>
        <p:spPr>
          <a:xfrm>
            <a:off x="71322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098" name="Google Shape;6098;p118"/>
          <p:cNvSpPr txBox="1"/>
          <p:nvPr>
            <p:ph idx="18" type="subTitle"/>
          </p:nvPr>
        </p:nvSpPr>
        <p:spPr>
          <a:xfrm>
            <a:off x="3419250"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099" name="Google Shape;6099;p118"/>
          <p:cNvSpPr txBox="1"/>
          <p:nvPr>
            <p:ph idx="19" type="subTitle"/>
          </p:nvPr>
        </p:nvSpPr>
        <p:spPr>
          <a:xfrm>
            <a:off x="3419250"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100" name="Google Shape;6100;p118"/>
          <p:cNvSpPr txBox="1"/>
          <p:nvPr>
            <p:ph idx="20" type="subTitle"/>
          </p:nvPr>
        </p:nvSpPr>
        <p:spPr>
          <a:xfrm>
            <a:off x="612527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101" name="Google Shape;6101;p118"/>
          <p:cNvSpPr txBox="1"/>
          <p:nvPr>
            <p:ph idx="21" type="subTitle"/>
          </p:nvPr>
        </p:nvSpPr>
        <p:spPr>
          <a:xfrm>
            <a:off x="612527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6102" name="Shape 6102"/>
        <p:cNvGrpSpPr/>
        <p:nvPr/>
      </p:nvGrpSpPr>
      <p:grpSpPr>
        <a:xfrm>
          <a:off x="0" y="0"/>
          <a:ext cx="0" cy="0"/>
          <a:chOff x="0" y="0"/>
          <a:chExt cx="0" cy="0"/>
        </a:xfrm>
      </p:grpSpPr>
      <p:grpSp>
        <p:nvGrpSpPr>
          <p:cNvPr id="6103" name="Google Shape;6103;p119"/>
          <p:cNvGrpSpPr/>
          <p:nvPr/>
        </p:nvGrpSpPr>
        <p:grpSpPr>
          <a:xfrm>
            <a:off x="-124215" y="-357650"/>
            <a:ext cx="9603607" cy="5473391"/>
            <a:chOff x="-124215" y="-357650"/>
            <a:chExt cx="9603607" cy="5473391"/>
          </a:xfrm>
        </p:grpSpPr>
        <p:grpSp>
          <p:nvGrpSpPr>
            <p:cNvPr id="6104" name="Google Shape;6104;p119"/>
            <p:cNvGrpSpPr/>
            <p:nvPr/>
          </p:nvGrpSpPr>
          <p:grpSpPr>
            <a:xfrm flipH="1">
              <a:off x="8000600" y="1111253"/>
              <a:ext cx="1478792" cy="4004488"/>
              <a:chOff x="-206225" y="1111253"/>
              <a:chExt cx="1478792" cy="4004488"/>
            </a:xfrm>
          </p:grpSpPr>
          <p:sp>
            <p:nvSpPr>
              <p:cNvPr id="6105" name="Google Shape;6105;p119"/>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6" name="Google Shape;6106;p119"/>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119"/>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119"/>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119"/>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0" name="Google Shape;6110;p119"/>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1" name="Google Shape;6111;p119"/>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2" name="Google Shape;6112;p119"/>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3" name="Google Shape;6113;p119"/>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4" name="Google Shape;6114;p119"/>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119"/>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119"/>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119"/>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8" name="Google Shape;6118;p119"/>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119"/>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0" name="Google Shape;6120;p119"/>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1" name="Google Shape;6121;p119"/>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119"/>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3" name="Google Shape;6123;p119"/>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4" name="Google Shape;6124;p119"/>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5" name="Google Shape;6125;p119"/>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6" name="Google Shape;6126;p119"/>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7" name="Google Shape;6127;p119"/>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119"/>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119"/>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119"/>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1" name="Google Shape;6131;p119"/>
            <p:cNvGrpSpPr/>
            <p:nvPr/>
          </p:nvGrpSpPr>
          <p:grpSpPr>
            <a:xfrm>
              <a:off x="-124215" y="32626"/>
              <a:ext cx="1207390" cy="1867482"/>
              <a:chOff x="-124215" y="32626"/>
              <a:chExt cx="1207390" cy="1867482"/>
            </a:xfrm>
          </p:grpSpPr>
          <p:sp>
            <p:nvSpPr>
              <p:cNvPr id="6132" name="Google Shape;6132;p119"/>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3" name="Google Shape;6133;p119"/>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4" name="Google Shape;6134;p119"/>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5" name="Google Shape;6135;p119"/>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6" name="Google Shape;6136;p119"/>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7" name="Google Shape;6137;p119"/>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119"/>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9" name="Google Shape;6139;p119"/>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0" name="Google Shape;6140;p119"/>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1" name="Google Shape;6141;p119"/>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119"/>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119"/>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119"/>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119"/>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119"/>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7" name="Google Shape;6147;p119"/>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119"/>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119"/>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0" name="Google Shape;6150;p119"/>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1" name="Google Shape;6151;p119"/>
            <p:cNvGrpSpPr/>
            <p:nvPr/>
          </p:nvGrpSpPr>
          <p:grpSpPr>
            <a:xfrm>
              <a:off x="5909175" y="-357650"/>
              <a:ext cx="3090347" cy="1182725"/>
              <a:chOff x="5909175" y="-357650"/>
              <a:chExt cx="3090347" cy="1182725"/>
            </a:xfrm>
          </p:grpSpPr>
          <p:sp>
            <p:nvSpPr>
              <p:cNvPr id="6152" name="Google Shape;6152;p119"/>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3" name="Google Shape;6153;p119"/>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4" name="Google Shape;6154;p119"/>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119"/>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119"/>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119"/>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119"/>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119"/>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0" name="Google Shape;6160;p119"/>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1" name="Google Shape;6161;p119"/>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2" name="Google Shape;6162;p119"/>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3" name="Google Shape;6163;p119"/>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119"/>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5" name="Google Shape;6165;p119"/>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6" name="Google Shape;6166;p119"/>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7" name="Google Shape;6167;p119"/>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119"/>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119"/>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119"/>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119"/>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172" name="Google Shape;6172;p119"/>
          <p:cNvGrpSpPr/>
          <p:nvPr/>
        </p:nvGrpSpPr>
        <p:grpSpPr>
          <a:xfrm>
            <a:off x="0" y="107800"/>
            <a:ext cx="9002249" cy="4934691"/>
            <a:chOff x="0" y="107800"/>
            <a:chExt cx="9002249" cy="4934691"/>
          </a:xfrm>
        </p:grpSpPr>
        <p:pic>
          <p:nvPicPr>
            <p:cNvPr id="6173" name="Google Shape;6173;p119"/>
            <p:cNvPicPr preferRelativeResize="0"/>
            <p:nvPr/>
          </p:nvPicPr>
          <p:blipFill>
            <a:blip r:embed="rId2">
              <a:alphaModFix/>
            </a:blip>
            <a:stretch>
              <a:fillRect/>
            </a:stretch>
          </p:blipFill>
          <p:spPr>
            <a:xfrm rot="-631295">
              <a:off x="7644645" y="3684857"/>
              <a:ext cx="1253684" cy="1253707"/>
            </a:xfrm>
            <a:prstGeom prst="rect">
              <a:avLst/>
            </a:prstGeom>
            <a:noFill/>
            <a:ln>
              <a:noFill/>
            </a:ln>
          </p:spPr>
        </p:pic>
        <p:pic>
          <p:nvPicPr>
            <p:cNvPr id="6174" name="Google Shape;6174;p119"/>
            <p:cNvPicPr preferRelativeResize="0"/>
            <p:nvPr/>
          </p:nvPicPr>
          <p:blipFill rotWithShape="1">
            <a:blip r:embed="rId3">
              <a:alphaModFix/>
            </a:blip>
            <a:srcRect b="0" l="0" r="28652" t="0"/>
            <a:stretch/>
          </p:blipFill>
          <p:spPr>
            <a:xfrm flipH="1" rot="-826755">
              <a:off x="148252" y="203946"/>
              <a:ext cx="971947" cy="1362257"/>
            </a:xfrm>
            <a:prstGeom prst="rect">
              <a:avLst/>
            </a:prstGeom>
            <a:noFill/>
            <a:ln>
              <a:noFill/>
            </a:ln>
          </p:spPr>
        </p:pic>
      </p:grpSp>
      <p:sp>
        <p:nvSpPr>
          <p:cNvPr id="6175" name="Google Shape;6175;p119"/>
          <p:cNvSpPr txBox="1"/>
          <p:nvPr>
            <p:ph type="title"/>
          </p:nvPr>
        </p:nvSpPr>
        <p:spPr>
          <a:xfrm>
            <a:off x="2014800" y="3408538"/>
            <a:ext cx="5114400" cy="531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6176" name="Google Shape;6176;p119"/>
          <p:cNvSpPr txBox="1"/>
          <p:nvPr>
            <p:ph idx="1" type="subTitle"/>
          </p:nvPr>
        </p:nvSpPr>
        <p:spPr>
          <a:xfrm>
            <a:off x="2014800" y="1203063"/>
            <a:ext cx="5114400" cy="2160300"/>
          </a:xfrm>
          <a:prstGeom prst="rect">
            <a:avLst/>
          </a:prstGeom>
        </p:spPr>
        <p:txBody>
          <a:bodyPr anchorCtr="0" anchor="b" bIns="91425" lIns="91425" spcFirstLastPara="1" rIns="91425" wrap="square" tIns="91425">
            <a:noAutofit/>
          </a:bodyPr>
          <a:lstStyle>
            <a:lvl1pPr lvl="0" algn="ctr">
              <a:spcBef>
                <a:spcPts val="0"/>
              </a:spcBef>
              <a:spcAft>
                <a:spcPts val="0"/>
              </a:spcAft>
              <a:buSzPts val="3000"/>
              <a:buNone/>
              <a:defRPr sz="26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6177" name="Shape 6177"/>
        <p:cNvGrpSpPr/>
        <p:nvPr/>
      </p:nvGrpSpPr>
      <p:grpSpPr>
        <a:xfrm>
          <a:off x="0" y="0"/>
          <a:ext cx="0" cy="0"/>
          <a:chOff x="0" y="0"/>
          <a:chExt cx="0" cy="0"/>
        </a:xfrm>
      </p:grpSpPr>
      <p:sp>
        <p:nvSpPr>
          <p:cNvPr id="6178" name="Google Shape;6178;p1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6179" name="Google Shape;6179;p120"/>
          <p:cNvGrpSpPr/>
          <p:nvPr/>
        </p:nvGrpSpPr>
        <p:grpSpPr>
          <a:xfrm>
            <a:off x="-145710" y="150097"/>
            <a:ext cx="9369288" cy="4817133"/>
            <a:chOff x="-145710" y="150097"/>
            <a:chExt cx="9369288" cy="4817133"/>
          </a:xfrm>
        </p:grpSpPr>
        <p:grpSp>
          <p:nvGrpSpPr>
            <p:cNvPr id="6180" name="Google Shape;6180;p120"/>
            <p:cNvGrpSpPr/>
            <p:nvPr/>
          </p:nvGrpSpPr>
          <p:grpSpPr>
            <a:xfrm>
              <a:off x="8233640" y="150097"/>
              <a:ext cx="989938" cy="1613708"/>
              <a:chOff x="8233640" y="150097"/>
              <a:chExt cx="989938" cy="1613708"/>
            </a:xfrm>
          </p:grpSpPr>
          <p:grpSp>
            <p:nvGrpSpPr>
              <p:cNvPr id="6181" name="Google Shape;6181;p120"/>
              <p:cNvGrpSpPr/>
              <p:nvPr/>
            </p:nvGrpSpPr>
            <p:grpSpPr>
              <a:xfrm rot="-5400000">
                <a:off x="7997251" y="537478"/>
                <a:ext cx="1613705" cy="838949"/>
                <a:chOff x="7623926" y="4379978"/>
                <a:chExt cx="1613705" cy="838949"/>
              </a:xfrm>
            </p:grpSpPr>
            <p:sp>
              <p:nvSpPr>
                <p:cNvPr id="6182" name="Google Shape;6182;p120"/>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120"/>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120"/>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120"/>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120"/>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7" name="Google Shape;6187;p120"/>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8" name="Google Shape;6188;p120"/>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9" name="Google Shape;6189;p120"/>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120"/>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120"/>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120"/>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120"/>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120"/>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120"/>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96" name="Google Shape;6196;p120"/>
              <p:cNvSpPr/>
              <p:nvPr/>
            </p:nvSpPr>
            <p:spPr>
              <a:xfrm flipH="1" rot="10800000">
                <a:off x="8233640" y="150097"/>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97" name="Google Shape;6197;p120"/>
            <p:cNvGrpSpPr/>
            <p:nvPr/>
          </p:nvGrpSpPr>
          <p:grpSpPr>
            <a:xfrm>
              <a:off x="-145710" y="2963470"/>
              <a:ext cx="736979" cy="2003760"/>
              <a:chOff x="-145710" y="2963470"/>
              <a:chExt cx="736979" cy="2003760"/>
            </a:xfrm>
          </p:grpSpPr>
          <p:grpSp>
            <p:nvGrpSpPr>
              <p:cNvPr id="6198" name="Google Shape;6198;p120"/>
              <p:cNvGrpSpPr/>
              <p:nvPr/>
            </p:nvGrpSpPr>
            <p:grpSpPr>
              <a:xfrm>
                <a:off x="-145710" y="2963470"/>
                <a:ext cx="736979" cy="1645115"/>
                <a:chOff x="-145710" y="1386445"/>
                <a:chExt cx="736979" cy="1645115"/>
              </a:xfrm>
            </p:grpSpPr>
            <p:grpSp>
              <p:nvGrpSpPr>
                <p:cNvPr id="6199" name="Google Shape;6199;p120"/>
                <p:cNvGrpSpPr/>
                <p:nvPr/>
              </p:nvGrpSpPr>
              <p:grpSpPr>
                <a:xfrm>
                  <a:off x="-145710" y="1824882"/>
                  <a:ext cx="736979" cy="1206678"/>
                  <a:chOff x="-145710" y="-63843"/>
                  <a:chExt cx="736979" cy="1206678"/>
                </a:xfrm>
              </p:grpSpPr>
              <p:sp>
                <p:nvSpPr>
                  <p:cNvPr id="6200" name="Google Shape;6200;p120"/>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1" name="Google Shape;6201;p120"/>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2" name="Google Shape;6202;p120"/>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3" name="Google Shape;6203;p120"/>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4" name="Google Shape;6204;p120"/>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5" name="Google Shape;6205;p120"/>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6" name="Google Shape;6206;p120"/>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7" name="Google Shape;6207;p120"/>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120"/>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9" name="Google Shape;6209;p120"/>
                <p:cNvGrpSpPr/>
                <p:nvPr/>
              </p:nvGrpSpPr>
              <p:grpSpPr>
                <a:xfrm>
                  <a:off x="-23637" y="1386445"/>
                  <a:ext cx="358448" cy="487220"/>
                  <a:chOff x="-19537" y="-63843"/>
                  <a:chExt cx="358448" cy="487220"/>
                </a:xfrm>
              </p:grpSpPr>
              <p:sp>
                <p:nvSpPr>
                  <p:cNvPr id="6210" name="Google Shape;6210;p120"/>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120"/>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212" name="Google Shape;6212;p120"/>
              <p:cNvSpPr/>
              <p:nvPr/>
            </p:nvSpPr>
            <p:spPr>
              <a:xfrm flipH="1" rot="10800000">
                <a:off x="92865" y="4874322"/>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213" name="Google Shape;6213;p120"/>
          <p:cNvPicPr preferRelativeResize="0"/>
          <p:nvPr/>
        </p:nvPicPr>
        <p:blipFill rotWithShape="1">
          <a:blip r:embed="rId2">
            <a:alphaModFix/>
          </a:blip>
          <a:srcRect b="21747" l="19248" r="24635" t="9343"/>
          <a:stretch/>
        </p:blipFill>
        <p:spPr>
          <a:xfrm rot="-5567634">
            <a:off x="8369077" y="-197615"/>
            <a:ext cx="1384801" cy="1700441"/>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6214" name="Shape 6214"/>
        <p:cNvGrpSpPr/>
        <p:nvPr/>
      </p:nvGrpSpPr>
      <p:grpSpPr>
        <a:xfrm>
          <a:off x="0" y="0"/>
          <a:ext cx="0" cy="0"/>
          <a:chOff x="0" y="0"/>
          <a:chExt cx="0" cy="0"/>
        </a:xfrm>
      </p:grpSpPr>
      <p:grpSp>
        <p:nvGrpSpPr>
          <p:cNvPr id="6215" name="Google Shape;6215;p121"/>
          <p:cNvGrpSpPr/>
          <p:nvPr/>
        </p:nvGrpSpPr>
        <p:grpSpPr>
          <a:xfrm>
            <a:off x="-324794" y="-154536"/>
            <a:ext cx="9560244" cy="4326536"/>
            <a:chOff x="-324794" y="-154536"/>
            <a:chExt cx="9560244" cy="4326536"/>
          </a:xfrm>
        </p:grpSpPr>
        <p:grpSp>
          <p:nvGrpSpPr>
            <p:cNvPr id="6216" name="Google Shape;6216;p121"/>
            <p:cNvGrpSpPr/>
            <p:nvPr/>
          </p:nvGrpSpPr>
          <p:grpSpPr>
            <a:xfrm>
              <a:off x="-324794" y="-154536"/>
              <a:ext cx="2014870" cy="1670931"/>
              <a:chOff x="-324794" y="-154536"/>
              <a:chExt cx="2014870" cy="1670931"/>
            </a:xfrm>
          </p:grpSpPr>
          <p:sp>
            <p:nvSpPr>
              <p:cNvPr id="6217" name="Google Shape;6217;p121"/>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8" name="Google Shape;6218;p121"/>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121"/>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121"/>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121"/>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121"/>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3" name="Google Shape;6223;p121"/>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4" name="Google Shape;6224;p121"/>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5" name="Google Shape;6225;p121"/>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6" name="Google Shape;6226;p121"/>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7" name="Google Shape;6227;p121"/>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121"/>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121"/>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121"/>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121"/>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2" name="Google Shape;6232;p121"/>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3" name="Google Shape;6233;p121"/>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121"/>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121"/>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6" name="Google Shape;6236;p121"/>
            <p:cNvGrpSpPr/>
            <p:nvPr/>
          </p:nvGrpSpPr>
          <p:grpSpPr>
            <a:xfrm>
              <a:off x="8556793" y="3272961"/>
              <a:ext cx="678657" cy="899039"/>
              <a:chOff x="8413868" y="4346311"/>
              <a:chExt cx="678657" cy="899039"/>
            </a:xfrm>
          </p:grpSpPr>
          <p:sp>
            <p:nvSpPr>
              <p:cNvPr id="6237" name="Google Shape;6237;p121"/>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121"/>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121"/>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121"/>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1" name="Google Shape;6241;p121"/>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2" name="Google Shape;6242;p121"/>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243" name="Google Shape;6243;p1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6244" name="Google Shape;6244;p121"/>
          <p:cNvPicPr preferRelativeResize="0"/>
          <p:nvPr/>
        </p:nvPicPr>
        <p:blipFill rotWithShape="1">
          <a:blip r:embed="rId2">
            <a:alphaModFix/>
          </a:blip>
          <a:srcRect b="31232" l="6472" r="0" t="4396"/>
          <a:stretch/>
        </p:blipFill>
        <p:spPr>
          <a:xfrm rot="-612491">
            <a:off x="31900" y="-24708"/>
            <a:ext cx="1639411" cy="1128392"/>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6245" name="Shape 6245"/>
        <p:cNvGrpSpPr/>
        <p:nvPr/>
      </p:nvGrpSpPr>
      <p:grpSpPr>
        <a:xfrm>
          <a:off x="0" y="0"/>
          <a:ext cx="0" cy="0"/>
          <a:chOff x="0" y="0"/>
          <a:chExt cx="0" cy="0"/>
        </a:xfrm>
      </p:grpSpPr>
      <p:sp>
        <p:nvSpPr>
          <p:cNvPr id="6246" name="Google Shape;6246;p1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6247" name="Google Shape;6247;p122"/>
          <p:cNvGrpSpPr/>
          <p:nvPr/>
        </p:nvGrpSpPr>
        <p:grpSpPr>
          <a:xfrm>
            <a:off x="56603" y="-89369"/>
            <a:ext cx="9372039" cy="5703969"/>
            <a:chOff x="56603" y="-89369"/>
            <a:chExt cx="9372039" cy="5703969"/>
          </a:xfrm>
        </p:grpSpPr>
        <p:grpSp>
          <p:nvGrpSpPr>
            <p:cNvPr id="6248" name="Google Shape;6248;p122"/>
            <p:cNvGrpSpPr/>
            <p:nvPr/>
          </p:nvGrpSpPr>
          <p:grpSpPr>
            <a:xfrm flipH="1" rot="5400000">
              <a:off x="1040282" y="2965933"/>
              <a:ext cx="1664988" cy="3632346"/>
              <a:chOff x="-58982" y="1551945"/>
              <a:chExt cx="1664988" cy="3632346"/>
            </a:xfrm>
          </p:grpSpPr>
          <p:sp>
            <p:nvSpPr>
              <p:cNvPr id="6249" name="Google Shape;6249;p122"/>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122"/>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1" name="Google Shape;6251;p122"/>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2" name="Google Shape;6252;p122"/>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122"/>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4" name="Google Shape;6254;p122"/>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5" name="Google Shape;6255;p122"/>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122"/>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7" name="Google Shape;6257;p122"/>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122"/>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122"/>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122"/>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122"/>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2" name="Google Shape;6262;p122"/>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3" name="Google Shape;6263;p122"/>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122"/>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122"/>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122"/>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122"/>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122"/>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9" name="Google Shape;6269;p122"/>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0" name="Google Shape;6270;p122"/>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1" name="Google Shape;6271;p122"/>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122"/>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73" name="Google Shape;6273;p122"/>
            <p:cNvGrpSpPr/>
            <p:nvPr/>
          </p:nvGrpSpPr>
          <p:grpSpPr>
            <a:xfrm rot="-5400000">
              <a:off x="8052632" y="364889"/>
              <a:ext cx="1830267" cy="921753"/>
              <a:chOff x="1717200" y="1713050"/>
              <a:chExt cx="3495545" cy="1760750"/>
            </a:xfrm>
          </p:grpSpPr>
          <p:sp>
            <p:nvSpPr>
              <p:cNvPr id="6274" name="Google Shape;6274;p122"/>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122"/>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6" name="Google Shape;6276;p12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7" name="Google Shape;6277;p12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8" name="Google Shape;6278;p12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9" name="Google Shape;6279;p12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12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1" name="Google Shape;6281;p12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2" name="Google Shape;6282;p12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12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4" name="Google Shape;6284;p12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5" name="Google Shape;6285;p122"/>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6" name="Google Shape;6286;p122"/>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7" name="Google Shape;6287;p122"/>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288" name="Google Shape;6288;p122"/>
          <p:cNvPicPr preferRelativeResize="0"/>
          <p:nvPr/>
        </p:nvPicPr>
        <p:blipFill rotWithShape="1">
          <a:blip r:embed="rId2">
            <a:alphaModFix/>
          </a:blip>
          <a:srcRect b="8185" l="21515" r="30242" t="11564"/>
          <a:stretch/>
        </p:blipFill>
        <p:spPr>
          <a:xfrm rot="6646039">
            <a:off x="8043038" y="-191673"/>
            <a:ext cx="656098" cy="10914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6289" name="Shape 6289"/>
        <p:cNvGrpSpPr/>
        <p:nvPr/>
      </p:nvGrpSpPr>
      <p:grpSpPr>
        <a:xfrm>
          <a:off x="0" y="0"/>
          <a:ext cx="0" cy="0"/>
          <a:chOff x="0" y="0"/>
          <a:chExt cx="0" cy="0"/>
        </a:xfrm>
      </p:grpSpPr>
      <p:sp>
        <p:nvSpPr>
          <p:cNvPr id="6290" name="Google Shape;6290;p123"/>
          <p:cNvSpPr txBox="1"/>
          <p:nvPr>
            <p:ph type="title"/>
          </p:nvPr>
        </p:nvSpPr>
        <p:spPr>
          <a:xfrm>
            <a:off x="4521075" y="1274575"/>
            <a:ext cx="3706800" cy="1625100"/>
          </a:xfrm>
          <a:prstGeom prst="rect">
            <a:avLst/>
          </a:prstGeom>
        </p:spPr>
        <p:txBody>
          <a:bodyPr anchorCtr="0" anchor="b" bIns="91425" lIns="91425" spcFirstLastPara="1" rIns="91425" wrap="square" tIns="91425">
            <a:noAutofit/>
          </a:bodyPr>
          <a:lstStyle>
            <a:lvl1pPr lvl="0" algn="l">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291" name="Google Shape;6291;p123"/>
          <p:cNvSpPr txBox="1"/>
          <p:nvPr>
            <p:ph idx="1" type="subTitle"/>
          </p:nvPr>
        </p:nvSpPr>
        <p:spPr>
          <a:xfrm>
            <a:off x="4521075" y="2860000"/>
            <a:ext cx="3706800" cy="10089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92" name="Google Shape;6292;p123"/>
          <p:cNvSpPr/>
          <p:nvPr>
            <p:ph idx="2" type="pic"/>
          </p:nvPr>
        </p:nvSpPr>
        <p:spPr>
          <a:xfrm>
            <a:off x="1075450" y="991200"/>
            <a:ext cx="3189600" cy="3161100"/>
          </a:xfrm>
          <a:prstGeom prst="ellipse">
            <a:avLst/>
          </a:prstGeom>
          <a:noFill/>
          <a:ln cap="flat" cmpd="sng" w="38100">
            <a:solidFill>
              <a:schemeClr val="dk2"/>
            </a:solidFill>
            <a:prstDash val="solid"/>
            <a:round/>
            <a:headEnd len="sm" w="sm" type="none"/>
            <a:tailEnd len="sm" w="sm" type="none"/>
          </a:ln>
        </p:spPr>
      </p:sp>
      <p:grpSp>
        <p:nvGrpSpPr>
          <p:cNvPr id="6293" name="Google Shape;6293;p123"/>
          <p:cNvGrpSpPr/>
          <p:nvPr/>
        </p:nvGrpSpPr>
        <p:grpSpPr>
          <a:xfrm>
            <a:off x="-320440" y="495436"/>
            <a:ext cx="9724531" cy="2855657"/>
            <a:chOff x="-320440" y="495436"/>
            <a:chExt cx="9724531" cy="2855657"/>
          </a:xfrm>
        </p:grpSpPr>
        <p:grpSp>
          <p:nvGrpSpPr>
            <p:cNvPr id="6294" name="Google Shape;6294;p123"/>
            <p:cNvGrpSpPr/>
            <p:nvPr/>
          </p:nvGrpSpPr>
          <p:grpSpPr>
            <a:xfrm>
              <a:off x="8414533" y="1416381"/>
              <a:ext cx="989559" cy="1934712"/>
              <a:chOff x="8414533" y="-159619"/>
              <a:chExt cx="989559" cy="1934712"/>
            </a:xfrm>
          </p:grpSpPr>
          <p:sp>
            <p:nvSpPr>
              <p:cNvPr id="6295" name="Google Shape;6295;p123"/>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6" name="Google Shape;6296;p123"/>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123"/>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8" name="Google Shape;6298;p123"/>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9" name="Google Shape;6299;p123"/>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0" name="Google Shape;6300;p123"/>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1" name="Google Shape;6301;p123"/>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123"/>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3" name="Google Shape;6303;p123"/>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4" name="Google Shape;6304;p123"/>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123"/>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123"/>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7" name="Google Shape;6307;p123"/>
            <p:cNvGrpSpPr/>
            <p:nvPr/>
          </p:nvGrpSpPr>
          <p:grpSpPr>
            <a:xfrm flipH="1" rot="-5400000">
              <a:off x="-935717" y="1110714"/>
              <a:ext cx="2264292" cy="1033736"/>
              <a:chOff x="1717200" y="1713050"/>
              <a:chExt cx="3856083" cy="1760750"/>
            </a:xfrm>
          </p:grpSpPr>
          <p:sp>
            <p:nvSpPr>
              <p:cNvPr id="6308" name="Google Shape;6308;p12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9" name="Google Shape;6309;p123"/>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0" name="Google Shape;6310;p123"/>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12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12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3" name="Google Shape;6313;p12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4" name="Google Shape;6314;p12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12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6" name="Google Shape;6316;p12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7" name="Google Shape;6317;p12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8" name="Google Shape;6318;p12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9" name="Google Shape;6319;p12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0" name="Google Shape;6320;p123"/>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1" name="Google Shape;6321;p123"/>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2" name="Google Shape;6322;p123"/>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23" name="Google Shape;6323;p123"/>
          <p:cNvGrpSpPr/>
          <p:nvPr/>
        </p:nvGrpSpPr>
        <p:grpSpPr>
          <a:xfrm>
            <a:off x="-1412642" y="-724268"/>
            <a:ext cx="11408490" cy="3205685"/>
            <a:chOff x="-1412642" y="-724268"/>
            <a:chExt cx="11408490" cy="3205685"/>
          </a:xfrm>
        </p:grpSpPr>
        <p:pic>
          <p:nvPicPr>
            <p:cNvPr id="6324" name="Google Shape;6324;p123"/>
            <p:cNvPicPr preferRelativeResize="0"/>
            <p:nvPr/>
          </p:nvPicPr>
          <p:blipFill rotWithShape="1">
            <a:blip r:embed="rId2">
              <a:alphaModFix/>
            </a:blip>
            <a:srcRect b="16241" l="0" r="0" t="13843"/>
            <a:stretch/>
          </p:blipFill>
          <p:spPr>
            <a:xfrm rot="-3266910">
              <a:off x="-1215240" y="-39902"/>
              <a:ext cx="2627382" cy="1836953"/>
            </a:xfrm>
            <a:prstGeom prst="rect">
              <a:avLst/>
            </a:prstGeom>
            <a:noFill/>
            <a:ln>
              <a:noFill/>
            </a:ln>
          </p:spPr>
        </p:pic>
        <p:pic>
          <p:nvPicPr>
            <p:cNvPr id="6325" name="Google Shape;6325;p123"/>
            <p:cNvPicPr preferRelativeResize="0"/>
            <p:nvPr/>
          </p:nvPicPr>
          <p:blipFill rotWithShape="1">
            <a:blip r:embed="rId3">
              <a:alphaModFix/>
            </a:blip>
            <a:srcRect b="0" l="0" r="29612" t="0"/>
            <a:stretch/>
          </p:blipFill>
          <p:spPr>
            <a:xfrm rot="7841870">
              <a:off x="8617111" y="872208"/>
              <a:ext cx="1010375" cy="1435415"/>
            </a:xfrm>
            <a:prstGeom prst="rect">
              <a:avLst/>
            </a:prstGeom>
            <a:noFill/>
            <a:ln>
              <a:noFill/>
            </a:ln>
          </p:spPr>
        </p:pic>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6326" name="Shape 6326"/>
        <p:cNvGrpSpPr/>
        <p:nvPr/>
      </p:nvGrpSpPr>
      <p:grpSpPr>
        <a:xfrm>
          <a:off x="0" y="0"/>
          <a:ext cx="0" cy="0"/>
          <a:chOff x="0" y="0"/>
          <a:chExt cx="0" cy="0"/>
        </a:xfrm>
      </p:grpSpPr>
      <p:sp>
        <p:nvSpPr>
          <p:cNvPr id="6327" name="Google Shape;6327;p124"/>
          <p:cNvSpPr txBox="1"/>
          <p:nvPr>
            <p:ph type="title"/>
          </p:nvPr>
        </p:nvSpPr>
        <p:spPr>
          <a:xfrm>
            <a:off x="5105325" y="2349700"/>
            <a:ext cx="3202500" cy="5961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328" name="Google Shape;6328;p124"/>
          <p:cNvSpPr txBox="1"/>
          <p:nvPr>
            <p:ph idx="1" type="subTitle"/>
          </p:nvPr>
        </p:nvSpPr>
        <p:spPr>
          <a:xfrm>
            <a:off x="5105325" y="2945650"/>
            <a:ext cx="3202500" cy="11571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6329" name="Google Shape;6329;p124"/>
          <p:cNvGrpSpPr/>
          <p:nvPr/>
        </p:nvGrpSpPr>
        <p:grpSpPr>
          <a:xfrm>
            <a:off x="106470" y="-89369"/>
            <a:ext cx="9322171" cy="5407736"/>
            <a:chOff x="106470" y="-89369"/>
            <a:chExt cx="9322171" cy="5407736"/>
          </a:xfrm>
        </p:grpSpPr>
        <p:grpSp>
          <p:nvGrpSpPr>
            <p:cNvPr id="6330" name="Google Shape;6330;p124"/>
            <p:cNvGrpSpPr/>
            <p:nvPr/>
          </p:nvGrpSpPr>
          <p:grpSpPr>
            <a:xfrm flipH="1" rot="-5400000">
              <a:off x="6779975" y="-1073048"/>
              <a:ext cx="1664988" cy="3632346"/>
              <a:chOff x="-58982" y="1551945"/>
              <a:chExt cx="1664988" cy="3632346"/>
            </a:xfrm>
          </p:grpSpPr>
          <p:sp>
            <p:nvSpPr>
              <p:cNvPr id="6331" name="Google Shape;6331;p124"/>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2" name="Google Shape;6332;p124"/>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3" name="Google Shape;6333;p124"/>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124"/>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5" name="Google Shape;6335;p124"/>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6" name="Google Shape;6336;p124"/>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7" name="Google Shape;6337;p124"/>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8" name="Google Shape;6338;p124"/>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9" name="Google Shape;6339;p124"/>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0" name="Google Shape;6340;p124"/>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1" name="Google Shape;6341;p124"/>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2" name="Google Shape;6342;p124"/>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3" name="Google Shape;6343;p124"/>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4" name="Google Shape;6344;p124"/>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5" name="Google Shape;6345;p124"/>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6" name="Google Shape;6346;p124"/>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7" name="Google Shape;6347;p124"/>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8" name="Google Shape;6348;p124"/>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124"/>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124"/>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124"/>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124"/>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3" name="Google Shape;6353;p124"/>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4" name="Google Shape;6354;p124"/>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55" name="Google Shape;6355;p124"/>
            <p:cNvGrpSpPr/>
            <p:nvPr/>
          </p:nvGrpSpPr>
          <p:grpSpPr>
            <a:xfrm>
              <a:off x="106470" y="4174101"/>
              <a:ext cx="1475488" cy="1144266"/>
              <a:chOff x="1717200" y="1288000"/>
              <a:chExt cx="2817968" cy="2185800"/>
            </a:xfrm>
          </p:grpSpPr>
          <p:sp>
            <p:nvSpPr>
              <p:cNvPr id="6356" name="Google Shape;6356;p12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7" name="Google Shape;6357;p124"/>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8" name="Google Shape;6358;p12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9" name="Google Shape;6359;p12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0" name="Google Shape;6360;p12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1" name="Google Shape;6361;p12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2" name="Google Shape;6362;p12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3" name="Google Shape;6363;p12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12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5" name="Google Shape;6365;p12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6" name="Google Shape;6366;p12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7" name="Google Shape;6367;p124"/>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8" name="Google Shape;6368;p124"/>
              <p:cNvSpPr/>
              <p:nvPr/>
            </p:nvSpPr>
            <p:spPr>
              <a:xfrm>
                <a:off x="1802078" y="128800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9" name="Google Shape;6369;p124"/>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370" name="Google Shape;6370;p124"/>
          <p:cNvPicPr preferRelativeResize="0"/>
          <p:nvPr/>
        </p:nvPicPr>
        <p:blipFill rotWithShape="1">
          <a:blip r:embed="rId2">
            <a:alphaModFix/>
          </a:blip>
          <a:srcRect b="23395" l="0" r="0" t="0"/>
          <a:stretch/>
        </p:blipFill>
        <p:spPr>
          <a:xfrm flipH="1" rot="8100039">
            <a:off x="8314571" y="808593"/>
            <a:ext cx="941778" cy="72148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grpSp>
        <p:nvGrpSpPr>
          <p:cNvPr id="54" name="Google Shape;54;p14"/>
          <p:cNvGrpSpPr/>
          <p:nvPr/>
        </p:nvGrpSpPr>
        <p:grpSpPr>
          <a:xfrm>
            <a:off x="-374481" y="-126454"/>
            <a:ext cx="9768655" cy="7207936"/>
            <a:chOff x="-374481" y="-126454"/>
            <a:chExt cx="9768655" cy="7207936"/>
          </a:xfrm>
        </p:grpSpPr>
        <p:grpSp>
          <p:nvGrpSpPr>
            <p:cNvPr id="55" name="Google Shape;55;p14"/>
            <p:cNvGrpSpPr/>
            <p:nvPr/>
          </p:nvGrpSpPr>
          <p:grpSpPr>
            <a:xfrm>
              <a:off x="-324551" y="-11"/>
              <a:ext cx="2900789" cy="3300787"/>
              <a:chOff x="-324551" y="-11"/>
              <a:chExt cx="2900789" cy="3300787"/>
            </a:xfrm>
          </p:grpSpPr>
          <p:sp>
            <p:nvSpPr>
              <p:cNvPr id="56" name="Google Shape;56;p14"/>
              <p:cNvSpPr/>
              <p:nvPr/>
            </p:nvSpPr>
            <p:spPr>
              <a:xfrm>
                <a:off x="2454705" y="329973"/>
                <a:ext cx="121533" cy="104911"/>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 name="Google Shape;57;p14"/>
              <p:cNvGrpSpPr/>
              <p:nvPr/>
            </p:nvGrpSpPr>
            <p:grpSpPr>
              <a:xfrm>
                <a:off x="-324551" y="-11"/>
                <a:ext cx="2478457" cy="3300787"/>
                <a:chOff x="-324551" y="-11"/>
                <a:chExt cx="2478457" cy="3300787"/>
              </a:xfrm>
            </p:grpSpPr>
            <p:sp>
              <p:nvSpPr>
                <p:cNvPr id="58" name="Google Shape;58;p14"/>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726008" y="248130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14"/>
                <p:cNvGrpSpPr/>
                <p:nvPr/>
              </p:nvGrpSpPr>
              <p:grpSpPr>
                <a:xfrm>
                  <a:off x="-324551" y="141096"/>
                  <a:ext cx="789883" cy="1953177"/>
                  <a:chOff x="2886825" y="590200"/>
                  <a:chExt cx="1256975" cy="3108175"/>
                </a:xfrm>
              </p:grpSpPr>
              <p:sp>
                <p:nvSpPr>
                  <p:cNvPr id="89" name="Google Shape;89;p14"/>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14"/>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0" name="Google Shape;100;p14"/>
            <p:cNvGrpSpPr/>
            <p:nvPr/>
          </p:nvGrpSpPr>
          <p:grpSpPr>
            <a:xfrm>
              <a:off x="6895449" y="2765296"/>
              <a:ext cx="2498725" cy="2732343"/>
              <a:chOff x="6895449" y="2765296"/>
              <a:chExt cx="2498725" cy="2732343"/>
            </a:xfrm>
          </p:grpSpPr>
          <p:sp>
            <p:nvSpPr>
              <p:cNvPr id="101" name="Google Shape;101;p14"/>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4"/>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4"/>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4"/>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4"/>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4"/>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4"/>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4"/>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4"/>
            <p:cNvGrpSpPr/>
            <p:nvPr/>
          </p:nvGrpSpPr>
          <p:grpSpPr>
            <a:xfrm>
              <a:off x="-374481" y="3970996"/>
              <a:ext cx="2941933" cy="3110486"/>
              <a:chOff x="-374481" y="3970996"/>
              <a:chExt cx="2941933" cy="3110486"/>
            </a:xfrm>
          </p:grpSpPr>
          <p:grpSp>
            <p:nvGrpSpPr>
              <p:cNvPr id="132" name="Google Shape;132;p14"/>
              <p:cNvGrpSpPr/>
              <p:nvPr/>
            </p:nvGrpSpPr>
            <p:grpSpPr>
              <a:xfrm rot="-5400000">
                <a:off x="-458757" y="4055272"/>
                <a:ext cx="3110486" cy="2941933"/>
                <a:chOff x="363575" y="365650"/>
                <a:chExt cx="4949850" cy="4681625"/>
              </a:xfrm>
            </p:grpSpPr>
            <p:sp>
              <p:nvSpPr>
                <p:cNvPr id="133" name="Google Shape;133;p14"/>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4"/>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4"/>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4"/>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4"/>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4"/>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4"/>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4"/>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4"/>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4"/>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4"/>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4"/>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4"/>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4"/>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4"/>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4"/>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4"/>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4"/>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4"/>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4"/>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 name="Google Shape;155;p14"/>
              <p:cNvGrpSpPr/>
              <p:nvPr/>
            </p:nvGrpSpPr>
            <p:grpSpPr>
              <a:xfrm rot="-5400000">
                <a:off x="-174571" y="4016084"/>
                <a:ext cx="2259868" cy="2659687"/>
                <a:chOff x="1327325" y="365650"/>
                <a:chExt cx="3596225" cy="4232475"/>
              </a:xfrm>
            </p:grpSpPr>
            <p:sp>
              <p:nvSpPr>
                <p:cNvPr id="156" name="Google Shape;156;p14"/>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4"/>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4"/>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4"/>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4"/>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4"/>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4"/>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4"/>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4"/>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7" name="Google Shape;177;p14"/>
            <p:cNvGrpSpPr/>
            <p:nvPr/>
          </p:nvGrpSpPr>
          <p:grpSpPr>
            <a:xfrm>
              <a:off x="7508523" y="-126454"/>
              <a:ext cx="1878185" cy="1451618"/>
              <a:chOff x="7508523" y="-126454"/>
              <a:chExt cx="1878185" cy="1451618"/>
            </a:xfrm>
          </p:grpSpPr>
          <p:sp>
            <p:nvSpPr>
              <p:cNvPr id="178" name="Google Shape;178;p14"/>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4"/>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4"/>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4"/>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4"/>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4"/>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4"/>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2" name="Google Shape;192;p14"/>
          <p:cNvSpPr txBox="1"/>
          <p:nvPr>
            <p:ph type="ctrTitle"/>
          </p:nvPr>
        </p:nvSpPr>
        <p:spPr>
          <a:xfrm>
            <a:off x="1765200" y="1513275"/>
            <a:ext cx="5613600" cy="16032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93" name="Google Shape;193;p14"/>
          <p:cNvSpPr txBox="1"/>
          <p:nvPr>
            <p:ph idx="1" type="subTitle"/>
          </p:nvPr>
        </p:nvSpPr>
        <p:spPr>
          <a:xfrm>
            <a:off x="2734625" y="3157325"/>
            <a:ext cx="36747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94" name="Google Shape;194;p14"/>
          <p:cNvGrpSpPr/>
          <p:nvPr/>
        </p:nvGrpSpPr>
        <p:grpSpPr>
          <a:xfrm>
            <a:off x="-1342317" y="-932211"/>
            <a:ext cx="10570541" cy="6075710"/>
            <a:chOff x="-1342317" y="-932211"/>
            <a:chExt cx="10570541" cy="6075710"/>
          </a:xfrm>
        </p:grpSpPr>
        <p:pic>
          <p:nvPicPr>
            <p:cNvPr id="195" name="Google Shape;195;p14"/>
            <p:cNvPicPr preferRelativeResize="0"/>
            <p:nvPr/>
          </p:nvPicPr>
          <p:blipFill rotWithShape="1">
            <a:blip r:embed="rId2">
              <a:alphaModFix/>
            </a:blip>
            <a:srcRect b="27092" l="0" r="0" t="0"/>
            <a:stretch/>
          </p:blipFill>
          <p:spPr>
            <a:xfrm rot="-985196">
              <a:off x="7802603" y="4016887"/>
              <a:ext cx="1316795" cy="960072"/>
            </a:xfrm>
            <a:prstGeom prst="rect">
              <a:avLst/>
            </a:prstGeom>
            <a:noFill/>
            <a:ln>
              <a:noFill/>
            </a:ln>
          </p:spPr>
        </p:pic>
        <p:pic>
          <p:nvPicPr>
            <p:cNvPr id="196" name="Google Shape;196;p14"/>
            <p:cNvPicPr preferRelativeResize="0"/>
            <p:nvPr/>
          </p:nvPicPr>
          <p:blipFill rotWithShape="1">
            <a:blip r:embed="rId3">
              <a:alphaModFix/>
            </a:blip>
            <a:srcRect b="16241" l="0" r="0" t="13843"/>
            <a:stretch/>
          </p:blipFill>
          <p:spPr>
            <a:xfrm rot="-3039005">
              <a:off x="-1058351" y="-91172"/>
              <a:ext cx="3250800" cy="2272822"/>
            </a:xfrm>
            <a:prstGeom prst="rect">
              <a:avLst/>
            </a:prstGeom>
            <a:noFill/>
            <a:ln>
              <a:noFill/>
            </a:ln>
          </p:spPr>
        </p:pic>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6371" name="Shape 6371"/>
        <p:cNvGrpSpPr/>
        <p:nvPr/>
      </p:nvGrpSpPr>
      <p:grpSpPr>
        <a:xfrm>
          <a:off x="0" y="0"/>
          <a:ext cx="0" cy="0"/>
          <a:chOff x="0" y="0"/>
          <a:chExt cx="0" cy="0"/>
        </a:xfrm>
      </p:grpSpPr>
      <p:sp>
        <p:nvSpPr>
          <p:cNvPr id="6372" name="Google Shape;6372;p1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373" name="Google Shape;6373;p125"/>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Lato"/>
              <a:buChar char="●"/>
              <a:defRPr/>
            </a:lvl1pPr>
            <a:lvl2pPr indent="-317500" lvl="1" marL="914400">
              <a:spcBef>
                <a:spcPts val="0"/>
              </a:spcBef>
              <a:spcAft>
                <a:spcPts val="0"/>
              </a:spcAft>
              <a:buSzPts val="1400"/>
              <a:buFont typeface="Lato"/>
              <a:buChar char="○"/>
              <a:defRPr/>
            </a:lvl2pPr>
            <a:lvl3pPr indent="-317500" lvl="2" marL="1371600">
              <a:lnSpc>
                <a:spcPct val="115000"/>
              </a:lnSpc>
              <a:spcBef>
                <a:spcPts val="0"/>
              </a:spcBef>
              <a:spcAft>
                <a:spcPts val="0"/>
              </a:spcAft>
              <a:buSzPts val="1400"/>
              <a:buFont typeface="Lato"/>
              <a:buChar char="■"/>
              <a:defRPr/>
            </a:lvl3pPr>
            <a:lvl4pPr indent="-317500" lvl="3" marL="1828800">
              <a:lnSpc>
                <a:spcPct val="115000"/>
              </a:lnSpc>
              <a:spcBef>
                <a:spcPts val="0"/>
              </a:spcBef>
              <a:spcAft>
                <a:spcPts val="0"/>
              </a:spcAft>
              <a:buSzPts val="1400"/>
              <a:buFont typeface="Lato"/>
              <a:buChar char="●"/>
              <a:defRPr/>
            </a:lvl4pPr>
            <a:lvl5pPr indent="-317500" lvl="4" marL="2286000">
              <a:lnSpc>
                <a:spcPct val="115000"/>
              </a:lnSpc>
              <a:spcBef>
                <a:spcPts val="0"/>
              </a:spcBef>
              <a:spcAft>
                <a:spcPts val="0"/>
              </a:spcAft>
              <a:buSzPts val="1400"/>
              <a:buFont typeface="Lato"/>
              <a:buChar char="○"/>
              <a:defRPr/>
            </a:lvl5pPr>
            <a:lvl6pPr indent="-317500" lvl="5" marL="2743200">
              <a:lnSpc>
                <a:spcPct val="115000"/>
              </a:lnSpc>
              <a:spcBef>
                <a:spcPts val="0"/>
              </a:spcBef>
              <a:spcAft>
                <a:spcPts val="0"/>
              </a:spcAft>
              <a:buSzPts val="1400"/>
              <a:buFont typeface="Lato"/>
              <a:buChar char="■"/>
              <a:defRPr/>
            </a:lvl6pPr>
            <a:lvl7pPr indent="-317500" lvl="6" marL="3200400">
              <a:lnSpc>
                <a:spcPct val="115000"/>
              </a:lnSpc>
              <a:spcBef>
                <a:spcPts val="0"/>
              </a:spcBef>
              <a:spcAft>
                <a:spcPts val="0"/>
              </a:spcAft>
              <a:buSzPts val="1400"/>
              <a:buFont typeface="Lato"/>
              <a:buChar char="●"/>
              <a:defRPr/>
            </a:lvl7pPr>
            <a:lvl8pPr indent="-317500" lvl="7" marL="3657600">
              <a:lnSpc>
                <a:spcPct val="115000"/>
              </a:lnSpc>
              <a:spcBef>
                <a:spcPts val="0"/>
              </a:spcBef>
              <a:spcAft>
                <a:spcPts val="0"/>
              </a:spcAft>
              <a:buSzPts val="1400"/>
              <a:buFont typeface="Lato"/>
              <a:buChar char="○"/>
              <a:defRPr/>
            </a:lvl8pPr>
            <a:lvl9pPr indent="-317500" lvl="8" marL="4114800">
              <a:lnSpc>
                <a:spcPct val="115000"/>
              </a:lnSpc>
              <a:spcBef>
                <a:spcPts val="0"/>
              </a:spcBef>
              <a:spcAft>
                <a:spcPts val="0"/>
              </a:spcAft>
              <a:buSzPts val="1400"/>
              <a:buFont typeface="Lato"/>
              <a:buChar char="■"/>
              <a:defRPr/>
            </a:lvl9pPr>
          </a:lstStyle>
          <a:p/>
        </p:txBody>
      </p:sp>
      <p:grpSp>
        <p:nvGrpSpPr>
          <p:cNvPr id="6374" name="Google Shape;6374;p125"/>
          <p:cNvGrpSpPr/>
          <p:nvPr/>
        </p:nvGrpSpPr>
        <p:grpSpPr>
          <a:xfrm>
            <a:off x="-320353" y="-106506"/>
            <a:ext cx="10983688" cy="5008462"/>
            <a:chOff x="-320353" y="-106506"/>
            <a:chExt cx="10983688" cy="5008462"/>
          </a:xfrm>
        </p:grpSpPr>
        <p:grpSp>
          <p:nvGrpSpPr>
            <p:cNvPr id="6375" name="Google Shape;6375;p125"/>
            <p:cNvGrpSpPr/>
            <p:nvPr/>
          </p:nvGrpSpPr>
          <p:grpSpPr>
            <a:xfrm rot="5400000">
              <a:off x="8150054" y="-411324"/>
              <a:ext cx="2208462" cy="2818099"/>
              <a:chOff x="1552714" y="365650"/>
              <a:chExt cx="3660030" cy="4671140"/>
            </a:xfrm>
          </p:grpSpPr>
          <p:sp>
            <p:nvSpPr>
              <p:cNvPr id="6376" name="Google Shape;6376;p125"/>
              <p:cNvSpPr/>
              <p:nvPr/>
            </p:nvSpPr>
            <p:spPr>
              <a:xfrm>
                <a:off x="2974206" y="3647363"/>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7" name="Google Shape;6377;p125"/>
              <p:cNvSpPr/>
              <p:nvPr/>
            </p:nvSpPr>
            <p:spPr>
              <a:xfrm>
                <a:off x="2028444" y="3960352"/>
                <a:ext cx="408001" cy="353266"/>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8" name="Google Shape;6378;p125"/>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9" name="Google Shape;6379;p125"/>
              <p:cNvSpPr/>
              <p:nvPr/>
            </p:nvSpPr>
            <p:spPr>
              <a:xfrm>
                <a:off x="1552714" y="3511218"/>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125"/>
              <p:cNvSpPr/>
              <p:nvPr/>
            </p:nvSpPr>
            <p:spPr>
              <a:xfrm>
                <a:off x="2089642" y="4730654"/>
                <a:ext cx="354865" cy="306136"/>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1" name="Google Shape;6381;p125"/>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2" name="Google Shape;6382;p125"/>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3" name="Google Shape;6383;p12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125"/>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5" name="Google Shape;6385;p125"/>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6" name="Google Shape;6386;p125"/>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12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8" name="Google Shape;6388;p12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9" name="Google Shape;6389;p12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0" name="Google Shape;6390;p125"/>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1" name="Google Shape;6391;p125"/>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2" name="Google Shape;6392;p125"/>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3" name="Google Shape;6393;p125"/>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4" name="Google Shape;6394;p125"/>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5" name="Google Shape;6395;p125"/>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6" name="Google Shape;6396;p125"/>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97" name="Google Shape;6397;p125"/>
            <p:cNvGrpSpPr/>
            <p:nvPr/>
          </p:nvGrpSpPr>
          <p:grpSpPr>
            <a:xfrm rot="5400000">
              <a:off x="-265984" y="3499473"/>
              <a:ext cx="1348115" cy="1456853"/>
              <a:chOff x="2886825" y="959817"/>
              <a:chExt cx="2325940" cy="2513983"/>
            </a:xfrm>
          </p:grpSpPr>
          <p:sp>
            <p:nvSpPr>
              <p:cNvPr id="6398" name="Google Shape;6398;p125"/>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9" name="Google Shape;6399;p12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0" name="Google Shape;6400;p12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1" name="Google Shape;6401;p12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2" name="Google Shape;6402;p125"/>
              <p:cNvSpPr/>
              <p:nvPr/>
            </p:nvSpPr>
            <p:spPr>
              <a:xfrm>
                <a:off x="4682626" y="1488290"/>
                <a:ext cx="410053" cy="3551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3" name="Google Shape;6403;p125"/>
              <p:cNvSpPr/>
              <p:nvPr/>
            </p:nvSpPr>
            <p:spPr>
              <a:xfrm>
                <a:off x="4347636" y="1681222"/>
                <a:ext cx="410053" cy="355172"/>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4" name="Google Shape;6404;p125"/>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5" name="Google Shape;6405;p125"/>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6" name="Google Shape;6406;p125"/>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7" name="Google Shape;6407;p125"/>
              <p:cNvSpPr/>
              <p:nvPr/>
            </p:nvSpPr>
            <p:spPr>
              <a:xfrm>
                <a:off x="4841293" y="959817"/>
                <a:ext cx="371472" cy="320487"/>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8" name="Google Shape;6408;p12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409" name="Google Shape;6409;p125"/>
          <p:cNvGrpSpPr/>
          <p:nvPr/>
        </p:nvGrpSpPr>
        <p:grpSpPr>
          <a:xfrm>
            <a:off x="91743" y="-263762"/>
            <a:ext cx="9090041" cy="5870179"/>
            <a:chOff x="91743" y="-263762"/>
            <a:chExt cx="9090041" cy="5870179"/>
          </a:xfrm>
        </p:grpSpPr>
        <p:pic>
          <p:nvPicPr>
            <p:cNvPr id="6410" name="Google Shape;6410;p125"/>
            <p:cNvPicPr preferRelativeResize="0"/>
            <p:nvPr/>
          </p:nvPicPr>
          <p:blipFill rotWithShape="1">
            <a:blip r:embed="rId2">
              <a:alphaModFix/>
            </a:blip>
            <a:srcRect b="0" l="0" r="29612" t="0"/>
            <a:stretch/>
          </p:blipFill>
          <p:spPr>
            <a:xfrm rot="7841885">
              <a:off x="8207062" y="-169523"/>
              <a:ext cx="714299" cy="1014792"/>
            </a:xfrm>
            <a:prstGeom prst="rect">
              <a:avLst/>
            </a:prstGeom>
            <a:noFill/>
            <a:ln>
              <a:noFill/>
            </a:ln>
          </p:spPr>
        </p:pic>
        <p:pic>
          <p:nvPicPr>
            <p:cNvPr id="6411" name="Google Shape;6411;p125"/>
            <p:cNvPicPr preferRelativeResize="0"/>
            <p:nvPr/>
          </p:nvPicPr>
          <p:blipFill rotWithShape="1">
            <a:blip r:embed="rId3">
              <a:alphaModFix/>
            </a:blip>
            <a:srcRect b="0" l="17380" r="18249" t="-2753"/>
            <a:stretch/>
          </p:blipFill>
          <p:spPr>
            <a:xfrm rot="10610269">
              <a:off x="128292" y="4234505"/>
              <a:ext cx="868342" cy="1348989"/>
            </a:xfrm>
            <a:prstGeom prst="rect">
              <a:avLst/>
            </a:prstGeom>
            <a:noFill/>
            <a:ln>
              <a:noFill/>
            </a:ln>
          </p:spPr>
        </p:pic>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6412" name="Shape 6412"/>
        <p:cNvGrpSpPr/>
        <p:nvPr/>
      </p:nvGrpSpPr>
      <p:grpSpPr>
        <a:xfrm>
          <a:off x="0" y="0"/>
          <a:ext cx="0" cy="0"/>
          <a:chOff x="0" y="0"/>
          <a:chExt cx="0" cy="0"/>
        </a:xfrm>
      </p:grpSpPr>
      <p:sp>
        <p:nvSpPr>
          <p:cNvPr id="6413" name="Google Shape;6413;p1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414" name="Google Shape;6414;p126"/>
          <p:cNvSpPr txBox="1"/>
          <p:nvPr>
            <p:ph idx="1" type="body"/>
          </p:nvPr>
        </p:nvSpPr>
        <p:spPr>
          <a:xfrm>
            <a:off x="720000" y="1215750"/>
            <a:ext cx="7704000" cy="1295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6415" name="Google Shape;6415;p126"/>
          <p:cNvGrpSpPr/>
          <p:nvPr/>
        </p:nvGrpSpPr>
        <p:grpSpPr>
          <a:xfrm>
            <a:off x="-374481" y="3970996"/>
            <a:ext cx="2941933" cy="3110486"/>
            <a:chOff x="-374481" y="3970996"/>
            <a:chExt cx="2941933" cy="3110486"/>
          </a:xfrm>
        </p:grpSpPr>
        <p:grpSp>
          <p:nvGrpSpPr>
            <p:cNvPr id="6416" name="Google Shape;6416;p126"/>
            <p:cNvGrpSpPr/>
            <p:nvPr/>
          </p:nvGrpSpPr>
          <p:grpSpPr>
            <a:xfrm rot="-5400000">
              <a:off x="-458757" y="4055272"/>
              <a:ext cx="3110486" cy="2941933"/>
              <a:chOff x="363575" y="365650"/>
              <a:chExt cx="4949850" cy="4681625"/>
            </a:xfrm>
          </p:grpSpPr>
          <p:sp>
            <p:nvSpPr>
              <p:cNvPr id="6417" name="Google Shape;6417;p126"/>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8" name="Google Shape;6418;p126"/>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9" name="Google Shape;6419;p126"/>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0" name="Google Shape;6420;p126"/>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1" name="Google Shape;6421;p126"/>
              <p:cNvSpPr/>
              <p:nvPr/>
            </p:nvSpPr>
            <p:spPr>
              <a:xfrm>
                <a:off x="3579246" y="3509541"/>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2" name="Google Shape;6422;p126"/>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3" name="Google Shape;6423;p126"/>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4" name="Google Shape;6424;p126"/>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5" name="Google Shape;6425;p126"/>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6" name="Google Shape;6426;p126"/>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7" name="Google Shape;6427;p126"/>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8" name="Google Shape;6428;p126"/>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9" name="Google Shape;6429;p126"/>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0" name="Google Shape;6430;p126"/>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126"/>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126"/>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3" name="Google Shape;6433;p126"/>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4" name="Google Shape;6434;p126"/>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5" name="Google Shape;6435;p126"/>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6" name="Google Shape;6436;p126"/>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7" name="Google Shape;6437;p126"/>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8" name="Google Shape;6438;p126"/>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39" name="Google Shape;6439;p126"/>
            <p:cNvGrpSpPr/>
            <p:nvPr/>
          </p:nvGrpSpPr>
          <p:grpSpPr>
            <a:xfrm rot="-5400000">
              <a:off x="-174571" y="4016084"/>
              <a:ext cx="2259868" cy="2659687"/>
              <a:chOff x="1327325" y="365650"/>
              <a:chExt cx="3596225" cy="4232475"/>
            </a:xfrm>
          </p:grpSpPr>
          <p:sp>
            <p:nvSpPr>
              <p:cNvPr id="6440" name="Google Shape;6440;p126"/>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1" name="Google Shape;6441;p126"/>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2" name="Google Shape;6442;p126"/>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3" name="Google Shape;6443;p126"/>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4" name="Google Shape;6444;p126"/>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5" name="Google Shape;6445;p126"/>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126"/>
              <p:cNvSpPr/>
              <p:nvPr/>
            </p:nvSpPr>
            <p:spPr>
              <a:xfrm>
                <a:off x="3969121" y="3284966"/>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7" name="Google Shape;6447;p126"/>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8" name="Google Shape;6448;p126"/>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9" name="Google Shape;6449;p126"/>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0" name="Google Shape;6450;p126"/>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1" name="Google Shape;6451;p126"/>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2" name="Google Shape;6452;p126"/>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3" name="Google Shape;6453;p126"/>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4" name="Google Shape;6454;p126"/>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5" name="Google Shape;6455;p126"/>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6" name="Google Shape;6456;p126"/>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7" name="Google Shape;6457;p126"/>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8" name="Google Shape;6458;p126"/>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126"/>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0" name="Google Shape;6460;p126"/>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461" name="Google Shape;6461;p126"/>
          <p:cNvGrpSpPr/>
          <p:nvPr/>
        </p:nvGrpSpPr>
        <p:grpSpPr>
          <a:xfrm>
            <a:off x="8571728" y="539496"/>
            <a:ext cx="776718" cy="2496858"/>
            <a:chOff x="8280253" y="-933479"/>
            <a:chExt cx="776718" cy="2496858"/>
          </a:xfrm>
        </p:grpSpPr>
        <p:sp>
          <p:nvSpPr>
            <p:cNvPr id="6462" name="Google Shape;6462;p126"/>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126"/>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4" name="Google Shape;6464;p126"/>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5" name="Google Shape;6465;p126"/>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6" name="Google Shape;6466;p126"/>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7" name="Google Shape;6467;p126"/>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126"/>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126"/>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126"/>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126"/>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2" name="Google Shape;6472;p126"/>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3" name="Google Shape;6473;p126"/>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74" name="Google Shape;6474;p126"/>
          <p:cNvPicPr preferRelativeResize="0"/>
          <p:nvPr/>
        </p:nvPicPr>
        <p:blipFill rotWithShape="1">
          <a:blip r:embed="rId2">
            <a:alphaModFix/>
          </a:blip>
          <a:srcRect b="21747" l="19248" r="24635" t="9343"/>
          <a:stretch/>
        </p:blipFill>
        <p:spPr>
          <a:xfrm rot="3095536">
            <a:off x="8577850" y="-399853"/>
            <a:ext cx="1529971" cy="187870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
    <p:spTree>
      <p:nvGrpSpPr>
        <p:cNvPr id="6475" name="Shape 6475"/>
        <p:cNvGrpSpPr/>
        <p:nvPr/>
      </p:nvGrpSpPr>
      <p:grpSpPr>
        <a:xfrm>
          <a:off x="0" y="0"/>
          <a:ext cx="0" cy="0"/>
          <a:chOff x="0" y="0"/>
          <a:chExt cx="0" cy="0"/>
        </a:xfrm>
      </p:grpSpPr>
      <p:sp>
        <p:nvSpPr>
          <p:cNvPr id="6476" name="Google Shape;6476;p1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477" name="Google Shape;6477;p127"/>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6478" name="Google Shape;6478;p127"/>
          <p:cNvGrpSpPr/>
          <p:nvPr/>
        </p:nvGrpSpPr>
        <p:grpSpPr>
          <a:xfrm>
            <a:off x="-145710" y="1386445"/>
            <a:ext cx="9383341" cy="3832482"/>
            <a:chOff x="-145710" y="1386445"/>
            <a:chExt cx="9383341" cy="3832482"/>
          </a:xfrm>
        </p:grpSpPr>
        <p:grpSp>
          <p:nvGrpSpPr>
            <p:cNvPr id="6479" name="Google Shape;6479;p127"/>
            <p:cNvGrpSpPr/>
            <p:nvPr/>
          </p:nvGrpSpPr>
          <p:grpSpPr>
            <a:xfrm>
              <a:off x="-145710" y="1386445"/>
              <a:ext cx="736979" cy="1645115"/>
              <a:chOff x="-145710" y="1386445"/>
              <a:chExt cx="736979" cy="1645115"/>
            </a:xfrm>
          </p:grpSpPr>
          <p:grpSp>
            <p:nvGrpSpPr>
              <p:cNvPr id="6480" name="Google Shape;6480;p127"/>
              <p:cNvGrpSpPr/>
              <p:nvPr/>
            </p:nvGrpSpPr>
            <p:grpSpPr>
              <a:xfrm>
                <a:off x="-145710" y="1824882"/>
                <a:ext cx="736979" cy="1206678"/>
                <a:chOff x="-145710" y="-63843"/>
                <a:chExt cx="736979" cy="1206678"/>
              </a:xfrm>
            </p:grpSpPr>
            <p:sp>
              <p:nvSpPr>
                <p:cNvPr id="6481" name="Google Shape;6481;p127"/>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2" name="Google Shape;6482;p127"/>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3" name="Google Shape;6483;p127"/>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4" name="Google Shape;6484;p127"/>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5" name="Google Shape;6485;p127"/>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6" name="Google Shape;6486;p127"/>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7" name="Google Shape;6487;p127"/>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8" name="Google Shape;6488;p127"/>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9" name="Google Shape;6489;p127"/>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0" name="Google Shape;6490;p127"/>
              <p:cNvGrpSpPr/>
              <p:nvPr/>
            </p:nvGrpSpPr>
            <p:grpSpPr>
              <a:xfrm>
                <a:off x="-23637" y="1386445"/>
                <a:ext cx="358448" cy="487220"/>
                <a:chOff x="-19537" y="-63843"/>
                <a:chExt cx="358448" cy="487220"/>
              </a:xfrm>
            </p:grpSpPr>
            <p:sp>
              <p:nvSpPr>
                <p:cNvPr id="6491" name="Google Shape;6491;p127"/>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127"/>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493" name="Google Shape;6493;p127"/>
            <p:cNvGrpSpPr/>
            <p:nvPr/>
          </p:nvGrpSpPr>
          <p:grpSpPr>
            <a:xfrm>
              <a:off x="7623926" y="4379978"/>
              <a:ext cx="1613705" cy="838949"/>
              <a:chOff x="7623926" y="4379978"/>
              <a:chExt cx="1613705" cy="838949"/>
            </a:xfrm>
          </p:grpSpPr>
          <p:sp>
            <p:nvSpPr>
              <p:cNvPr id="6494" name="Google Shape;6494;p127"/>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5" name="Google Shape;6495;p127"/>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6" name="Google Shape;6496;p127"/>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7" name="Google Shape;6497;p127"/>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127"/>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9" name="Google Shape;6499;p127"/>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0" name="Google Shape;6500;p127"/>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127"/>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2" name="Google Shape;6502;p127"/>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3" name="Google Shape;6503;p127"/>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127"/>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5" name="Google Shape;6505;p127"/>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6" name="Google Shape;6506;p127"/>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7" name="Google Shape;6507;p127"/>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508" name="Google Shape;6508;p127"/>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6509" name="Shape 6509"/>
        <p:cNvGrpSpPr/>
        <p:nvPr/>
      </p:nvGrpSpPr>
      <p:grpSpPr>
        <a:xfrm>
          <a:off x="0" y="0"/>
          <a:ext cx="0" cy="0"/>
          <a:chOff x="0" y="0"/>
          <a:chExt cx="0" cy="0"/>
        </a:xfrm>
      </p:grpSpPr>
      <p:sp>
        <p:nvSpPr>
          <p:cNvPr id="6510" name="Google Shape;6510;p1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511" name="Google Shape;6511;p128"/>
          <p:cNvSpPr txBox="1"/>
          <p:nvPr>
            <p:ph idx="1" type="subTitle"/>
          </p:nvPr>
        </p:nvSpPr>
        <p:spPr>
          <a:xfrm>
            <a:off x="861425"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512" name="Google Shape;6512;p128"/>
          <p:cNvSpPr txBox="1"/>
          <p:nvPr>
            <p:ph idx="2" type="subTitle"/>
          </p:nvPr>
        </p:nvSpPr>
        <p:spPr>
          <a:xfrm>
            <a:off x="3484350" y="34220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513" name="Google Shape;6513;p128"/>
          <p:cNvSpPr txBox="1"/>
          <p:nvPr>
            <p:ph idx="3" type="subTitle"/>
          </p:nvPr>
        </p:nvSpPr>
        <p:spPr>
          <a:xfrm>
            <a:off x="6107274"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514" name="Google Shape;6514;p128"/>
          <p:cNvSpPr txBox="1"/>
          <p:nvPr>
            <p:ph idx="4" type="subTitle"/>
          </p:nvPr>
        </p:nvSpPr>
        <p:spPr>
          <a:xfrm>
            <a:off x="86142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6515" name="Google Shape;6515;p128"/>
          <p:cNvSpPr txBox="1"/>
          <p:nvPr>
            <p:ph idx="5" type="subTitle"/>
          </p:nvPr>
        </p:nvSpPr>
        <p:spPr>
          <a:xfrm>
            <a:off x="3484347" y="31088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6516" name="Google Shape;6516;p128"/>
          <p:cNvSpPr txBox="1"/>
          <p:nvPr>
            <p:ph idx="6" type="subTitle"/>
          </p:nvPr>
        </p:nvSpPr>
        <p:spPr>
          <a:xfrm>
            <a:off x="610727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grpSp>
        <p:nvGrpSpPr>
          <p:cNvPr id="6517" name="Google Shape;6517;p128"/>
          <p:cNvGrpSpPr/>
          <p:nvPr/>
        </p:nvGrpSpPr>
        <p:grpSpPr>
          <a:xfrm>
            <a:off x="-151973" y="-461074"/>
            <a:ext cx="9625866" cy="5844448"/>
            <a:chOff x="-151973" y="-461074"/>
            <a:chExt cx="9625866" cy="5844448"/>
          </a:xfrm>
        </p:grpSpPr>
        <p:grpSp>
          <p:nvGrpSpPr>
            <p:cNvPr id="6518" name="Google Shape;6518;p128"/>
            <p:cNvGrpSpPr/>
            <p:nvPr/>
          </p:nvGrpSpPr>
          <p:grpSpPr>
            <a:xfrm rot="5400000">
              <a:off x="1156950" y="-1769997"/>
              <a:ext cx="1596342" cy="4214189"/>
              <a:chOff x="-206225" y="1111253"/>
              <a:chExt cx="1596342" cy="4214189"/>
            </a:xfrm>
          </p:grpSpPr>
          <p:sp>
            <p:nvSpPr>
              <p:cNvPr id="6519" name="Google Shape;6519;p128"/>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128"/>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128"/>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128"/>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3" name="Google Shape;6523;p128"/>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128"/>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128"/>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6" name="Google Shape;6526;p128"/>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7" name="Google Shape;6527;p128"/>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8" name="Google Shape;6528;p128"/>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9" name="Google Shape;6529;p128"/>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0" name="Google Shape;6530;p128"/>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1" name="Google Shape;6531;p128"/>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2" name="Google Shape;6532;p128"/>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3" name="Google Shape;6533;p128"/>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4" name="Google Shape;6534;p128"/>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5" name="Google Shape;6535;p128"/>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6" name="Google Shape;6536;p128"/>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128"/>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8" name="Google Shape;6538;p128"/>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9" name="Google Shape;6539;p128"/>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0" name="Google Shape;6540;p128"/>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1" name="Google Shape;6541;p128"/>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2" name="Google Shape;6542;p128"/>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3" name="Google Shape;6543;p128"/>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4" name="Google Shape;6544;p128"/>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45" name="Google Shape;6545;p128"/>
            <p:cNvGrpSpPr/>
            <p:nvPr/>
          </p:nvGrpSpPr>
          <p:grpSpPr>
            <a:xfrm rot="10799304">
              <a:off x="7570144" y="4514075"/>
              <a:ext cx="1903748" cy="869106"/>
              <a:chOff x="1717200" y="1713050"/>
              <a:chExt cx="3856083" cy="1760750"/>
            </a:xfrm>
          </p:grpSpPr>
          <p:sp>
            <p:nvSpPr>
              <p:cNvPr id="6546" name="Google Shape;6546;p128"/>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7" name="Google Shape;6547;p128"/>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8" name="Google Shape;6548;p128"/>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128"/>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128"/>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128"/>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128"/>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3" name="Google Shape;6553;p128"/>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4" name="Google Shape;6554;p128"/>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5" name="Google Shape;6555;p128"/>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6" name="Google Shape;6556;p128"/>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7" name="Google Shape;6557;p128"/>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8" name="Google Shape;6558;p128"/>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9" name="Google Shape;6559;p128"/>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0" name="Google Shape;6560;p128"/>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561" name="Google Shape;6561;p128"/>
          <p:cNvPicPr preferRelativeResize="0"/>
          <p:nvPr/>
        </p:nvPicPr>
        <p:blipFill rotWithShape="1">
          <a:blip r:embed="rId2">
            <a:alphaModFix/>
          </a:blip>
          <a:srcRect b="0" l="17380" r="18249" t="-2753"/>
          <a:stretch/>
        </p:blipFill>
        <p:spPr>
          <a:xfrm rot="-9825226">
            <a:off x="60460" y="400783"/>
            <a:ext cx="797131" cy="1238366"/>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6562" name="Shape 6562"/>
        <p:cNvGrpSpPr/>
        <p:nvPr/>
      </p:nvGrpSpPr>
      <p:grpSpPr>
        <a:xfrm>
          <a:off x="0" y="0"/>
          <a:ext cx="0" cy="0"/>
          <a:chOff x="0" y="0"/>
          <a:chExt cx="0" cy="0"/>
        </a:xfrm>
      </p:grpSpPr>
      <p:grpSp>
        <p:nvGrpSpPr>
          <p:cNvPr id="6563" name="Google Shape;6563;p129"/>
          <p:cNvGrpSpPr/>
          <p:nvPr/>
        </p:nvGrpSpPr>
        <p:grpSpPr>
          <a:xfrm>
            <a:off x="-145710" y="-63843"/>
            <a:ext cx="9397289" cy="5378361"/>
            <a:chOff x="-145710" y="-63843"/>
            <a:chExt cx="9397289" cy="5378361"/>
          </a:xfrm>
        </p:grpSpPr>
        <p:grpSp>
          <p:nvGrpSpPr>
            <p:cNvPr id="6564" name="Google Shape;6564;p129"/>
            <p:cNvGrpSpPr/>
            <p:nvPr/>
          </p:nvGrpSpPr>
          <p:grpSpPr>
            <a:xfrm>
              <a:off x="7770719" y="4394775"/>
              <a:ext cx="1480860" cy="919743"/>
              <a:chOff x="7770719" y="4394775"/>
              <a:chExt cx="1480860" cy="919743"/>
            </a:xfrm>
          </p:grpSpPr>
          <p:sp>
            <p:nvSpPr>
              <p:cNvPr id="6565" name="Google Shape;6565;p129"/>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129"/>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129"/>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8" name="Google Shape;6568;p129"/>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9" name="Google Shape;6569;p129"/>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0" name="Google Shape;6570;p129"/>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1" name="Google Shape;6571;p129"/>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2" name="Google Shape;6572;p129"/>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3" name="Google Shape;6573;p129"/>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4" name="Google Shape;6574;p129"/>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5" name="Google Shape;6575;p129"/>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76" name="Google Shape;6576;p129"/>
            <p:cNvGrpSpPr/>
            <p:nvPr/>
          </p:nvGrpSpPr>
          <p:grpSpPr>
            <a:xfrm>
              <a:off x="-145710" y="-63843"/>
              <a:ext cx="736979" cy="1206678"/>
              <a:chOff x="-145710" y="-63843"/>
              <a:chExt cx="736979" cy="1206678"/>
            </a:xfrm>
          </p:grpSpPr>
          <p:sp>
            <p:nvSpPr>
              <p:cNvPr id="6577" name="Google Shape;6577;p129"/>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8" name="Google Shape;6578;p129"/>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9" name="Google Shape;6579;p129"/>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0" name="Google Shape;6580;p129"/>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1" name="Google Shape;6581;p129"/>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2" name="Google Shape;6582;p129"/>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3" name="Google Shape;6583;p129"/>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4" name="Google Shape;6584;p129"/>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5" name="Google Shape;6585;p129"/>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586" name="Google Shape;6586;p129"/>
          <p:cNvPicPr preferRelativeResize="0"/>
          <p:nvPr/>
        </p:nvPicPr>
        <p:blipFill rotWithShape="1">
          <a:blip r:embed="rId2">
            <a:alphaModFix/>
          </a:blip>
          <a:srcRect b="17294" l="0" r="0" t="12371"/>
          <a:stretch/>
        </p:blipFill>
        <p:spPr>
          <a:xfrm rot="-7019515">
            <a:off x="7853402" y="4503469"/>
            <a:ext cx="2510626" cy="1765787"/>
          </a:xfrm>
          <a:prstGeom prst="rect">
            <a:avLst/>
          </a:prstGeom>
          <a:noFill/>
          <a:ln>
            <a:noFill/>
          </a:ln>
        </p:spPr>
      </p:pic>
      <p:sp>
        <p:nvSpPr>
          <p:cNvPr id="6587" name="Google Shape;6587;p12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588" name="Google Shape;6588;p129"/>
          <p:cNvSpPr txBox="1"/>
          <p:nvPr>
            <p:ph idx="1" type="subTitle"/>
          </p:nvPr>
        </p:nvSpPr>
        <p:spPr>
          <a:xfrm>
            <a:off x="896975" y="1499418"/>
            <a:ext cx="7412400" cy="530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6589" name="Google Shape;6589;p129"/>
          <p:cNvSpPr txBox="1"/>
          <p:nvPr>
            <p:ph idx="2" type="subTitle"/>
          </p:nvPr>
        </p:nvSpPr>
        <p:spPr>
          <a:xfrm>
            <a:off x="896975" y="2708396"/>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6590" name="Google Shape;6590;p129"/>
          <p:cNvSpPr txBox="1"/>
          <p:nvPr>
            <p:ph idx="3" type="subTitle"/>
          </p:nvPr>
        </p:nvSpPr>
        <p:spPr>
          <a:xfrm>
            <a:off x="896975" y="3914675"/>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6591" name="Google Shape;6591;p129"/>
          <p:cNvSpPr txBox="1"/>
          <p:nvPr>
            <p:ph idx="4" type="subTitle"/>
          </p:nvPr>
        </p:nvSpPr>
        <p:spPr>
          <a:xfrm>
            <a:off x="896975" y="1256200"/>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592" name="Google Shape;6592;p129"/>
          <p:cNvSpPr txBox="1"/>
          <p:nvPr>
            <p:ph idx="5" type="subTitle"/>
          </p:nvPr>
        </p:nvSpPr>
        <p:spPr>
          <a:xfrm>
            <a:off x="896975" y="2456738"/>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593" name="Google Shape;6593;p129"/>
          <p:cNvSpPr txBox="1"/>
          <p:nvPr>
            <p:ph idx="6" type="subTitle"/>
          </p:nvPr>
        </p:nvSpPr>
        <p:spPr>
          <a:xfrm>
            <a:off x="896975" y="3657275"/>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_1">
    <p:spTree>
      <p:nvGrpSpPr>
        <p:cNvPr id="6594" name="Shape 6594"/>
        <p:cNvGrpSpPr/>
        <p:nvPr/>
      </p:nvGrpSpPr>
      <p:grpSpPr>
        <a:xfrm>
          <a:off x="0" y="0"/>
          <a:ext cx="0" cy="0"/>
          <a:chOff x="0" y="0"/>
          <a:chExt cx="0" cy="0"/>
        </a:xfrm>
      </p:grpSpPr>
      <p:grpSp>
        <p:nvGrpSpPr>
          <p:cNvPr id="6595" name="Google Shape;6595;p130"/>
          <p:cNvGrpSpPr/>
          <p:nvPr/>
        </p:nvGrpSpPr>
        <p:grpSpPr>
          <a:xfrm>
            <a:off x="-392406" y="-60036"/>
            <a:ext cx="9572695" cy="5441049"/>
            <a:chOff x="-392406" y="-60036"/>
            <a:chExt cx="9572695" cy="5441049"/>
          </a:xfrm>
        </p:grpSpPr>
        <p:grpSp>
          <p:nvGrpSpPr>
            <p:cNvPr id="6596" name="Google Shape;6596;p130"/>
            <p:cNvGrpSpPr/>
            <p:nvPr/>
          </p:nvGrpSpPr>
          <p:grpSpPr>
            <a:xfrm flipH="1" rot="10800000">
              <a:off x="-392406" y="3710081"/>
              <a:ext cx="2014870" cy="1670931"/>
              <a:chOff x="-324794" y="-154536"/>
              <a:chExt cx="2014870" cy="1670931"/>
            </a:xfrm>
          </p:grpSpPr>
          <p:sp>
            <p:nvSpPr>
              <p:cNvPr id="6597" name="Google Shape;6597;p130"/>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130"/>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130"/>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130"/>
              <p:cNvSpPr/>
              <p:nvPr/>
            </p:nvSpPr>
            <p:spPr>
              <a:xfrm>
                <a:off x="165204" y="227730"/>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1" name="Google Shape;6601;p130"/>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2" name="Google Shape;6602;p130"/>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3" name="Google Shape;6603;p130"/>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4" name="Google Shape;6604;p130"/>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5" name="Google Shape;6605;p130"/>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6" name="Google Shape;6606;p130"/>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7" name="Google Shape;6607;p130"/>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8" name="Google Shape;6608;p130"/>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130"/>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0" name="Google Shape;6610;p130"/>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1" name="Google Shape;6611;p130"/>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130"/>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3" name="Google Shape;6613;p130"/>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130"/>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130"/>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6" name="Google Shape;6616;p130"/>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17" name="Google Shape;6617;p130"/>
            <p:cNvGrpSpPr/>
            <p:nvPr/>
          </p:nvGrpSpPr>
          <p:grpSpPr>
            <a:xfrm>
              <a:off x="8212943" y="-60036"/>
              <a:ext cx="967346" cy="1046239"/>
              <a:chOff x="8212943" y="-60036"/>
              <a:chExt cx="967346" cy="1046239"/>
            </a:xfrm>
          </p:grpSpPr>
          <p:sp>
            <p:nvSpPr>
              <p:cNvPr id="6618" name="Google Shape;6618;p130"/>
              <p:cNvSpPr/>
              <p:nvPr/>
            </p:nvSpPr>
            <p:spPr>
              <a:xfrm flipH="1">
                <a:off x="8587242" y="-60036"/>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9" name="Google Shape;6619;p130"/>
              <p:cNvSpPr/>
              <p:nvPr/>
            </p:nvSpPr>
            <p:spPr>
              <a:xfrm flipH="1">
                <a:off x="9003724" y="833064"/>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0" name="Google Shape;6620;p130"/>
              <p:cNvSpPr/>
              <p:nvPr/>
            </p:nvSpPr>
            <p:spPr>
              <a:xfrm flipH="1">
                <a:off x="8430768" y="131689"/>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1" name="Google Shape;6621;p130"/>
              <p:cNvSpPr/>
              <p:nvPr/>
            </p:nvSpPr>
            <p:spPr>
              <a:xfrm flipH="1">
                <a:off x="8822025" y="75212"/>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2" name="Google Shape;6622;p130"/>
              <p:cNvSpPr/>
              <p:nvPr/>
            </p:nvSpPr>
            <p:spPr>
              <a:xfrm flipH="1">
                <a:off x="8587242" y="210445"/>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3" name="Google Shape;6623;p130"/>
              <p:cNvSpPr/>
              <p:nvPr/>
            </p:nvSpPr>
            <p:spPr>
              <a:xfrm flipH="1">
                <a:off x="8822025" y="345694"/>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4" name="Google Shape;6624;p130"/>
              <p:cNvSpPr/>
              <p:nvPr/>
            </p:nvSpPr>
            <p:spPr>
              <a:xfrm flipH="1">
                <a:off x="8212943" y="266914"/>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625" name="Google Shape;6625;p130"/>
          <p:cNvPicPr preferRelativeResize="0"/>
          <p:nvPr/>
        </p:nvPicPr>
        <p:blipFill rotWithShape="1">
          <a:blip r:embed="rId2">
            <a:alphaModFix/>
          </a:blip>
          <a:srcRect b="0" l="0" r="28652" t="0"/>
          <a:stretch/>
        </p:blipFill>
        <p:spPr>
          <a:xfrm flipH="1" rot="9353041">
            <a:off x="8419874" y="216328"/>
            <a:ext cx="622135" cy="871964"/>
          </a:xfrm>
          <a:prstGeom prst="rect">
            <a:avLst/>
          </a:prstGeom>
          <a:noFill/>
          <a:ln>
            <a:noFill/>
          </a:ln>
        </p:spPr>
      </p:pic>
      <p:sp>
        <p:nvSpPr>
          <p:cNvPr id="6626" name="Google Shape;6626;p13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627" name="Google Shape;6627;p130"/>
          <p:cNvSpPr txBox="1"/>
          <p:nvPr>
            <p:ph idx="1" type="subTitle"/>
          </p:nvPr>
        </p:nvSpPr>
        <p:spPr>
          <a:xfrm>
            <a:off x="71322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6628" name="Google Shape;6628;p130"/>
          <p:cNvSpPr txBox="1"/>
          <p:nvPr>
            <p:ph idx="2" type="subTitle"/>
          </p:nvPr>
        </p:nvSpPr>
        <p:spPr>
          <a:xfrm>
            <a:off x="3400950"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6629" name="Google Shape;6629;p130"/>
          <p:cNvSpPr txBox="1"/>
          <p:nvPr>
            <p:ph idx="3" type="subTitle"/>
          </p:nvPr>
        </p:nvSpPr>
        <p:spPr>
          <a:xfrm>
            <a:off x="608867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6630" name="Google Shape;6630;p130"/>
          <p:cNvSpPr txBox="1"/>
          <p:nvPr>
            <p:ph idx="4" type="subTitle"/>
          </p:nvPr>
        </p:nvSpPr>
        <p:spPr>
          <a:xfrm>
            <a:off x="71322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6631" name="Google Shape;6631;p130"/>
          <p:cNvSpPr txBox="1"/>
          <p:nvPr>
            <p:ph idx="5" type="subTitle"/>
          </p:nvPr>
        </p:nvSpPr>
        <p:spPr>
          <a:xfrm>
            <a:off x="3477150"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6632" name="Google Shape;6632;p130"/>
          <p:cNvSpPr txBox="1"/>
          <p:nvPr>
            <p:ph idx="6" type="subTitle"/>
          </p:nvPr>
        </p:nvSpPr>
        <p:spPr>
          <a:xfrm>
            <a:off x="624107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6633" name="Shape 6633"/>
        <p:cNvGrpSpPr/>
        <p:nvPr/>
      </p:nvGrpSpPr>
      <p:grpSpPr>
        <a:xfrm>
          <a:off x="0" y="0"/>
          <a:ext cx="0" cy="0"/>
          <a:chOff x="0" y="0"/>
          <a:chExt cx="0" cy="0"/>
        </a:xfrm>
      </p:grpSpPr>
      <p:grpSp>
        <p:nvGrpSpPr>
          <p:cNvPr id="6634" name="Google Shape;6634;p131"/>
          <p:cNvGrpSpPr/>
          <p:nvPr/>
        </p:nvGrpSpPr>
        <p:grpSpPr>
          <a:xfrm>
            <a:off x="-456006" y="-89919"/>
            <a:ext cx="9860098" cy="4769840"/>
            <a:chOff x="-456006" y="-89919"/>
            <a:chExt cx="9860098" cy="4769840"/>
          </a:xfrm>
        </p:grpSpPr>
        <p:grpSp>
          <p:nvGrpSpPr>
            <p:cNvPr id="6635" name="Google Shape;6635;p131"/>
            <p:cNvGrpSpPr/>
            <p:nvPr/>
          </p:nvGrpSpPr>
          <p:grpSpPr>
            <a:xfrm>
              <a:off x="8414533" y="-89919"/>
              <a:ext cx="989559" cy="1934712"/>
              <a:chOff x="8414533" y="-159619"/>
              <a:chExt cx="989559" cy="1934712"/>
            </a:xfrm>
          </p:grpSpPr>
          <p:sp>
            <p:nvSpPr>
              <p:cNvPr id="6636" name="Google Shape;6636;p131"/>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7" name="Google Shape;6637;p131"/>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8" name="Google Shape;6638;p131"/>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131"/>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0" name="Google Shape;6640;p131"/>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1" name="Google Shape;6641;p131"/>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131"/>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131"/>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131"/>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131"/>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6" name="Google Shape;6646;p131"/>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7" name="Google Shape;6647;p131"/>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8" name="Google Shape;6648;p131"/>
            <p:cNvGrpSpPr/>
            <p:nvPr/>
          </p:nvGrpSpPr>
          <p:grpSpPr>
            <a:xfrm>
              <a:off x="-456006" y="1844795"/>
              <a:ext cx="1062260" cy="2835126"/>
              <a:chOff x="-456006" y="1844795"/>
              <a:chExt cx="1062260" cy="2835126"/>
            </a:xfrm>
          </p:grpSpPr>
          <p:grpSp>
            <p:nvGrpSpPr>
              <p:cNvPr id="6649" name="Google Shape;6649;p131"/>
              <p:cNvGrpSpPr/>
              <p:nvPr/>
            </p:nvGrpSpPr>
            <p:grpSpPr>
              <a:xfrm rot="-5400000">
                <a:off x="-1088256" y="2477045"/>
                <a:ext cx="2326761" cy="1062260"/>
                <a:chOff x="1717200" y="1713050"/>
                <a:chExt cx="3856083" cy="1760750"/>
              </a:xfrm>
            </p:grpSpPr>
            <p:sp>
              <p:nvSpPr>
                <p:cNvPr id="6650" name="Google Shape;6650;p131"/>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1" name="Google Shape;6651;p131"/>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2" name="Google Shape;6652;p131"/>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3" name="Google Shape;6653;p13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13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13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13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13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8" name="Google Shape;6658;p13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9" name="Google Shape;6659;p13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13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1" name="Google Shape;6661;p13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2" name="Google Shape;6662;p131"/>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131"/>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4" name="Google Shape;6664;p131"/>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65" name="Google Shape;6665;p131"/>
              <p:cNvSpPr/>
              <p:nvPr/>
            </p:nvSpPr>
            <p:spPr>
              <a:xfrm rot="-5400000">
                <a:off x="382184" y="42711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6" name="Google Shape;6666;p131"/>
              <p:cNvSpPr/>
              <p:nvPr/>
            </p:nvSpPr>
            <p:spPr>
              <a:xfrm rot="-5400000">
                <a:off x="259109" y="45470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667" name="Google Shape;6667;p13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668" name="Google Shape;6668;p131"/>
          <p:cNvSpPr txBox="1"/>
          <p:nvPr>
            <p:ph idx="1" type="subTitle"/>
          </p:nvPr>
        </p:nvSpPr>
        <p:spPr>
          <a:xfrm>
            <a:off x="1692350"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669" name="Google Shape;6669;p131"/>
          <p:cNvSpPr txBox="1"/>
          <p:nvPr>
            <p:ph idx="2" type="subTitle"/>
          </p:nvPr>
        </p:nvSpPr>
        <p:spPr>
          <a:xfrm>
            <a:off x="5380099"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670" name="Google Shape;6670;p131"/>
          <p:cNvSpPr txBox="1"/>
          <p:nvPr>
            <p:ph idx="3" type="subTitle"/>
          </p:nvPr>
        </p:nvSpPr>
        <p:spPr>
          <a:xfrm>
            <a:off x="1692350"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671" name="Google Shape;6671;p131"/>
          <p:cNvSpPr txBox="1"/>
          <p:nvPr>
            <p:ph idx="4" type="subTitle"/>
          </p:nvPr>
        </p:nvSpPr>
        <p:spPr>
          <a:xfrm>
            <a:off x="5380099"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672" name="Google Shape;6672;p131"/>
          <p:cNvSpPr txBox="1"/>
          <p:nvPr>
            <p:ph idx="5" type="subTitle"/>
          </p:nvPr>
        </p:nvSpPr>
        <p:spPr>
          <a:xfrm>
            <a:off x="1692350"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673" name="Google Shape;6673;p131"/>
          <p:cNvSpPr txBox="1"/>
          <p:nvPr>
            <p:ph idx="6" type="subTitle"/>
          </p:nvPr>
        </p:nvSpPr>
        <p:spPr>
          <a:xfrm>
            <a:off x="5380101"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674" name="Google Shape;6674;p131"/>
          <p:cNvSpPr txBox="1"/>
          <p:nvPr>
            <p:ph idx="7" type="subTitle"/>
          </p:nvPr>
        </p:nvSpPr>
        <p:spPr>
          <a:xfrm>
            <a:off x="1692350"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675" name="Google Shape;6675;p131"/>
          <p:cNvSpPr txBox="1"/>
          <p:nvPr>
            <p:ph idx="8" type="subTitle"/>
          </p:nvPr>
        </p:nvSpPr>
        <p:spPr>
          <a:xfrm>
            <a:off x="5380101"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pic>
        <p:nvPicPr>
          <p:cNvPr id="6676" name="Google Shape;6676;p131"/>
          <p:cNvPicPr preferRelativeResize="0"/>
          <p:nvPr/>
        </p:nvPicPr>
        <p:blipFill rotWithShape="1">
          <a:blip r:embed="rId2">
            <a:alphaModFix/>
          </a:blip>
          <a:srcRect b="0" l="0" r="28010" t="0"/>
          <a:stretch/>
        </p:blipFill>
        <p:spPr>
          <a:xfrm rot="-612867">
            <a:off x="8031514" y="94167"/>
            <a:ext cx="798526" cy="1109266"/>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6677" name="Shape 6677"/>
        <p:cNvGrpSpPr/>
        <p:nvPr/>
      </p:nvGrpSpPr>
      <p:grpSpPr>
        <a:xfrm>
          <a:off x="0" y="0"/>
          <a:ext cx="0" cy="0"/>
          <a:chOff x="0" y="0"/>
          <a:chExt cx="0" cy="0"/>
        </a:xfrm>
      </p:grpSpPr>
      <p:sp>
        <p:nvSpPr>
          <p:cNvPr id="6678" name="Google Shape;6678;p13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679" name="Google Shape;6679;p132"/>
          <p:cNvSpPr txBox="1"/>
          <p:nvPr>
            <p:ph idx="1" type="subTitle"/>
          </p:nvPr>
        </p:nvSpPr>
        <p:spPr>
          <a:xfrm>
            <a:off x="187073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680" name="Google Shape;6680;p132"/>
          <p:cNvSpPr txBox="1"/>
          <p:nvPr>
            <p:ph idx="2" type="subTitle"/>
          </p:nvPr>
        </p:nvSpPr>
        <p:spPr>
          <a:xfrm>
            <a:off x="1870727"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681" name="Google Shape;6681;p132"/>
          <p:cNvSpPr txBox="1"/>
          <p:nvPr>
            <p:ph idx="3" type="subTitle"/>
          </p:nvPr>
        </p:nvSpPr>
        <p:spPr>
          <a:xfrm>
            <a:off x="1870734" y="2774841"/>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682" name="Google Shape;6682;p132"/>
          <p:cNvSpPr txBox="1"/>
          <p:nvPr>
            <p:ph idx="4" type="subTitle"/>
          </p:nvPr>
        </p:nvSpPr>
        <p:spPr>
          <a:xfrm>
            <a:off x="5706927" y="2774875"/>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683" name="Google Shape;6683;p132"/>
          <p:cNvSpPr txBox="1"/>
          <p:nvPr>
            <p:ph idx="5" type="subTitle"/>
          </p:nvPr>
        </p:nvSpPr>
        <p:spPr>
          <a:xfrm>
            <a:off x="570694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684" name="Google Shape;6684;p132"/>
          <p:cNvSpPr txBox="1"/>
          <p:nvPr>
            <p:ph idx="6" type="subTitle"/>
          </p:nvPr>
        </p:nvSpPr>
        <p:spPr>
          <a:xfrm>
            <a:off x="5706944"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6685" name="Google Shape;6685;p132"/>
          <p:cNvSpPr txBox="1"/>
          <p:nvPr>
            <p:ph idx="7" type="subTitle"/>
          </p:nvPr>
        </p:nvSpPr>
        <p:spPr>
          <a:xfrm>
            <a:off x="1869125"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686" name="Google Shape;6686;p132"/>
          <p:cNvSpPr txBox="1"/>
          <p:nvPr>
            <p:ph idx="8" type="subTitle"/>
          </p:nvPr>
        </p:nvSpPr>
        <p:spPr>
          <a:xfrm>
            <a:off x="1869114"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687" name="Google Shape;6687;p132"/>
          <p:cNvSpPr txBox="1"/>
          <p:nvPr>
            <p:ph idx="9" type="subTitle"/>
          </p:nvPr>
        </p:nvSpPr>
        <p:spPr>
          <a:xfrm>
            <a:off x="5705328"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688" name="Google Shape;6688;p132"/>
          <p:cNvSpPr txBox="1"/>
          <p:nvPr>
            <p:ph idx="13" type="subTitle"/>
          </p:nvPr>
        </p:nvSpPr>
        <p:spPr>
          <a:xfrm>
            <a:off x="1869125" y="2486538"/>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689" name="Google Shape;6689;p132"/>
          <p:cNvSpPr txBox="1"/>
          <p:nvPr>
            <p:ph idx="14" type="subTitle"/>
          </p:nvPr>
        </p:nvSpPr>
        <p:spPr>
          <a:xfrm>
            <a:off x="5705314" y="24864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690" name="Google Shape;6690;p132"/>
          <p:cNvSpPr txBox="1"/>
          <p:nvPr>
            <p:ph idx="15" type="subTitle"/>
          </p:nvPr>
        </p:nvSpPr>
        <p:spPr>
          <a:xfrm>
            <a:off x="5705328"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grpSp>
        <p:nvGrpSpPr>
          <p:cNvPr id="6691" name="Google Shape;6691;p132"/>
          <p:cNvGrpSpPr/>
          <p:nvPr/>
        </p:nvGrpSpPr>
        <p:grpSpPr>
          <a:xfrm>
            <a:off x="-23760" y="324970"/>
            <a:ext cx="9283239" cy="4919848"/>
            <a:chOff x="-23760" y="324970"/>
            <a:chExt cx="9283239" cy="4919848"/>
          </a:xfrm>
        </p:grpSpPr>
        <p:grpSp>
          <p:nvGrpSpPr>
            <p:cNvPr id="6692" name="Google Shape;6692;p132"/>
            <p:cNvGrpSpPr/>
            <p:nvPr/>
          </p:nvGrpSpPr>
          <p:grpSpPr>
            <a:xfrm>
              <a:off x="7778619" y="4325075"/>
              <a:ext cx="1480860" cy="919743"/>
              <a:chOff x="7770719" y="4394775"/>
              <a:chExt cx="1480860" cy="919743"/>
            </a:xfrm>
          </p:grpSpPr>
          <p:sp>
            <p:nvSpPr>
              <p:cNvPr id="6693" name="Google Shape;6693;p132"/>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4" name="Google Shape;6694;p132"/>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5" name="Google Shape;6695;p132"/>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132"/>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7" name="Google Shape;6697;p132"/>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132"/>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132"/>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132"/>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1" name="Google Shape;6701;p132"/>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2" name="Google Shape;6702;p132"/>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132"/>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4" name="Google Shape;6704;p132"/>
            <p:cNvGrpSpPr/>
            <p:nvPr/>
          </p:nvGrpSpPr>
          <p:grpSpPr>
            <a:xfrm>
              <a:off x="-23760" y="324970"/>
              <a:ext cx="736979" cy="1206678"/>
              <a:chOff x="-145710" y="-63843"/>
              <a:chExt cx="736979" cy="1206678"/>
            </a:xfrm>
          </p:grpSpPr>
          <p:sp>
            <p:nvSpPr>
              <p:cNvPr id="6705" name="Google Shape;6705;p132"/>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6" name="Google Shape;6706;p132"/>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7" name="Google Shape;6707;p132"/>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132"/>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132"/>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132"/>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1" name="Google Shape;6711;p132"/>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2" name="Google Shape;6712;p132"/>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3" name="Google Shape;6713;p132"/>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714" name="Google Shape;6714;p132"/>
          <p:cNvGrpSpPr/>
          <p:nvPr/>
        </p:nvGrpSpPr>
        <p:grpSpPr>
          <a:xfrm>
            <a:off x="-446511" y="-1440611"/>
            <a:ext cx="10404881" cy="7432530"/>
            <a:chOff x="-446511" y="-1440611"/>
            <a:chExt cx="10404881" cy="7432530"/>
          </a:xfrm>
        </p:grpSpPr>
        <p:pic>
          <p:nvPicPr>
            <p:cNvPr id="6715" name="Google Shape;6715;p132"/>
            <p:cNvPicPr preferRelativeResize="0"/>
            <p:nvPr/>
          </p:nvPicPr>
          <p:blipFill rotWithShape="1">
            <a:blip r:embed="rId2">
              <a:alphaModFix/>
            </a:blip>
            <a:srcRect b="31232" l="6472" r="0" t="4396"/>
            <a:stretch/>
          </p:blipFill>
          <p:spPr>
            <a:xfrm rot="-4847036">
              <a:off x="7843637" y="3939203"/>
              <a:ext cx="2299169" cy="1582493"/>
            </a:xfrm>
            <a:prstGeom prst="rect">
              <a:avLst/>
            </a:prstGeom>
            <a:noFill/>
            <a:ln>
              <a:noFill/>
            </a:ln>
          </p:spPr>
        </p:pic>
        <p:pic>
          <p:nvPicPr>
            <p:cNvPr id="6716" name="Google Shape;6716;p132"/>
            <p:cNvPicPr preferRelativeResize="0"/>
            <p:nvPr/>
          </p:nvPicPr>
          <p:blipFill rotWithShape="1">
            <a:blip r:embed="rId2">
              <a:alphaModFix/>
            </a:blip>
            <a:srcRect b="31232" l="6472" r="0" t="4396"/>
            <a:stretch/>
          </p:blipFill>
          <p:spPr>
            <a:xfrm rot="-5400000">
              <a:off x="-804849" y="-1082273"/>
              <a:ext cx="2299170" cy="1582495"/>
            </a:xfrm>
            <a:prstGeom prst="rect">
              <a:avLst/>
            </a:prstGeom>
            <a:noFill/>
            <a:ln>
              <a:noFill/>
            </a:ln>
          </p:spPr>
        </p:pic>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6717" name="Shape 6717"/>
        <p:cNvGrpSpPr/>
        <p:nvPr/>
      </p:nvGrpSpPr>
      <p:grpSpPr>
        <a:xfrm>
          <a:off x="0" y="0"/>
          <a:ext cx="0" cy="0"/>
          <a:chOff x="0" y="0"/>
          <a:chExt cx="0" cy="0"/>
        </a:xfrm>
      </p:grpSpPr>
      <p:sp>
        <p:nvSpPr>
          <p:cNvPr id="6718" name="Google Shape;6718;p133"/>
          <p:cNvSpPr txBox="1"/>
          <p:nvPr>
            <p:ph hasCustomPrompt="1" type="title"/>
          </p:nvPr>
        </p:nvSpPr>
        <p:spPr>
          <a:xfrm>
            <a:off x="934000" y="6825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6719" name="Google Shape;6719;p133"/>
          <p:cNvSpPr txBox="1"/>
          <p:nvPr>
            <p:ph idx="1" type="subTitle"/>
          </p:nvPr>
        </p:nvSpPr>
        <p:spPr>
          <a:xfrm>
            <a:off x="934000" y="1400000"/>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6720" name="Google Shape;6720;p133"/>
          <p:cNvSpPr txBox="1"/>
          <p:nvPr>
            <p:ph hasCustomPrompt="1" idx="2" type="title"/>
          </p:nvPr>
        </p:nvSpPr>
        <p:spPr>
          <a:xfrm>
            <a:off x="2637825" y="20542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6721" name="Google Shape;6721;p133"/>
          <p:cNvSpPr txBox="1"/>
          <p:nvPr>
            <p:ph idx="3" type="subTitle"/>
          </p:nvPr>
        </p:nvSpPr>
        <p:spPr>
          <a:xfrm>
            <a:off x="2637825" y="2771708"/>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6722" name="Google Shape;6722;p133"/>
          <p:cNvSpPr txBox="1"/>
          <p:nvPr>
            <p:ph hasCustomPrompt="1" idx="4" type="title"/>
          </p:nvPr>
        </p:nvSpPr>
        <p:spPr>
          <a:xfrm>
            <a:off x="4341475" y="34259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6723" name="Google Shape;6723;p133"/>
          <p:cNvSpPr txBox="1"/>
          <p:nvPr>
            <p:ph idx="5" type="subTitle"/>
          </p:nvPr>
        </p:nvSpPr>
        <p:spPr>
          <a:xfrm>
            <a:off x="4341475" y="4143399"/>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6724" name="Google Shape;6724;p133"/>
          <p:cNvGrpSpPr/>
          <p:nvPr/>
        </p:nvGrpSpPr>
        <p:grpSpPr>
          <a:xfrm>
            <a:off x="-126025" y="-38150"/>
            <a:ext cx="9356675" cy="5181642"/>
            <a:chOff x="-126025" y="-38150"/>
            <a:chExt cx="9356675" cy="5181642"/>
          </a:xfrm>
        </p:grpSpPr>
        <p:grpSp>
          <p:nvGrpSpPr>
            <p:cNvPr id="6725" name="Google Shape;6725;p133"/>
            <p:cNvGrpSpPr/>
            <p:nvPr/>
          </p:nvGrpSpPr>
          <p:grpSpPr>
            <a:xfrm>
              <a:off x="6461476" y="-38150"/>
              <a:ext cx="2769173" cy="2097187"/>
              <a:chOff x="6461476" y="-38150"/>
              <a:chExt cx="2769173" cy="2097187"/>
            </a:xfrm>
          </p:grpSpPr>
          <p:sp>
            <p:nvSpPr>
              <p:cNvPr id="6726" name="Google Shape;6726;p133"/>
              <p:cNvSpPr/>
              <p:nvPr/>
            </p:nvSpPr>
            <p:spPr>
              <a:xfrm rot="5400000">
                <a:off x="8603152" y="1740534"/>
                <a:ext cx="273354" cy="236767"/>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7" name="Google Shape;6727;p133"/>
              <p:cNvSpPr/>
              <p:nvPr/>
            </p:nvSpPr>
            <p:spPr>
              <a:xfrm rot="5400000">
                <a:off x="8492852" y="1777659"/>
                <a:ext cx="109920" cy="9555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8" name="Google Shape;6728;p133"/>
              <p:cNvSpPr/>
              <p:nvPr/>
            </p:nvSpPr>
            <p:spPr>
              <a:xfrm rot="5400000">
                <a:off x="8753217" y="129327"/>
                <a:ext cx="167945" cy="145591"/>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9" name="Google Shape;6729;p133"/>
              <p:cNvSpPr/>
              <p:nvPr/>
            </p:nvSpPr>
            <p:spPr>
              <a:xfrm rot="5400000">
                <a:off x="8872435" y="1901803"/>
                <a:ext cx="168876" cy="14559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0" name="Google Shape;6730;p133"/>
              <p:cNvSpPr/>
              <p:nvPr/>
            </p:nvSpPr>
            <p:spPr>
              <a:xfrm rot="5400000">
                <a:off x="8718367" y="1517247"/>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1" name="Google Shape;6731;p133"/>
              <p:cNvSpPr/>
              <p:nvPr/>
            </p:nvSpPr>
            <p:spPr>
              <a:xfrm rot="5400000">
                <a:off x="8976054" y="624562"/>
                <a:ext cx="273354" cy="23583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2" name="Google Shape;6732;p133"/>
              <p:cNvSpPr/>
              <p:nvPr/>
            </p:nvSpPr>
            <p:spPr>
              <a:xfrm rot="5400000">
                <a:off x="8461145" y="624097"/>
                <a:ext cx="273354" cy="236767"/>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3" name="Google Shape;6733;p133"/>
              <p:cNvSpPr/>
              <p:nvPr/>
            </p:nvSpPr>
            <p:spPr>
              <a:xfrm rot="5400000">
                <a:off x="8718367" y="1070672"/>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4" name="Google Shape;6734;p133"/>
              <p:cNvSpPr/>
              <p:nvPr/>
            </p:nvSpPr>
            <p:spPr>
              <a:xfrm rot="5400000">
                <a:off x="8847450" y="401275"/>
                <a:ext cx="273354" cy="23583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5" name="Google Shape;6735;p133"/>
              <p:cNvSpPr/>
              <p:nvPr/>
            </p:nvSpPr>
            <p:spPr>
              <a:xfrm rot="5400000">
                <a:off x="8589749" y="400809"/>
                <a:ext cx="273354" cy="236767"/>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6" name="Google Shape;6736;p133"/>
              <p:cNvSpPr/>
              <p:nvPr/>
            </p:nvSpPr>
            <p:spPr>
              <a:xfrm rot="5400000">
                <a:off x="8847450" y="847850"/>
                <a:ext cx="273354" cy="23583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7" name="Google Shape;6737;p133"/>
              <p:cNvSpPr/>
              <p:nvPr/>
            </p:nvSpPr>
            <p:spPr>
              <a:xfrm rot="5400000">
                <a:off x="8461145" y="1070672"/>
                <a:ext cx="273354" cy="236767"/>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8" name="Google Shape;6738;p133"/>
              <p:cNvSpPr/>
              <p:nvPr/>
            </p:nvSpPr>
            <p:spPr>
              <a:xfrm rot="5400000">
                <a:off x="8589749" y="1293959"/>
                <a:ext cx="273354" cy="236767"/>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9" name="Google Shape;6739;p133"/>
              <p:cNvSpPr/>
              <p:nvPr/>
            </p:nvSpPr>
            <p:spPr>
              <a:xfrm rot="5400000">
                <a:off x="8589749" y="847384"/>
                <a:ext cx="273354" cy="236767"/>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0" name="Google Shape;6740;p133"/>
              <p:cNvSpPr/>
              <p:nvPr/>
            </p:nvSpPr>
            <p:spPr>
              <a:xfrm rot="5400000">
                <a:off x="8976054" y="1071137"/>
                <a:ext cx="273354" cy="235836"/>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1" name="Google Shape;6741;p133"/>
              <p:cNvSpPr/>
              <p:nvPr/>
            </p:nvSpPr>
            <p:spPr>
              <a:xfrm>
                <a:off x="8085769" y="12488"/>
                <a:ext cx="252500" cy="218703"/>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2" name="Google Shape;6742;p133"/>
              <p:cNvSpPr/>
              <p:nvPr/>
            </p:nvSpPr>
            <p:spPr>
              <a:xfrm>
                <a:off x="7200833" y="80681"/>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3" name="Google Shape;6743;p133"/>
              <p:cNvSpPr/>
              <p:nvPr/>
            </p:nvSpPr>
            <p:spPr>
              <a:xfrm>
                <a:off x="6788242" y="80681"/>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4" name="Google Shape;6744;p133"/>
              <p:cNvSpPr/>
              <p:nvPr/>
            </p:nvSpPr>
            <p:spPr>
              <a:xfrm>
                <a:off x="6461476" y="326586"/>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5" name="Google Shape;6745;p133"/>
              <p:cNvSpPr/>
              <p:nvPr/>
            </p:nvSpPr>
            <p:spPr>
              <a:xfrm>
                <a:off x="6616598" y="148838"/>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6" name="Google Shape;6746;p133"/>
              <p:cNvSpPr/>
              <p:nvPr/>
            </p:nvSpPr>
            <p:spPr>
              <a:xfrm>
                <a:off x="7613423" y="318331"/>
                <a:ext cx="252500" cy="218717"/>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7" name="Google Shape;6747;p133"/>
              <p:cNvSpPr/>
              <p:nvPr/>
            </p:nvSpPr>
            <p:spPr>
              <a:xfrm>
                <a:off x="7407128" y="-38150"/>
                <a:ext cx="252500" cy="218703"/>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8" name="Google Shape;6748;p133"/>
              <p:cNvSpPr/>
              <p:nvPr/>
            </p:nvSpPr>
            <p:spPr>
              <a:xfrm>
                <a:off x="7407128" y="199513"/>
                <a:ext cx="252500" cy="218703"/>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9" name="Google Shape;6749;p133"/>
              <p:cNvSpPr/>
              <p:nvPr/>
            </p:nvSpPr>
            <p:spPr>
              <a:xfrm>
                <a:off x="6994537" y="199513"/>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0" name="Google Shape;6750;p133"/>
              <p:cNvSpPr/>
              <p:nvPr/>
            </p:nvSpPr>
            <p:spPr>
              <a:xfrm>
                <a:off x="6788242" y="318331"/>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1" name="Google Shape;6751;p133"/>
              <p:cNvSpPr/>
              <p:nvPr/>
            </p:nvSpPr>
            <p:spPr>
              <a:xfrm>
                <a:off x="7725194" y="-38150"/>
                <a:ext cx="252500" cy="218703"/>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52" name="Google Shape;6752;p133"/>
            <p:cNvGrpSpPr/>
            <p:nvPr/>
          </p:nvGrpSpPr>
          <p:grpSpPr>
            <a:xfrm>
              <a:off x="-126025" y="1631312"/>
              <a:ext cx="1789371" cy="3512181"/>
              <a:chOff x="-126025" y="1631312"/>
              <a:chExt cx="1789371" cy="3512181"/>
            </a:xfrm>
          </p:grpSpPr>
          <p:sp>
            <p:nvSpPr>
              <p:cNvPr id="6753" name="Google Shape;6753;p133"/>
              <p:cNvSpPr/>
              <p:nvPr/>
            </p:nvSpPr>
            <p:spPr>
              <a:xfrm>
                <a:off x="141513" y="4068702"/>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4" name="Google Shape;6754;p133"/>
              <p:cNvSpPr/>
              <p:nvPr/>
            </p:nvSpPr>
            <p:spPr>
              <a:xfrm>
                <a:off x="676589"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5" name="Google Shape;6755;p133"/>
              <p:cNvSpPr/>
              <p:nvPr/>
            </p:nvSpPr>
            <p:spPr>
              <a:xfrm>
                <a:off x="141513"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6" name="Google Shape;6756;p133"/>
              <p:cNvSpPr/>
              <p:nvPr/>
            </p:nvSpPr>
            <p:spPr>
              <a:xfrm>
                <a:off x="141513" y="3142981"/>
                <a:ext cx="327472" cy="283641"/>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7" name="Google Shape;6757;p133"/>
              <p:cNvSpPr/>
              <p:nvPr/>
            </p:nvSpPr>
            <p:spPr>
              <a:xfrm>
                <a:off x="933998" y="4794285"/>
                <a:ext cx="201175" cy="175222"/>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8" name="Google Shape;6758;p133"/>
              <p:cNvSpPr/>
              <p:nvPr/>
            </p:nvSpPr>
            <p:spPr>
              <a:xfrm>
                <a:off x="409052" y="2718784"/>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9" name="Google Shape;6759;p133"/>
              <p:cNvSpPr/>
              <p:nvPr/>
            </p:nvSpPr>
            <p:spPr>
              <a:xfrm>
                <a:off x="46318" y="4431435"/>
                <a:ext cx="201194" cy="174501"/>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0" name="Google Shape;6760;p133"/>
              <p:cNvSpPr/>
              <p:nvPr/>
            </p:nvSpPr>
            <p:spPr>
              <a:xfrm>
                <a:off x="486113" y="4619784"/>
                <a:ext cx="201194" cy="174501"/>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1" name="Google Shape;6761;p133"/>
              <p:cNvSpPr/>
              <p:nvPr/>
            </p:nvSpPr>
            <p:spPr>
              <a:xfrm>
                <a:off x="517181" y="4068702"/>
                <a:ext cx="201194" cy="17441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2" name="Google Shape;6762;p133"/>
              <p:cNvSpPr/>
              <p:nvPr/>
            </p:nvSpPr>
            <p:spPr>
              <a:xfrm>
                <a:off x="-126025" y="3606399"/>
                <a:ext cx="327472" cy="28252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3" name="Google Shape;6763;p133"/>
              <p:cNvSpPr/>
              <p:nvPr/>
            </p:nvSpPr>
            <p:spPr>
              <a:xfrm>
                <a:off x="-126025" y="2988875"/>
                <a:ext cx="327472" cy="283658"/>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4" name="Google Shape;6764;p133"/>
              <p:cNvSpPr/>
              <p:nvPr/>
            </p:nvSpPr>
            <p:spPr>
              <a:xfrm>
                <a:off x="-126025" y="3914595"/>
                <a:ext cx="327472" cy="282543"/>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133"/>
              <p:cNvSpPr/>
              <p:nvPr/>
            </p:nvSpPr>
            <p:spPr>
              <a:xfrm>
                <a:off x="409051" y="3606399"/>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6" name="Google Shape;6766;p133"/>
              <p:cNvSpPr/>
              <p:nvPr/>
            </p:nvSpPr>
            <p:spPr>
              <a:xfrm>
                <a:off x="-126025" y="3297088"/>
                <a:ext cx="327472" cy="283641"/>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7" name="Google Shape;6767;p133"/>
              <p:cNvSpPr/>
              <p:nvPr/>
            </p:nvSpPr>
            <p:spPr>
              <a:xfrm>
                <a:off x="1293977" y="496900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8" name="Google Shape;6768;p133"/>
              <p:cNvSpPr/>
              <p:nvPr/>
            </p:nvSpPr>
            <p:spPr>
              <a:xfrm>
                <a:off x="1462152" y="486935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9" name="Google Shape;6769;p133"/>
              <p:cNvSpPr/>
              <p:nvPr/>
            </p:nvSpPr>
            <p:spPr>
              <a:xfrm rot="-5400000">
                <a:off x="-64227" y="1648210"/>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0" name="Google Shape;6770;p133"/>
              <p:cNvSpPr/>
              <p:nvPr/>
            </p:nvSpPr>
            <p:spPr>
              <a:xfrm rot="-5400000">
                <a:off x="-64233" y="2060794"/>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1" name="Google Shape;6771;p133"/>
              <p:cNvSpPr/>
              <p:nvPr/>
            </p:nvSpPr>
            <p:spPr>
              <a:xfrm rot="-5400000">
                <a:off x="188285" y="2478327"/>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2" name="Google Shape;6772;p133"/>
              <p:cNvSpPr/>
              <p:nvPr/>
            </p:nvSpPr>
            <p:spPr>
              <a:xfrm rot="-5400000">
                <a:off x="14232" y="2379081"/>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3" name="Google Shape;6773;p133"/>
              <p:cNvSpPr/>
              <p:nvPr/>
            </p:nvSpPr>
            <p:spPr>
              <a:xfrm rot="-5400000">
                <a:off x="54598" y="1854499"/>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133"/>
              <p:cNvSpPr/>
              <p:nvPr/>
            </p:nvSpPr>
            <p:spPr>
              <a:xfrm rot="-5400000">
                <a:off x="173423" y="2060787"/>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775" name="Google Shape;6775;p133"/>
          <p:cNvGrpSpPr/>
          <p:nvPr/>
        </p:nvGrpSpPr>
        <p:grpSpPr>
          <a:xfrm>
            <a:off x="-655270" y="-422250"/>
            <a:ext cx="10626457" cy="6042461"/>
            <a:chOff x="-655270" y="-422250"/>
            <a:chExt cx="10626457" cy="6042461"/>
          </a:xfrm>
        </p:grpSpPr>
        <p:pic>
          <p:nvPicPr>
            <p:cNvPr id="6776" name="Google Shape;6776;p133"/>
            <p:cNvPicPr preferRelativeResize="0"/>
            <p:nvPr/>
          </p:nvPicPr>
          <p:blipFill rotWithShape="1">
            <a:blip r:embed="rId2">
              <a:alphaModFix/>
            </a:blip>
            <a:srcRect b="31232" l="6472" r="0" t="4396"/>
            <a:stretch/>
          </p:blipFill>
          <p:spPr>
            <a:xfrm rot="3685282">
              <a:off x="7576840" y="174528"/>
              <a:ext cx="2299167" cy="1582494"/>
            </a:xfrm>
            <a:prstGeom prst="rect">
              <a:avLst/>
            </a:prstGeom>
            <a:noFill/>
            <a:ln>
              <a:noFill/>
            </a:ln>
          </p:spPr>
        </p:pic>
        <p:pic>
          <p:nvPicPr>
            <p:cNvPr id="6777" name="Google Shape;6777;p133"/>
            <p:cNvPicPr preferRelativeResize="0"/>
            <p:nvPr/>
          </p:nvPicPr>
          <p:blipFill rotWithShape="1">
            <a:blip r:embed="rId3">
              <a:alphaModFix/>
            </a:blip>
            <a:srcRect b="21747" l="19248" r="24635" t="9343"/>
            <a:stretch/>
          </p:blipFill>
          <p:spPr>
            <a:xfrm rot="-1583665">
              <a:off x="-279067" y="3258515"/>
              <a:ext cx="1703708" cy="2092048"/>
            </a:xfrm>
            <a:prstGeom prst="rect">
              <a:avLst/>
            </a:prstGeom>
            <a:noFill/>
            <a:ln>
              <a:noFill/>
            </a:ln>
          </p:spPr>
        </p:pic>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6778" name="Shape 6778"/>
        <p:cNvGrpSpPr/>
        <p:nvPr/>
      </p:nvGrpSpPr>
      <p:grpSpPr>
        <a:xfrm>
          <a:off x="0" y="0"/>
          <a:ext cx="0" cy="0"/>
          <a:chOff x="0" y="0"/>
          <a:chExt cx="0" cy="0"/>
        </a:xfrm>
      </p:grpSpPr>
      <p:grpSp>
        <p:nvGrpSpPr>
          <p:cNvPr id="6779" name="Google Shape;6779;p134"/>
          <p:cNvGrpSpPr/>
          <p:nvPr/>
        </p:nvGrpSpPr>
        <p:grpSpPr>
          <a:xfrm>
            <a:off x="-1520531" y="-479924"/>
            <a:ext cx="10914705" cy="7561406"/>
            <a:chOff x="-1520531" y="-479924"/>
            <a:chExt cx="10914705" cy="7561406"/>
          </a:xfrm>
        </p:grpSpPr>
        <p:grpSp>
          <p:nvGrpSpPr>
            <p:cNvPr id="6780" name="Google Shape;6780;p134"/>
            <p:cNvGrpSpPr/>
            <p:nvPr/>
          </p:nvGrpSpPr>
          <p:grpSpPr>
            <a:xfrm flipH="1" rot="10800000">
              <a:off x="6895449" y="-290854"/>
              <a:ext cx="2498725" cy="2732343"/>
              <a:chOff x="6895449" y="2765296"/>
              <a:chExt cx="2498725" cy="2732343"/>
            </a:xfrm>
          </p:grpSpPr>
          <p:sp>
            <p:nvSpPr>
              <p:cNvPr id="6781" name="Google Shape;6781;p134"/>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2" name="Google Shape;6782;p134"/>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134"/>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4" name="Google Shape;6784;p134"/>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5" name="Google Shape;6785;p134"/>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6" name="Google Shape;6786;p134"/>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7" name="Google Shape;6787;p134"/>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8" name="Google Shape;6788;p134"/>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9" name="Google Shape;6789;p134"/>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0" name="Google Shape;6790;p134"/>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1" name="Google Shape;6791;p134"/>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2" name="Google Shape;6792;p134"/>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3" name="Google Shape;6793;p134"/>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4" name="Google Shape;6794;p134"/>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5" name="Google Shape;6795;p134"/>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6" name="Google Shape;6796;p134"/>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7" name="Google Shape;6797;p134"/>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134"/>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9" name="Google Shape;6799;p134"/>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0" name="Google Shape;6800;p134"/>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134"/>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2" name="Google Shape;6802;p134"/>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3" name="Google Shape;6803;p134"/>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4" name="Google Shape;6804;p134"/>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5" name="Google Shape;6805;p134"/>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134"/>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134"/>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8" name="Google Shape;6808;p134"/>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9" name="Google Shape;6809;p134"/>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134"/>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1" name="Google Shape;6811;p134"/>
            <p:cNvGrpSpPr/>
            <p:nvPr/>
          </p:nvGrpSpPr>
          <p:grpSpPr>
            <a:xfrm rot="10800000">
              <a:off x="-1426009" y="3658414"/>
              <a:ext cx="2478457" cy="3423068"/>
              <a:chOff x="-324551" y="-11"/>
              <a:chExt cx="2478457" cy="3423068"/>
            </a:xfrm>
          </p:grpSpPr>
          <p:sp>
            <p:nvSpPr>
              <p:cNvPr id="6812" name="Google Shape;6812;p134"/>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3" name="Google Shape;6813;p134"/>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134"/>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5" name="Google Shape;6815;p134"/>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6" name="Google Shape;6816;p134"/>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134"/>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134"/>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134"/>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0" name="Google Shape;6820;p134"/>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134"/>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134"/>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134"/>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4" name="Google Shape;6824;p134"/>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134"/>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6" name="Google Shape;6826;p134"/>
              <p:cNvSpPr/>
              <p:nvPr/>
            </p:nvSpPr>
            <p:spPr>
              <a:xfrm>
                <a:off x="323283" y="326325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7" name="Google Shape;6827;p134"/>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134"/>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9" name="Google Shape;6829;p134"/>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0" name="Google Shape;6830;p134"/>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1" name="Google Shape;6831;p134"/>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2" name="Google Shape;6832;p134"/>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3" name="Google Shape;6833;p134"/>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4" name="Google Shape;6834;p134"/>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5" name="Google Shape;6835;p134"/>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6" name="Google Shape;6836;p134"/>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7" name="Google Shape;6837;p134"/>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8" name="Google Shape;6838;p134"/>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9" name="Google Shape;6839;p134"/>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0" name="Google Shape;6840;p134"/>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1" name="Google Shape;6841;p134"/>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42" name="Google Shape;6842;p134"/>
              <p:cNvGrpSpPr/>
              <p:nvPr/>
            </p:nvGrpSpPr>
            <p:grpSpPr>
              <a:xfrm>
                <a:off x="-324551" y="141096"/>
                <a:ext cx="789883" cy="1953177"/>
                <a:chOff x="2886825" y="590200"/>
                <a:chExt cx="1256975" cy="3108175"/>
              </a:xfrm>
            </p:grpSpPr>
            <p:sp>
              <p:nvSpPr>
                <p:cNvPr id="6843" name="Google Shape;6843;p134"/>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4" name="Google Shape;6844;p134"/>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5" name="Google Shape;6845;p134"/>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46" name="Google Shape;6846;p134"/>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7" name="Google Shape;6847;p134"/>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8" name="Google Shape;6848;p134"/>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9" name="Google Shape;6849;p134"/>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0" name="Google Shape;6850;p134"/>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134"/>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2" name="Google Shape;6852;p134"/>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3" name="Google Shape;6853;p134"/>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4" name="Google Shape;6854;p134"/>
            <p:cNvGrpSpPr/>
            <p:nvPr/>
          </p:nvGrpSpPr>
          <p:grpSpPr>
            <a:xfrm flipH="1" rot="10800000">
              <a:off x="-1520531" y="-479924"/>
              <a:ext cx="2941933" cy="3110486"/>
              <a:chOff x="-374481" y="3970996"/>
              <a:chExt cx="2941933" cy="3110486"/>
            </a:xfrm>
          </p:grpSpPr>
          <p:grpSp>
            <p:nvGrpSpPr>
              <p:cNvPr id="6855" name="Google Shape;6855;p134"/>
              <p:cNvGrpSpPr/>
              <p:nvPr/>
            </p:nvGrpSpPr>
            <p:grpSpPr>
              <a:xfrm rot="-5400000">
                <a:off x="-458757" y="4055272"/>
                <a:ext cx="3110486" cy="2941933"/>
                <a:chOff x="363575" y="365650"/>
                <a:chExt cx="4949850" cy="4681625"/>
              </a:xfrm>
            </p:grpSpPr>
            <p:sp>
              <p:nvSpPr>
                <p:cNvPr id="6856" name="Google Shape;6856;p134"/>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7" name="Google Shape;6857;p134"/>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8" name="Google Shape;6858;p134"/>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9" name="Google Shape;6859;p134"/>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0" name="Google Shape;6860;p134"/>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1" name="Google Shape;6861;p134"/>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2" name="Google Shape;6862;p134"/>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3" name="Google Shape;6863;p134"/>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4" name="Google Shape;6864;p134"/>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5" name="Google Shape;6865;p134"/>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6" name="Google Shape;6866;p134"/>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7" name="Google Shape;6867;p134"/>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8" name="Google Shape;6868;p134"/>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9" name="Google Shape;6869;p134"/>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0" name="Google Shape;6870;p134"/>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1" name="Google Shape;6871;p134"/>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2" name="Google Shape;6872;p134"/>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3" name="Google Shape;6873;p134"/>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4" name="Google Shape;6874;p134"/>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5" name="Google Shape;6875;p134"/>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6" name="Google Shape;6876;p134"/>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7" name="Google Shape;6877;p134"/>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78" name="Google Shape;6878;p134"/>
              <p:cNvGrpSpPr/>
              <p:nvPr/>
            </p:nvGrpSpPr>
            <p:grpSpPr>
              <a:xfrm rot="-5400000">
                <a:off x="-174571" y="4016084"/>
                <a:ext cx="2259868" cy="2659687"/>
                <a:chOff x="1327325" y="365650"/>
                <a:chExt cx="3596225" cy="4232475"/>
              </a:xfrm>
            </p:grpSpPr>
            <p:sp>
              <p:nvSpPr>
                <p:cNvPr id="6879" name="Google Shape;6879;p134"/>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0" name="Google Shape;6880;p134"/>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1" name="Google Shape;6881;p134"/>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2" name="Google Shape;6882;p134"/>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13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134"/>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5" name="Google Shape;6885;p134"/>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6" name="Google Shape;6886;p13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7" name="Google Shape;6887;p13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8" name="Google Shape;6888;p13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9" name="Google Shape;6889;p13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0" name="Google Shape;6890;p13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13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2" name="Google Shape;6892;p13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13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13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134"/>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6" name="Google Shape;6896;p134"/>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7" name="Google Shape;6897;p134"/>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8" name="Google Shape;6898;p134"/>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9" name="Google Shape;6899;p134"/>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00" name="Google Shape;6900;p134"/>
            <p:cNvGrpSpPr/>
            <p:nvPr/>
          </p:nvGrpSpPr>
          <p:grpSpPr>
            <a:xfrm flipH="1" rot="10800000">
              <a:off x="7435898" y="3840246"/>
              <a:ext cx="1878185" cy="1451618"/>
              <a:chOff x="7508523" y="-126454"/>
              <a:chExt cx="1878185" cy="1451618"/>
            </a:xfrm>
          </p:grpSpPr>
          <p:sp>
            <p:nvSpPr>
              <p:cNvPr id="6901" name="Google Shape;6901;p134"/>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2" name="Google Shape;6902;p134"/>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134"/>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4" name="Google Shape;6904;p134"/>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5" name="Google Shape;6905;p134"/>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6" name="Google Shape;6906;p134"/>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7" name="Google Shape;6907;p134"/>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8" name="Google Shape;6908;p134"/>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9" name="Google Shape;6909;p134"/>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0" name="Google Shape;6910;p134"/>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1" name="Google Shape;6911;p134"/>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134"/>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3" name="Google Shape;6913;p134"/>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4" name="Google Shape;6914;p134"/>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15" name="Google Shape;6915;p134"/>
          <p:cNvGrpSpPr/>
          <p:nvPr/>
        </p:nvGrpSpPr>
        <p:grpSpPr>
          <a:xfrm>
            <a:off x="-405226" y="66249"/>
            <a:ext cx="9466721" cy="4801848"/>
            <a:chOff x="-405226" y="66249"/>
            <a:chExt cx="9466721" cy="4801848"/>
          </a:xfrm>
        </p:grpSpPr>
        <p:pic>
          <p:nvPicPr>
            <p:cNvPr id="6916" name="Google Shape;6916;p134"/>
            <p:cNvPicPr preferRelativeResize="0"/>
            <p:nvPr/>
          </p:nvPicPr>
          <p:blipFill rotWithShape="1">
            <a:blip r:embed="rId2">
              <a:alphaModFix/>
            </a:blip>
            <a:srcRect b="0" l="0" r="29612" t="0"/>
            <a:stretch/>
          </p:blipFill>
          <p:spPr>
            <a:xfrm rot="2150156">
              <a:off x="-86132" y="223454"/>
              <a:ext cx="993337" cy="1411216"/>
            </a:xfrm>
            <a:prstGeom prst="rect">
              <a:avLst/>
            </a:prstGeom>
            <a:noFill/>
            <a:ln>
              <a:noFill/>
            </a:ln>
          </p:spPr>
        </p:pic>
        <p:pic>
          <p:nvPicPr>
            <p:cNvPr id="6917" name="Google Shape;6917;p134"/>
            <p:cNvPicPr preferRelativeResize="0"/>
            <p:nvPr/>
          </p:nvPicPr>
          <p:blipFill>
            <a:blip r:embed="rId3">
              <a:alphaModFix/>
            </a:blip>
            <a:stretch>
              <a:fillRect/>
            </a:stretch>
          </p:blipFill>
          <p:spPr>
            <a:xfrm rot="385116">
              <a:off x="8122696" y="3929298"/>
              <a:ext cx="891750" cy="891750"/>
            </a:xfrm>
            <a:prstGeom prst="rect">
              <a:avLst/>
            </a:prstGeom>
            <a:noFill/>
            <a:ln>
              <a:noFill/>
            </a:ln>
          </p:spPr>
        </p:pic>
      </p:grpSp>
      <p:sp>
        <p:nvSpPr>
          <p:cNvPr id="6918" name="Google Shape;6918;p134"/>
          <p:cNvSpPr txBox="1"/>
          <p:nvPr>
            <p:ph type="title"/>
          </p:nvPr>
        </p:nvSpPr>
        <p:spPr>
          <a:xfrm>
            <a:off x="2347950" y="540000"/>
            <a:ext cx="4448100" cy="893700"/>
          </a:xfrm>
          <a:prstGeom prst="rect">
            <a:avLst/>
          </a:prstGeom>
        </p:spPr>
        <p:txBody>
          <a:bodyPr anchorCtr="0" anchor="t" bIns="91425" lIns="91425" spcFirstLastPara="1" rIns="91425" wrap="square" tIns="91425">
            <a:noAutofit/>
          </a:bodyPr>
          <a:lstStyle>
            <a:lvl1pPr lvl="0" algn="ctr">
              <a:spcBef>
                <a:spcPts val="0"/>
              </a:spcBef>
              <a:spcAft>
                <a:spcPts val="0"/>
              </a:spcAft>
              <a:buSzPts val="6000"/>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919" name="Google Shape;6919;p134"/>
          <p:cNvSpPr txBox="1"/>
          <p:nvPr>
            <p:ph idx="1" type="subTitle"/>
          </p:nvPr>
        </p:nvSpPr>
        <p:spPr>
          <a:xfrm>
            <a:off x="2347900" y="1573401"/>
            <a:ext cx="4448100" cy="11439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920" name="Google Shape;6920;p134"/>
          <p:cNvSpPr txBox="1"/>
          <p:nvPr/>
        </p:nvSpPr>
        <p:spPr>
          <a:xfrm>
            <a:off x="2099100" y="3647400"/>
            <a:ext cx="4945800" cy="55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1"/>
                </a:solidFill>
                <a:latin typeface="Manrope"/>
                <a:ea typeface="Manrope"/>
                <a:cs typeface="Manrope"/>
                <a:sym typeface="Manrope"/>
              </a:rPr>
              <a:t>CREDITS: This presentation template was created by </a:t>
            </a:r>
            <a:r>
              <a:rPr b="1" lang="en" sz="1200" u="sng">
                <a:solidFill>
                  <a:schemeClr val="hlink"/>
                </a:solidFill>
                <a:latin typeface="Manrope"/>
                <a:ea typeface="Manrope"/>
                <a:cs typeface="Manrope"/>
                <a:sym typeface="Manrope"/>
                <a:hlinkClick r:id="rId4"/>
              </a:rPr>
              <a:t>Slidesgo</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includes icons by</a:t>
            </a:r>
            <a:r>
              <a:rPr b="1" lang="en" sz="1200">
                <a:solidFill>
                  <a:schemeClr val="dk1"/>
                </a:solidFill>
                <a:latin typeface="Manrope"/>
                <a:ea typeface="Manrope"/>
                <a:cs typeface="Manrope"/>
                <a:sym typeface="Manrope"/>
              </a:rPr>
              <a:t> </a:t>
            </a:r>
            <a:r>
              <a:rPr b="1" lang="en" sz="1200" u="sng">
                <a:solidFill>
                  <a:schemeClr val="dk1"/>
                </a:solidFill>
                <a:latin typeface="Manrope"/>
                <a:ea typeface="Manrope"/>
                <a:cs typeface="Manrope"/>
                <a:sym typeface="Manrope"/>
                <a:hlinkClick r:id="rId5">
                  <a:extLst>
                    <a:ext uri="{A12FA001-AC4F-418D-AE19-62706E023703}">
                      <ahyp:hlinkClr val="tx"/>
                    </a:ext>
                  </a:extLst>
                </a:hlinkClick>
              </a:rPr>
              <a:t>Flaticon</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infographics &amp; images by </a:t>
            </a:r>
            <a:r>
              <a:rPr b="1" lang="en" sz="1200" u="sng">
                <a:solidFill>
                  <a:schemeClr val="dk1"/>
                </a:solidFill>
                <a:latin typeface="Manrope"/>
                <a:ea typeface="Manrope"/>
                <a:cs typeface="Manrope"/>
                <a:sym typeface="Manrope"/>
                <a:hlinkClick r:id="rId6">
                  <a:extLst>
                    <a:ext uri="{A12FA001-AC4F-418D-AE19-62706E023703}">
                      <ahyp:hlinkClr val="tx"/>
                    </a:ext>
                  </a:extLst>
                </a:hlinkClick>
              </a:rPr>
              <a:t>Freepik</a:t>
            </a:r>
            <a:r>
              <a:rPr b="1" lang="en" sz="1200" u="sng">
                <a:solidFill>
                  <a:schemeClr val="dk1"/>
                </a:solidFill>
                <a:latin typeface="Manrope"/>
                <a:ea typeface="Manrope"/>
                <a:cs typeface="Manrope"/>
                <a:sym typeface="Manrope"/>
              </a:rPr>
              <a:t> </a:t>
            </a:r>
            <a:endParaRPr b="1" sz="1200" u="sng">
              <a:solidFill>
                <a:schemeClr val="dk1"/>
              </a:solidFill>
              <a:latin typeface="Manrope"/>
              <a:ea typeface="Manrope"/>
              <a:cs typeface="Manrope"/>
              <a:sym typeface="Manrop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7" name="Shape 197"/>
        <p:cNvGrpSpPr/>
        <p:nvPr/>
      </p:nvGrpSpPr>
      <p:grpSpPr>
        <a:xfrm>
          <a:off x="0" y="0"/>
          <a:ext cx="0" cy="0"/>
          <a:chOff x="0" y="0"/>
          <a:chExt cx="0" cy="0"/>
        </a:xfrm>
      </p:grpSpPr>
      <p:grpSp>
        <p:nvGrpSpPr>
          <p:cNvPr id="198" name="Google Shape;198;p15"/>
          <p:cNvGrpSpPr/>
          <p:nvPr/>
        </p:nvGrpSpPr>
        <p:grpSpPr>
          <a:xfrm>
            <a:off x="-2028666" y="-396704"/>
            <a:ext cx="15057473" cy="5703079"/>
            <a:chOff x="-2028666" y="-396704"/>
            <a:chExt cx="15057473" cy="5703079"/>
          </a:xfrm>
        </p:grpSpPr>
        <p:grpSp>
          <p:nvGrpSpPr>
            <p:cNvPr id="199" name="Google Shape;199;p15"/>
            <p:cNvGrpSpPr/>
            <p:nvPr/>
          </p:nvGrpSpPr>
          <p:grpSpPr>
            <a:xfrm>
              <a:off x="-2028666" y="1882896"/>
              <a:ext cx="5483773" cy="3423479"/>
              <a:chOff x="-2028666" y="1882896"/>
              <a:chExt cx="5483773" cy="3423479"/>
            </a:xfrm>
          </p:grpSpPr>
          <p:sp>
            <p:nvSpPr>
              <p:cNvPr id="200" name="Google Shape;200;p15"/>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5"/>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5"/>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5"/>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5"/>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5"/>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5"/>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5"/>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5"/>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5"/>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5"/>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5"/>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5"/>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5"/>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5"/>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5"/>
            <p:cNvGrpSpPr/>
            <p:nvPr/>
          </p:nvGrpSpPr>
          <p:grpSpPr>
            <a:xfrm>
              <a:off x="7225437" y="-396704"/>
              <a:ext cx="5803371" cy="3423479"/>
              <a:chOff x="-2348263" y="1882896"/>
              <a:chExt cx="5803371" cy="3423479"/>
            </a:xfrm>
          </p:grpSpPr>
          <p:sp>
            <p:nvSpPr>
              <p:cNvPr id="260" name="Google Shape;260;p15"/>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5"/>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5"/>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5"/>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5"/>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5"/>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5"/>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5"/>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5"/>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5"/>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5"/>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5"/>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5"/>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5"/>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5"/>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5"/>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5"/>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5"/>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5"/>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5"/>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5"/>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5"/>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5"/>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 name="Google Shape;319;p15"/>
            <p:cNvGrpSpPr/>
            <p:nvPr/>
          </p:nvGrpSpPr>
          <p:grpSpPr>
            <a:xfrm>
              <a:off x="0" y="0"/>
              <a:ext cx="2525467" cy="1155154"/>
              <a:chOff x="0" y="0"/>
              <a:chExt cx="2525467" cy="1155154"/>
            </a:xfrm>
          </p:grpSpPr>
          <p:sp>
            <p:nvSpPr>
              <p:cNvPr id="320" name="Google Shape;320;p15"/>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5"/>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5"/>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5"/>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5"/>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5"/>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5"/>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6" name="Google Shape;336;p15"/>
          <p:cNvGrpSpPr/>
          <p:nvPr/>
        </p:nvGrpSpPr>
        <p:grpSpPr>
          <a:xfrm>
            <a:off x="-989428" y="-354917"/>
            <a:ext cx="10390893" cy="7697871"/>
            <a:chOff x="-989428" y="-354917"/>
            <a:chExt cx="10390893" cy="7697871"/>
          </a:xfrm>
        </p:grpSpPr>
        <p:pic>
          <p:nvPicPr>
            <p:cNvPr id="337" name="Google Shape;337;p15"/>
            <p:cNvPicPr preferRelativeResize="0"/>
            <p:nvPr/>
          </p:nvPicPr>
          <p:blipFill>
            <a:blip r:embed="rId2">
              <a:alphaModFix/>
            </a:blip>
            <a:stretch>
              <a:fillRect/>
            </a:stretch>
          </p:blipFill>
          <p:spPr>
            <a:xfrm rot="-8366432">
              <a:off x="7836502" y="-88696"/>
              <a:ext cx="1298742" cy="1298742"/>
            </a:xfrm>
            <a:prstGeom prst="rect">
              <a:avLst/>
            </a:prstGeom>
            <a:noFill/>
            <a:ln>
              <a:noFill/>
            </a:ln>
          </p:spPr>
        </p:pic>
        <p:pic>
          <p:nvPicPr>
            <p:cNvPr id="338" name="Google Shape;338;p15"/>
            <p:cNvPicPr preferRelativeResize="0"/>
            <p:nvPr/>
          </p:nvPicPr>
          <p:blipFill rotWithShape="1">
            <a:blip r:embed="rId3">
              <a:alphaModFix/>
            </a:blip>
            <a:srcRect b="17294" l="0" r="0" t="12371"/>
            <a:stretch/>
          </p:blipFill>
          <p:spPr>
            <a:xfrm flipH="1" rot="-7534173">
              <a:off x="-698083" y="3694317"/>
              <a:ext cx="3789110" cy="2664974"/>
            </a:xfrm>
            <a:prstGeom prst="rect">
              <a:avLst/>
            </a:prstGeom>
            <a:noFill/>
            <a:ln>
              <a:noFill/>
            </a:ln>
          </p:spPr>
        </p:pic>
      </p:grpSp>
      <p:sp>
        <p:nvSpPr>
          <p:cNvPr id="339" name="Google Shape;339;p15"/>
          <p:cNvSpPr txBox="1"/>
          <p:nvPr>
            <p:ph type="title"/>
          </p:nvPr>
        </p:nvSpPr>
        <p:spPr>
          <a:xfrm>
            <a:off x="2038200" y="2307325"/>
            <a:ext cx="50676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40" name="Google Shape;340;p15"/>
          <p:cNvSpPr txBox="1"/>
          <p:nvPr>
            <p:ph hasCustomPrompt="1" idx="2" type="title"/>
          </p:nvPr>
        </p:nvSpPr>
        <p:spPr>
          <a:xfrm>
            <a:off x="3909900" y="1400063"/>
            <a:ext cx="1324200" cy="8418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6000"/>
              <a:buNone/>
              <a:defRPr sz="5000">
                <a:latin typeface="Archivo ExtraBold"/>
                <a:ea typeface="Archivo ExtraBold"/>
                <a:cs typeface="Archivo ExtraBold"/>
                <a:sym typeface="Archivo ExtraBold"/>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41" name="Google Shape;341;p15"/>
          <p:cNvSpPr txBox="1"/>
          <p:nvPr>
            <p:ph idx="1" type="subTitle"/>
          </p:nvPr>
        </p:nvSpPr>
        <p:spPr>
          <a:xfrm>
            <a:off x="2509100" y="3225350"/>
            <a:ext cx="4125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6921" name="Shape 6921"/>
        <p:cNvGrpSpPr/>
        <p:nvPr/>
      </p:nvGrpSpPr>
      <p:grpSpPr>
        <a:xfrm>
          <a:off x="0" y="0"/>
          <a:ext cx="0" cy="0"/>
          <a:chOff x="0" y="0"/>
          <a:chExt cx="0" cy="0"/>
        </a:xfrm>
      </p:grpSpPr>
      <p:grpSp>
        <p:nvGrpSpPr>
          <p:cNvPr id="6922" name="Google Shape;6922;p135"/>
          <p:cNvGrpSpPr/>
          <p:nvPr/>
        </p:nvGrpSpPr>
        <p:grpSpPr>
          <a:xfrm flipH="1" rot="10800000">
            <a:off x="-2028666" y="-244304"/>
            <a:ext cx="15057473" cy="5703079"/>
            <a:chOff x="-2028666" y="-396704"/>
            <a:chExt cx="15057473" cy="5703079"/>
          </a:xfrm>
        </p:grpSpPr>
        <p:grpSp>
          <p:nvGrpSpPr>
            <p:cNvPr id="6923" name="Google Shape;6923;p135"/>
            <p:cNvGrpSpPr/>
            <p:nvPr/>
          </p:nvGrpSpPr>
          <p:grpSpPr>
            <a:xfrm>
              <a:off x="-2028666" y="1882896"/>
              <a:ext cx="5483773" cy="3423479"/>
              <a:chOff x="-2028666" y="1882896"/>
              <a:chExt cx="5483773" cy="3423479"/>
            </a:xfrm>
          </p:grpSpPr>
          <p:sp>
            <p:nvSpPr>
              <p:cNvPr id="6924" name="Google Shape;6924;p135"/>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5" name="Google Shape;6925;p135"/>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6" name="Google Shape;6926;p135"/>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135"/>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135"/>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9" name="Google Shape;6929;p135"/>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135"/>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1" name="Google Shape;6931;p135"/>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2" name="Google Shape;6932;p135"/>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135"/>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4" name="Google Shape;6934;p135"/>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5" name="Google Shape;6935;p135"/>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135"/>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7" name="Google Shape;6937;p135"/>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8" name="Google Shape;6938;p135"/>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135"/>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135"/>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135"/>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135"/>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135"/>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4" name="Google Shape;6944;p135"/>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5" name="Google Shape;6945;p135"/>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6" name="Google Shape;6946;p135"/>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135"/>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135"/>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9" name="Google Shape;6949;p135"/>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0" name="Google Shape;6950;p135"/>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135"/>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2" name="Google Shape;6952;p135"/>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3" name="Google Shape;6953;p135"/>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135"/>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5" name="Google Shape;6955;p135"/>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6" name="Google Shape;6956;p135"/>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135"/>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8" name="Google Shape;6958;p135"/>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9" name="Google Shape;6959;p135"/>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135"/>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135"/>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2" name="Google Shape;6962;p135"/>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3" name="Google Shape;6963;p135"/>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4" name="Google Shape;6964;p135"/>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5" name="Google Shape;6965;p135"/>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6" name="Google Shape;6966;p135"/>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7" name="Google Shape;6967;p135"/>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135"/>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9" name="Google Shape;6969;p135"/>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0" name="Google Shape;6970;p135"/>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135"/>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135"/>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135"/>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4" name="Google Shape;6974;p135"/>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5" name="Google Shape;6975;p135"/>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6" name="Google Shape;6976;p135"/>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7" name="Google Shape;6977;p135"/>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8" name="Google Shape;6978;p135"/>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9" name="Google Shape;6979;p135"/>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0" name="Google Shape;6980;p135"/>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1" name="Google Shape;6981;p135"/>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2" name="Google Shape;6982;p135"/>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83" name="Google Shape;6983;p135"/>
            <p:cNvGrpSpPr/>
            <p:nvPr/>
          </p:nvGrpSpPr>
          <p:grpSpPr>
            <a:xfrm>
              <a:off x="7225437" y="-396704"/>
              <a:ext cx="5803371" cy="3423479"/>
              <a:chOff x="-2348263" y="1882896"/>
              <a:chExt cx="5803371" cy="3423479"/>
            </a:xfrm>
          </p:grpSpPr>
          <p:sp>
            <p:nvSpPr>
              <p:cNvPr id="6984" name="Google Shape;6984;p135"/>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5" name="Google Shape;6985;p135"/>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6" name="Google Shape;6986;p135"/>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7" name="Google Shape;6987;p135"/>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8" name="Google Shape;6988;p135"/>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9" name="Google Shape;6989;p135"/>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135"/>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1" name="Google Shape;6991;p135"/>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135"/>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135"/>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4" name="Google Shape;6994;p135"/>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5" name="Google Shape;6995;p135"/>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6" name="Google Shape;6996;p135"/>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7" name="Google Shape;6997;p135"/>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8" name="Google Shape;6998;p135"/>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135"/>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0" name="Google Shape;7000;p135"/>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135"/>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135"/>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135"/>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4" name="Google Shape;7004;p135"/>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5" name="Google Shape;7005;p135"/>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6" name="Google Shape;7006;p135"/>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7" name="Google Shape;7007;p135"/>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135"/>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9" name="Google Shape;7009;p135"/>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0" name="Google Shape;7010;p135"/>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1" name="Google Shape;7011;p135"/>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2" name="Google Shape;7012;p135"/>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3" name="Google Shape;7013;p135"/>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135"/>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5" name="Google Shape;7015;p135"/>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6" name="Google Shape;7016;p135"/>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135"/>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8" name="Google Shape;7018;p135"/>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9" name="Google Shape;7019;p135"/>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135"/>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135"/>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135"/>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135"/>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4" name="Google Shape;7024;p135"/>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5" name="Google Shape;7025;p135"/>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6" name="Google Shape;7026;p135"/>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7" name="Google Shape;7027;p135"/>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135"/>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135"/>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0" name="Google Shape;7030;p135"/>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1" name="Google Shape;7031;p135"/>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2" name="Google Shape;7032;p135"/>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3" name="Google Shape;7033;p135"/>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4" name="Google Shape;7034;p135"/>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5" name="Google Shape;7035;p135"/>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6" name="Google Shape;7036;p135"/>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7" name="Google Shape;7037;p135"/>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8" name="Google Shape;7038;p135"/>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9" name="Google Shape;7039;p135"/>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0" name="Google Shape;7040;p135"/>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1" name="Google Shape;7041;p135"/>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2" name="Google Shape;7042;p135"/>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43" name="Google Shape;7043;p135"/>
            <p:cNvGrpSpPr/>
            <p:nvPr/>
          </p:nvGrpSpPr>
          <p:grpSpPr>
            <a:xfrm>
              <a:off x="0" y="0"/>
              <a:ext cx="2525467" cy="1155154"/>
              <a:chOff x="0" y="0"/>
              <a:chExt cx="2525467" cy="1155154"/>
            </a:xfrm>
          </p:grpSpPr>
          <p:sp>
            <p:nvSpPr>
              <p:cNvPr id="7044" name="Google Shape;7044;p135"/>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5" name="Google Shape;7045;p135"/>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135"/>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135"/>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8" name="Google Shape;7048;p135"/>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9" name="Google Shape;7049;p135"/>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0" name="Google Shape;7050;p135"/>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1" name="Google Shape;7051;p135"/>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2" name="Google Shape;7052;p135"/>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135"/>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4" name="Google Shape;7054;p135"/>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5" name="Google Shape;7055;p135"/>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135"/>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135"/>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135"/>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9" name="Google Shape;7059;p135"/>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060" name="Google Shape;7060;p135"/>
          <p:cNvPicPr preferRelativeResize="0"/>
          <p:nvPr/>
        </p:nvPicPr>
        <p:blipFill>
          <a:blip r:embed="rId2">
            <a:alphaModFix/>
          </a:blip>
          <a:stretch>
            <a:fillRect/>
          </a:stretch>
        </p:blipFill>
        <p:spPr>
          <a:xfrm rot="385112">
            <a:off x="7989686" y="3472688"/>
            <a:ext cx="1587078" cy="1587078"/>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7061" name="Shape 7061"/>
        <p:cNvGrpSpPr/>
        <p:nvPr/>
      </p:nvGrpSpPr>
      <p:grpSpPr>
        <a:xfrm>
          <a:off x="0" y="0"/>
          <a:ext cx="0" cy="0"/>
          <a:chOff x="0" y="0"/>
          <a:chExt cx="0" cy="0"/>
        </a:xfrm>
      </p:grpSpPr>
      <p:grpSp>
        <p:nvGrpSpPr>
          <p:cNvPr id="7062" name="Google Shape;7062;p136"/>
          <p:cNvGrpSpPr/>
          <p:nvPr/>
        </p:nvGrpSpPr>
        <p:grpSpPr>
          <a:xfrm flipH="1" rot="10800000">
            <a:off x="-124215" y="-129050"/>
            <a:ext cx="9603607" cy="5473391"/>
            <a:chOff x="-124215" y="-357650"/>
            <a:chExt cx="9603607" cy="5473391"/>
          </a:xfrm>
        </p:grpSpPr>
        <p:grpSp>
          <p:nvGrpSpPr>
            <p:cNvPr id="7063" name="Google Shape;7063;p136"/>
            <p:cNvGrpSpPr/>
            <p:nvPr/>
          </p:nvGrpSpPr>
          <p:grpSpPr>
            <a:xfrm flipH="1">
              <a:off x="8000600" y="1111253"/>
              <a:ext cx="1478792" cy="4004488"/>
              <a:chOff x="-206225" y="1111253"/>
              <a:chExt cx="1478792" cy="4004488"/>
            </a:xfrm>
          </p:grpSpPr>
          <p:sp>
            <p:nvSpPr>
              <p:cNvPr id="7064" name="Google Shape;7064;p136"/>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5" name="Google Shape;7065;p136"/>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6" name="Google Shape;7066;p136"/>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7" name="Google Shape;7067;p136"/>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136"/>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136"/>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0" name="Google Shape;7070;p136"/>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136"/>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2" name="Google Shape;7072;p136"/>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3" name="Google Shape;7073;p136"/>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136"/>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5" name="Google Shape;7075;p136"/>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6" name="Google Shape;7076;p136"/>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7" name="Google Shape;7077;p136"/>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8" name="Google Shape;7078;p136"/>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9" name="Google Shape;7079;p136"/>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0" name="Google Shape;7080;p136"/>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1" name="Google Shape;7081;p136"/>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2" name="Google Shape;7082;p136"/>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136"/>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136"/>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136"/>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136"/>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7" name="Google Shape;7087;p136"/>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8" name="Google Shape;7088;p136"/>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9" name="Google Shape;7089;p136"/>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90" name="Google Shape;7090;p136"/>
            <p:cNvGrpSpPr/>
            <p:nvPr/>
          </p:nvGrpSpPr>
          <p:grpSpPr>
            <a:xfrm>
              <a:off x="-124215" y="32626"/>
              <a:ext cx="1207390" cy="1867482"/>
              <a:chOff x="-124215" y="32626"/>
              <a:chExt cx="1207390" cy="1867482"/>
            </a:xfrm>
          </p:grpSpPr>
          <p:sp>
            <p:nvSpPr>
              <p:cNvPr id="7091" name="Google Shape;7091;p136"/>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2" name="Google Shape;7092;p136"/>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136"/>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136"/>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136"/>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6" name="Google Shape;7096;p136"/>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7" name="Google Shape;7097;p136"/>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136"/>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136"/>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0" name="Google Shape;7100;p136"/>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1" name="Google Shape;7101;p136"/>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2" name="Google Shape;7102;p136"/>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3" name="Google Shape;7103;p136"/>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136"/>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5" name="Google Shape;7105;p136"/>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6" name="Google Shape;7106;p136"/>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136"/>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136"/>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9" name="Google Shape;7109;p136"/>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10" name="Google Shape;7110;p136"/>
            <p:cNvGrpSpPr/>
            <p:nvPr/>
          </p:nvGrpSpPr>
          <p:grpSpPr>
            <a:xfrm>
              <a:off x="5909175" y="-357650"/>
              <a:ext cx="3090347" cy="1182725"/>
              <a:chOff x="5909175" y="-357650"/>
              <a:chExt cx="3090347" cy="1182725"/>
            </a:xfrm>
          </p:grpSpPr>
          <p:sp>
            <p:nvSpPr>
              <p:cNvPr id="7111" name="Google Shape;7111;p136"/>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2" name="Google Shape;7112;p136"/>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3" name="Google Shape;7113;p136"/>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4" name="Google Shape;7114;p136"/>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136"/>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136"/>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7" name="Google Shape;7117;p136"/>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8" name="Google Shape;7118;p136"/>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136"/>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136"/>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1" name="Google Shape;7121;p136"/>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2" name="Google Shape;7122;p136"/>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3" name="Google Shape;7123;p136"/>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4" name="Google Shape;7124;p136"/>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5" name="Google Shape;7125;p136"/>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6" name="Google Shape;7126;p136"/>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7" name="Google Shape;7127;p136"/>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8" name="Google Shape;7128;p136"/>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9" name="Google Shape;7129;p136"/>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0" name="Google Shape;7130;p136"/>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131" name="Google Shape;7131;p136"/>
          <p:cNvGrpSpPr/>
          <p:nvPr/>
        </p:nvGrpSpPr>
        <p:grpSpPr>
          <a:xfrm>
            <a:off x="-1298242" y="-129056"/>
            <a:ext cx="10374927" cy="7138769"/>
            <a:chOff x="-1298242" y="-129056"/>
            <a:chExt cx="10374927" cy="7138769"/>
          </a:xfrm>
        </p:grpSpPr>
        <p:pic>
          <p:nvPicPr>
            <p:cNvPr id="7132" name="Google Shape;7132;p136"/>
            <p:cNvPicPr preferRelativeResize="0"/>
            <p:nvPr/>
          </p:nvPicPr>
          <p:blipFill rotWithShape="1">
            <a:blip r:embed="rId2">
              <a:alphaModFix/>
            </a:blip>
            <a:srcRect b="27092" l="0" r="0" t="0"/>
            <a:stretch/>
          </p:blipFill>
          <p:spPr>
            <a:xfrm rot="-7817080">
              <a:off x="7626378" y="203535"/>
              <a:ext cx="1316794" cy="960073"/>
            </a:xfrm>
            <a:prstGeom prst="rect">
              <a:avLst/>
            </a:prstGeom>
            <a:noFill/>
            <a:ln>
              <a:noFill/>
            </a:ln>
          </p:spPr>
        </p:pic>
        <p:pic>
          <p:nvPicPr>
            <p:cNvPr id="7133" name="Google Shape;7133;p136"/>
            <p:cNvPicPr preferRelativeResize="0"/>
            <p:nvPr/>
          </p:nvPicPr>
          <p:blipFill rotWithShape="1">
            <a:blip r:embed="rId3">
              <a:alphaModFix/>
            </a:blip>
            <a:srcRect b="16241" l="0" r="0" t="13843"/>
            <a:stretch/>
          </p:blipFill>
          <p:spPr>
            <a:xfrm rot="-3039005">
              <a:off x="-1014276" y="3895853"/>
              <a:ext cx="3250800" cy="2272822"/>
            </a:xfrm>
            <a:prstGeom prst="rect">
              <a:avLst/>
            </a:prstGeom>
            <a:noFill/>
            <a:ln>
              <a:noFill/>
            </a:ln>
          </p:spPr>
        </p:pic>
      </p:gr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37" name="Shape 7137"/>
        <p:cNvGrpSpPr/>
        <p:nvPr/>
      </p:nvGrpSpPr>
      <p:grpSpPr>
        <a:xfrm>
          <a:off x="0" y="0"/>
          <a:ext cx="0" cy="0"/>
          <a:chOff x="0" y="0"/>
          <a:chExt cx="0" cy="0"/>
        </a:xfrm>
      </p:grpSpPr>
      <p:grpSp>
        <p:nvGrpSpPr>
          <p:cNvPr id="7138" name="Google Shape;7138;p138"/>
          <p:cNvGrpSpPr/>
          <p:nvPr/>
        </p:nvGrpSpPr>
        <p:grpSpPr>
          <a:xfrm>
            <a:off x="-374481" y="-126454"/>
            <a:ext cx="9768655" cy="7207936"/>
            <a:chOff x="-374481" y="-126454"/>
            <a:chExt cx="9768655" cy="7207936"/>
          </a:xfrm>
        </p:grpSpPr>
        <p:grpSp>
          <p:nvGrpSpPr>
            <p:cNvPr id="7139" name="Google Shape;7139;p138"/>
            <p:cNvGrpSpPr/>
            <p:nvPr/>
          </p:nvGrpSpPr>
          <p:grpSpPr>
            <a:xfrm>
              <a:off x="-324551" y="-11"/>
              <a:ext cx="2900789" cy="3300787"/>
              <a:chOff x="-324551" y="-11"/>
              <a:chExt cx="2900789" cy="3300787"/>
            </a:xfrm>
          </p:grpSpPr>
          <p:sp>
            <p:nvSpPr>
              <p:cNvPr id="7140" name="Google Shape;7140;p138"/>
              <p:cNvSpPr/>
              <p:nvPr/>
            </p:nvSpPr>
            <p:spPr>
              <a:xfrm>
                <a:off x="2454705" y="329973"/>
                <a:ext cx="121533" cy="104911"/>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41" name="Google Shape;7141;p138"/>
              <p:cNvGrpSpPr/>
              <p:nvPr/>
            </p:nvGrpSpPr>
            <p:grpSpPr>
              <a:xfrm>
                <a:off x="-324551" y="-11"/>
                <a:ext cx="2478457" cy="3300787"/>
                <a:chOff x="-324551" y="-11"/>
                <a:chExt cx="2478457" cy="3300787"/>
              </a:xfrm>
            </p:grpSpPr>
            <p:sp>
              <p:nvSpPr>
                <p:cNvPr id="7142" name="Google Shape;7142;p138"/>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138"/>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4" name="Google Shape;7144;p138"/>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138"/>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138"/>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7" name="Google Shape;7147;p138"/>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8" name="Google Shape;7148;p138"/>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9" name="Google Shape;7149;p138"/>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138"/>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1" name="Google Shape;7151;p138"/>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138"/>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138"/>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138"/>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138"/>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138"/>
                <p:cNvSpPr/>
                <p:nvPr/>
              </p:nvSpPr>
              <p:spPr>
                <a:xfrm>
                  <a:off x="726008" y="248130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138"/>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138"/>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138"/>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138"/>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1" name="Google Shape;7161;p138"/>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2" name="Google Shape;7162;p138"/>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138"/>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4" name="Google Shape;7164;p138"/>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5" name="Google Shape;7165;p138"/>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6" name="Google Shape;7166;p138"/>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138"/>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138"/>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138"/>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138"/>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1" name="Google Shape;7171;p138"/>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72" name="Google Shape;7172;p138"/>
                <p:cNvGrpSpPr/>
                <p:nvPr/>
              </p:nvGrpSpPr>
              <p:grpSpPr>
                <a:xfrm>
                  <a:off x="-324551" y="141096"/>
                  <a:ext cx="789883" cy="1953177"/>
                  <a:chOff x="2886825" y="590200"/>
                  <a:chExt cx="1256975" cy="3108175"/>
                </a:xfrm>
              </p:grpSpPr>
              <p:sp>
                <p:nvSpPr>
                  <p:cNvPr id="7173" name="Google Shape;7173;p138"/>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4" name="Google Shape;7174;p138"/>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5" name="Google Shape;7175;p138"/>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76" name="Google Shape;7176;p138"/>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7" name="Google Shape;7177;p138"/>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138"/>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138"/>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138"/>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1" name="Google Shape;7181;p138"/>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138"/>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138"/>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184" name="Google Shape;7184;p138"/>
            <p:cNvGrpSpPr/>
            <p:nvPr/>
          </p:nvGrpSpPr>
          <p:grpSpPr>
            <a:xfrm>
              <a:off x="6895449" y="2765296"/>
              <a:ext cx="2498725" cy="2732343"/>
              <a:chOff x="6895449" y="2765296"/>
              <a:chExt cx="2498725" cy="2732343"/>
            </a:xfrm>
          </p:grpSpPr>
          <p:sp>
            <p:nvSpPr>
              <p:cNvPr id="7185" name="Google Shape;7185;p138"/>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6" name="Google Shape;7186;p138"/>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7" name="Google Shape;7187;p138"/>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138"/>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138"/>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138"/>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138"/>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138"/>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138"/>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138"/>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5" name="Google Shape;7195;p138"/>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6" name="Google Shape;7196;p138"/>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138"/>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138"/>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138"/>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138"/>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138"/>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138"/>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138"/>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4" name="Google Shape;7204;p138"/>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138"/>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138"/>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138"/>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138"/>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138"/>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138"/>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138"/>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138"/>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3" name="Google Shape;7213;p138"/>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138"/>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5" name="Google Shape;7215;p138"/>
            <p:cNvGrpSpPr/>
            <p:nvPr/>
          </p:nvGrpSpPr>
          <p:grpSpPr>
            <a:xfrm>
              <a:off x="-374481" y="3970996"/>
              <a:ext cx="2941933" cy="3110486"/>
              <a:chOff x="-374481" y="3970996"/>
              <a:chExt cx="2941933" cy="3110486"/>
            </a:xfrm>
          </p:grpSpPr>
          <p:grpSp>
            <p:nvGrpSpPr>
              <p:cNvPr id="7216" name="Google Shape;7216;p138"/>
              <p:cNvGrpSpPr/>
              <p:nvPr/>
            </p:nvGrpSpPr>
            <p:grpSpPr>
              <a:xfrm rot="-5400000">
                <a:off x="-458757" y="4055272"/>
                <a:ext cx="3110486" cy="2941933"/>
                <a:chOff x="363575" y="365650"/>
                <a:chExt cx="4949850" cy="4681625"/>
              </a:xfrm>
            </p:grpSpPr>
            <p:sp>
              <p:nvSpPr>
                <p:cNvPr id="7217" name="Google Shape;7217;p138"/>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8" name="Google Shape;7218;p138"/>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9" name="Google Shape;7219;p138"/>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0" name="Google Shape;7220;p138"/>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138"/>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138"/>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138"/>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138"/>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138"/>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138"/>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138"/>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138"/>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138"/>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138"/>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138"/>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138"/>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138"/>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138"/>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138"/>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138"/>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138"/>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138"/>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9" name="Google Shape;7239;p138"/>
              <p:cNvGrpSpPr/>
              <p:nvPr/>
            </p:nvGrpSpPr>
            <p:grpSpPr>
              <a:xfrm rot="-5400000">
                <a:off x="-174571" y="4016084"/>
                <a:ext cx="2259868" cy="2659687"/>
                <a:chOff x="1327325" y="365650"/>
                <a:chExt cx="3596225" cy="4232475"/>
              </a:xfrm>
            </p:grpSpPr>
            <p:sp>
              <p:nvSpPr>
                <p:cNvPr id="7240" name="Google Shape;7240;p138"/>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1" name="Google Shape;7241;p138"/>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138"/>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138"/>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138"/>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138"/>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138"/>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7" name="Google Shape;7247;p138"/>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138"/>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138"/>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138"/>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138"/>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138"/>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138"/>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138"/>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138"/>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138"/>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138"/>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138"/>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9" name="Google Shape;7259;p138"/>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0" name="Google Shape;7260;p138"/>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261" name="Google Shape;7261;p138"/>
            <p:cNvGrpSpPr/>
            <p:nvPr/>
          </p:nvGrpSpPr>
          <p:grpSpPr>
            <a:xfrm>
              <a:off x="7508523" y="-126454"/>
              <a:ext cx="1878185" cy="1451618"/>
              <a:chOff x="7508523" y="-126454"/>
              <a:chExt cx="1878185" cy="1451618"/>
            </a:xfrm>
          </p:grpSpPr>
          <p:sp>
            <p:nvSpPr>
              <p:cNvPr id="7262" name="Google Shape;7262;p138"/>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138"/>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138"/>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138"/>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6" name="Google Shape;7266;p138"/>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7" name="Google Shape;7267;p138"/>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138"/>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138"/>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0" name="Google Shape;7270;p138"/>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1" name="Google Shape;7271;p138"/>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138"/>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138"/>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4" name="Google Shape;7274;p138"/>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138"/>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276" name="Google Shape;7276;p138"/>
          <p:cNvSpPr txBox="1"/>
          <p:nvPr>
            <p:ph type="ctrTitle"/>
          </p:nvPr>
        </p:nvSpPr>
        <p:spPr>
          <a:xfrm>
            <a:off x="1765200" y="1513275"/>
            <a:ext cx="5613600" cy="16032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277" name="Google Shape;7277;p138"/>
          <p:cNvSpPr txBox="1"/>
          <p:nvPr>
            <p:ph idx="1" type="subTitle"/>
          </p:nvPr>
        </p:nvSpPr>
        <p:spPr>
          <a:xfrm>
            <a:off x="2734625" y="3157325"/>
            <a:ext cx="36747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7278" name="Google Shape;7278;p138"/>
          <p:cNvGrpSpPr/>
          <p:nvPr/>
        </p:nvGrpSpPr>
        <p:grpSpPr>
          <a:xfrm>
            <a:off x="-1342317" y="-932211"/>
            <a:ext cx="10570541" cy="6075710"/>
            <a:chOff x="-1342317" y="-932211"/>
            <a:chExt cx="10570541" cy="6075710"/>
          </a:xfrm>
        </p:grpSpPr>
        <p:pic>
          <p:nvPicPr>
            <p:cNvPr id="7279" name="Google Shape;7279;p138"/>
            <p:cNvPicPr preferRelativeResize="0"/>
            <p:nvPr/>
          </p:nvPicPr>
          <p:blipFill rotWithShape="1">
            <a:blip r:embed="rId2">
              <a:alphaModFix/>
            </a:blip>
            <a:srcRect b="27092" l="0" r="0" t="0"/>
            <a:stretch/>
          </p:blipFill>
          <p:spPr>
            <a:xfrm rot="-985196">
              <a:off x="7802603" y="4016887"/>
              <a:ext cx="1316795" cy="960072"/>
            </a:xfrm>
            <a:prstGeom prst="rect">
              <a:avLst/>
            </a:prstGeom>
            <a:noFill/>
            <a:ln>
              <a:noFill/>
            </a:ln>
          </p:spPr>
        </p:pic>
        <p:pic>
          <p:nvPicPr>
            <p:cNvPr id="7280" name="Google Shape;7280;p138"/>
            <p:cNvPicPr preferRelativeResize="0"/>
            <p:nvPr/>
          </p:nvPicPr>
          <p:blipFill rotWithShape="1">
            <a:blip r:embed="rId3">
              <a:alphaModFix/>
            </a:blip>
            <a:srcRect b="16241" l="0" r="0" t="13843"/>
            <a:stretch/>
          </p:blipFill>
          <p:spPr>
            <a:xfrm rot="-3039005">
              <a:off x="-1058351" y="-91172"/>
              <a:ext cx="3250800" cy="2272822"/>
            </a:xfrm>
            <a:prstGeom prst="rect">
              <a:avLst/>
            </a:prstGeom>
            <a:noFill/>
            <a:ln>
              <a:noFill/>
            </a:ln>
          </p:spPr>
        </p:pic>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81" name="Shape 7281"/>
        <p:cNvGrpSpPr/>
        <p:nvPr/>
      </p:nvGrpSpPr>
      <p:grpSpPr>
        <a:xfrm>
          <a:off x="0" y="0"/>
          <a:ext cx="0" cy="0"/>
          <a:chOff x="0" y="0"/>
          <a:chExt cx="0" cy="0"/>
        </a:xfrm>
      </p:grpSpPr>
      <p:grpSp>
        <p:nvGrpSpPr>
          <p:cNvPr id="7282" name="Google Shape;7282;p139"/>
          <p:cNvGrpSpPr/>
          <p:nvPr/>
        </p:nvGrpSpPr>
        <p:grpSpPr>
          <a:xfrm>
            <a:off x="-2028666" y="-396704"/>
            <a:ext cx="15057473" cy="5703079"/>
            <a:chOff x="-2028666" y="-396704"/>
            <a:chExt cx="15057473" cy="5703079"/>
          </a:xfrm>
        </p:grpSpPr>
        <p:grpSp>
          <p:nvGrpSpPr>
            <p:cNvPr id="7283" name="Google Shape;7283;p139"/>
            <p:cNvGrpSpPr/>
            <p:nvPr/>
          </p:nvGrpSpPr>
          <p:grpSpPr>
            <a:xfrm>
              <a:off x="-2028666" y="1882896"/>
              <a:ext cx="5483773" cy="3423479"/>
              <a:chOff x="-2028666" y="1882896"/>
              <a:chExt cx="5483773" cy="3423479"/>
            </a:xfrm>
          </p:grpSpPr>
          <p:sp>
            <p:nvSpPr>
              <p:cNvPr id="7284" name="Google Shape;7284;p139"/>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139"/>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6" name="Google Shape;7286;p139"/>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7" name="Google Shape;7287;p139"/>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8" name="Google Shape;7288;p139"/>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139"/>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139"/>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139"/>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139"/>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139"/>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139"/>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5" name="Google Shape;7295;p139"/>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6" name="Google Shape;7296;p139"/>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139"/>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8" name="Google Shape;7298;p139"/>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139"/>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139"/>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1" name="Google Shape;7301;p139"/>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2" name="Google Shape;7302;p139"/>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139"/>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139"/>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5" name="Google Shape;7305;p139"/>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6" name="Google Shape;7306;p139"/>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139"/>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139"/>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139"/>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0" name="Google Shape;7310;p139"/>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1" name="Google Shape;7311;p139"/>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139"/>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139"/>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4" name="Google Shape;7314;p139"/>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5" name="Google Shape;7315;p139"/>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139"/>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139"/>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8" name="Google Shape;7318;p139"/>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139"/>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0" name="Google Shape;7320;p139"/>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1" name="Google Shape;7321;p139"/>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139"/>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139"/>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139"/>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139"/>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139"/>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139"/>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8" name="Google Shape;7328;p139"/>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9" name="Google Shape;7329;p139"/>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139"/>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139"/>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139"/>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139"/>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139"/>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5" name="Google Shape;7335;p139"/>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6" name="Google Shape;7336;p139"/>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139"/>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8" name="Google Shape;7338;p139"/>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9" name="Google Shape;7339;p139"/>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139"/>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139"/>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2" name="Google Shape;7342;p139"/>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43" name="Google Shape;7343;p139"/>
            <p:cNvGrpSpPr/>
            <p:nvPr/>
          </p:nvGrpSpPr>
          <p:grpSpPr>
            <a:xfrm>
              <a:off x="7225437" y="-396704"/>
              <a:ext cx="5803371" cy="3423479"/>
              <a:chOff x="-2348263" y="1882896"/>
              <a:chExt cx="5803371" cy="3423479"/>
            </a:xfrm>
          </p:grpSpPr>
          <p:sp>
            <p:nvSpPr>
              <p:cNvPr id="7344" name="Google Shape;7344;p139"/>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5" name="Google Shape;7345;p139"/>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6" name="Google Shape;7346;p139"/>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7" name="Google Shape;7347;p139"/>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8" name="Google Shape;7348;p139"/>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139"/>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0" name="Google Shape;7350;p139"/>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1" name="Google Shape;7351;p139"/>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139"/>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3" name="Google Shape;7353;p139"/>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4" name="Google Shape;7354;p139"/>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5" name="Google Shape;7355;p139"/>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6" name="Google Shape;7356;p139"/>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7" name="Google Shape;7357;p139"/>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8" name="Google Shape;7358;p139"/>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9" name="Google Shape;7359;p139"/>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0" name="Google Shape;7360;p139"/>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1" name="Google Shape;7361;p139"/>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2" name="Google Shape;7362;p139"/>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3" name="Google Shape;7363;p139"/>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139"/>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5" name="Google Shape;7365;p139"/>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6" name="Google Shape;7366;p139"/>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7" name="Google Shape;7367;p139"/>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8" name="Google Shape;7368;p139"/>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9" name="Google Shape;7369;p139"/>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0" name="Google Shape;7370;p139"/>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1" name="Google Shape;7371;p139"/>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2" name="Google Shape;7372;p139"/>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139"/>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4" name="Google Shape;7374;p139"/>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5" name="Google Shape;7375;p139"/>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6" name="Google Shape;7376;p139"/>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7" name="Google Shape;7377;p139"/>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8" name="Google Shape;7378;p139"/>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139"/>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139"/>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1" name="Google Shape;7381;p139"/>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139"/>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139"/>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4" name="Google Shape;7384;p139"/>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139"/>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6" name="Google Shape;7386;p139"/>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7" name="Google Shape;7387;p139"/>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139"/>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9" name="Google Shape;7389;p139"/>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0" name="Google Shape;7390;p139"/>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139"/>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139"/>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3" name="Google Shape;7393;p139"/>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4" name="Google Shape;7394;p139"/>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5" name="Google Shape;7395;p139"/>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6" name="Google Shape;7396;p139"/>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139"/>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8" name="Google Shape;7398;p139"/>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139"/>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139"/>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1" name="Google Shape;7401;p139"/>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2" name="Google Shape;7402;p139"/>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3" name="Google Shape;7403;p139"/>
            <p:cNvGrpSpPr/>
            <p:nvPr/>
          </p:nvGrpSpPr>
          <p:grpSpPr>
            <a:xfrm>
              <a:off x="0" y="0"/>
              <a:ext cx="2525467" cy="1155154"/>
              <a:chOff x="0" y="0"/>
              <a:chExt cx="2525467" cy="1155154"/>
            </a:xfrm>
          </p:grpSpPr>
          <p:sp>
            <p:nvSpPr>
              <p:cNvPr id="7404" name="Google Shape;7404;p139"/>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5" name="Google Shape;7405;p139"/>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6" name="Google Shape;7406;p139"/>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7" name="Google Shape;7407;p139"/>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8" name="Google Shape;7408;p139"/>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9" name="Google Shape;7409;p139"/>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0" name="Google Shape;7410;p139"/>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1" name="Google Shape;7411;p139"/>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139"/>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3" name="Google Shape;7413;p139"/>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4" name="Google Shape;7414;p139"/>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5" name="Google Shape;7415;p139"/>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6" name="Google Shape;7416;p139"/>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7" name="Google Shape;7417;p139"/>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139"/>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9" name="Google Shape;7419;p139"/>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420" name="Google Shape;7420;p139"/>
          <p:cNvGrpSpPr/>
          <p:nvPr/>
        </p:nvGrpSpPr>
        <p:grpSpPr>
          <a:xfrm>
            <a:off x="-989428" y="-354917"/>
            <a:ext cx="10390893" cy="7697871"/>
            <a:chOff x="-989428" y="-354917"/>
            <a:chExt cx="10390893" cy="7697871"/>
          </a:xfrm>
        </p:grpSpPr>
        <p:pic>
          <p:nvPicPr>
            <p:cNvPr id="7421" name="Google Shape;7421;p139"/>
            <p:cNvPicPr preferRelativeResize="0"/>
            <p:nvPr/>
          </p:nvPicPr>
          <p:blipFill>
            <a:blip r:embed="rId2">
              <a:alphaModFix/>
            </a:blip>
            <a:stretch>
              <a:fillRect/>
            </a:stretch>
          </p:blipFill>
          <p:spPr>
            <a:xfrm rot="-8366432">
              <a:off x="7836502" y="-88696"/>
              <a:ext cx="1298742" cy="1298742"/>
            </a:xfrm>
            <a:prstGeom prst="rect">
              <a:avLst/>
            </a:prstGeom>
            <a:noFill/>
            <a:ln>
              <a:noFill/>
            </a:ln>
          </p:spPr>
        </p:pic>
        <p:pic>
          <p:nvPicPr>
            <p:cNvPr id="7422" name="Google Shape;7422;p139"/>
            <p:cNvPicPr preferRelativeResize="0"/>
            <p:nvPr/>
          </p:nvPicPr>
          <p:blipFill rotWithShape="1">
            <a:blip r:embed="rId3">
              <a:alphaModFix/>
            </a:blip>
            <a:srcRect b="17294" l="0" r="0" t="12371"/>
            <a:stretch/>
          </p:blipFill>
          <p:spPr>
            <a:xfrm flipH="1" rot="-7534173">
              <a:off x="-698083" y="3694317"/>
              <a:ext cx="3789110" cy="2664974"/>
            </a:xfrm>
            <a:prstGeom prst="rect">
              <a:avLst/>
            </a:prstGeom>
            <a:noFill/>
            <a:ln>
              <a:noFill/>
            </a:ln>
          </p:spPr>
        </p:pic>
      </p:grpSp>
      <p:sp>
        <p:nvSpPr>
          <p:cNvPr id="7423" name="Google Shape;7423;p139"/>
          <p:cNvSpPr txBox="1"/>
          <p:nvPr>
            <p:ph type="title"/>
          </p:nvPr>
        </p:nvSpPr>
        <p:spPr>
          <a:xfrm>
            <a:off x="2038200" y="2307325"/>
            <a:ext cx="50676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424" name="Google Shape;7424;p139"/>
          <p:cNvSpPr txBox="1"/>
          <p:nvPr>
            <p:ph hasCustomPrompt="1" idx="2" type="title"/>
          </p:nvPr>
        </p:nvSpPr>
        <p:spPr>
          <a:xfrm>
            <a:off x="3909900" y="1400063"/>
            <a:ext cx="1324200" cy="8418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6000"/>
              <a:buNone/>
              <a:defRPr sz="5000">
                <a:latin typeface="Archivo ExtraBold"/>
                <a:ea typeface="Archivo ExtraBold"/>
                <a:cs typeface="Archivo ExtraBold"/>
                <a:sym typeface="Archivo ExtraBold"/>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7425" name="Google Shape;7425;p139"/>
          <p:cNvSpPr txBox="1"/>
          <p:nvPr>
            <p:ph idx="1" type="subTitle"/>
          </p:nvPr>
        </p:nvSpPr>
        <p:spPr>
          <a:xfrm>
            <a:off x="2509100" y="3225350"/>
            <a:ext cx="4125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426" name="Shape 7426"/>
        <p:cNvGrpSpPr/>
        <p:nvPr/>
      </p:nvGrpSpPr>
      <p:grpSpPr>
        <a:xfrm>
          <a:off x="0" y="0"/>
          <a:ext cx="0" cy="0"/>
          <a:chOff x="0" y="0"/>
          <a:chExt cx="0" cy="0"/>
        </a:xfrm>
      </p:grpSpPr>
      <p:sp>
        <p:nvSpPr>
          <p:cNvPr id="7427" name="Google Shape;7427;p14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428" name="Google Shape;7428;p140"/>
          <p:cNvSpPr txBox="1"/>
          <p:nvPr>
            <p:ph idx="1" type="body"/>
          </p:nvPr>
        </p:nvSpPr>
        <p:spPr>
          <a:xfrm>
            <a:off x="720000" y="1151425"/>
            <a:ext cx="7704000" cy="405900"/>
          </a:xfrm>
          <a:prstGeom prst="rect">
            <a:avLst/>
          </a:prstGeom>
        </p:spPr>
        <p:txBody>
          <a:bodyPr anchorCtr="0" anchor="t" bIns="91425" lIns="91425" spcFirstLastPara="1" rIns="91425" wrap="square" tIns="91425">
            <a:noAutofit/>
          </a:bodyPr>
          <a:lstStyle>
            <a:lvl1pPr indent="-279400" lvl="0" marL="457200" algn="ctr">
              <a:spcBef>
                <a:spcPts val="0"/>
              </a:spcBef>
              <a:spcAft>
                <a:spcPts val="0"/>
              </a:spcAft>
              <a:buSzPts val="800"/>
              <a:buFont typeface="Nunito Light"/>
              <a:buChar char="●"/>
              <a:defRPr/>
            </a:lvl1pPr>
            <a:lvl2pPr indent="-304800" lvl="1" marL="914400" algn="ctr">
              <a:spcBef>
                <a:spcPts val="0"/>
              </a:spcBef>
              <a:spcAft>
                <a:spcPts val="0"/>
              </a:spcAft>
              <a:buSzPts val="1200"/>
              <a:buFont typeface="Nunito Light"/>
              <a:buChar char="○"/>
              <a:defRPr/>
            </a:lvl2pPr>
            <a:lvl3pPr indent="-304800" lvl="2" marL="1371600" algn="ctr">
              <a:lnSpc>
                <a:spcPct val="115000"/>
              </a:lnSpc>
              <a:spcBef>
                <a:spcPts val="0"/>
              </a:spcBef>
              <a:spcAft>
                <a:spcPts val="0"/>
              </a:spcAft>
              <a:buSzPts val="1200"/>
              <a:buFont typeface="Nunito Light"/>
              <a:buChar char="■"/>
              <a:defRPr/>
            </a:lvl3pPr>
            <a:lvl4pPr indent="-304800" lvl="3" marL="1828800" algn="ctr">
              <a:lnSpc>
                <a:spcPct val="115000"/>
              </a:lnSpc>
              <a:spcBef>
                <a:spcPts val="0"/>
              </a:spcBef>
              <a:spcAft>
                <a:spcPts val="0"/>
              </a:spcAft>
              <a:buSzPts val="1200"/>
              <a:buFont typeface="Nunito Light"/>
              <a:buChar char="●"/>
              <a:defRPr/>
            </a:lvl4pPr>
            <a:lvl5pPr indent="-304800" lvl="4" marL="2286000" algn="ctr">
              <a:lnSpc>
                <a:spcPct val="115000"/>
              </a:lnSpc>
              <a:spcBef>
                <a:spcPts val="0"/>
              </a:spcBef>
              <a:spcAft>
                <a:spcPts val="0"/>
              </a:spcAft>
              <a:buSzPts val="1200"/>
              <a:buFont typeface="Nunito Light"/>
              <a:buChar char="○"/>
              <a:defRPr/>
            </a:lvl5pPr>
            <a:lvl6pPr indent="-304800" lvl="5" marL="2743200" algn="ctr">
              <a:lnSpc>
                <a:spcPct val="115000"/>
              </a:lnSpc>
              <a:spcBef>
                <a:spcPts val="0"/>
              </a:spcBef>
              <a:spcAft>
                <a:spcPts val="0"/>
              </a:spcAft>
              <a:buSzPts val="1200"/>
              <a:buFont typeface="Nunito Light"/>
              <a:buChar char="■"/>
              <a:defRPr/>
            </a:lvl6pPr>
            <a:lvl7pPr indent="-304800" lvl="6" marL="3200400" algn="ctr">
              <a:lnSpc>
                <a:spcPct val="115000"/>
              </a:lnSpc>
              <a:spcBef>
                <a:spcPts val="0"/>
              </a:spcBef>
              <a:spcAft>
                <a:spcPts val="0"/>
              </a:spcAft>
              <a:buSzPts val="1200"/>
              <a:buFont typeface="Nunito Light"/>
              <a:buChar char="●"/>
              <a:defRPr/>
            </a:lvl7pPr>
            <a:lvl8pPr indent="-304800" lvl="7" marL="3657600" algn="ctr">
              <a:lnSpc>
                <a:spcPct val="115000"/>
              </a:lnSpc>
              <a:spcBef>
                <a:spcPts val="0"/>
              </a:spcBef>
              <a:spcAft>
                <a:spcPts val="0"/>
              </a:spcAft>
              <a:buSzPts val="1200"/>
              <a:buFont typeface="Nunito Light"/>
              <a:buChar char="○"/>
              <a:defRPr/>
            </a:lvl8pPr>
            <a:lvl9pPr indent="-304800" lvl="8" marL="4114800" algn="ctr">
              <a:lnSpc>
                <a:spcPct val="115000"/>
              </a:lnSpc>
              <a:spcBef>
                <a:spcPts val="0"/>
              </a:spcBef>
              <a:spcAft>
                <a:spcPts val="0"/>
              </a:spcAft>
              <a:buSzPts val="1200"/>
              <a:buFont typeface="Nunito Light"/>
              <a:buChar char="■"/>
              <a:defRPr/>
            </a:lvl9pPr>
          </a:lstStyle>
          <a:p/>
        </p:txBody>
      </p:sp>
      <p:grpSp>
        <p:nvGrpSpPr>
          <p:cNvPr id="7429" name="Google Shape;7429;p140"/>
          <p:cNvGrpSpPr/>
          <p:nvPr/>
        </p:nvGrpSpPr>
        <p:grpSpPr>
          <a:xfrm>
            <a:off x="-456006" y="-159619"/>
            <a:ext cx="9860098" cy="2667350"/>
            <a:chOff x="-456006" y="-159619"/>
            <a:chExt cx="9860098" cy="2667350"/>
          </a:xfrm>
        </p:grpSpPr>
        <p:grpSp>
          <p:nvGrpSpPr>
            <p:cNvPr id="7430" name="Google Shape;7430;p140"/>
            <p:cNvGrpSpPr/>
            <p:nvPr/>
          </p:nvGrpSpPr>
          <p:grpSpPr>
            <a:xfrm>
              <a:off x="8414533" y="-159619"/>
              <a:ext cx="989559" cy="1934712"/>
              <a:chOff x="8414533" y="-159619"/>
              <a:chExt cx="989559" cy="1934712"/>
            </a:xfrm>
          </p:grpSpPr>
          <p:sp>
            <p:nvSpPr>
              <p:cNvPr id="7431" name="Google Shape;7431;p140"/>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2" name="Google Shape;7432;p140"/>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140"/>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140"/>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5" name="Google Shape;7435;p140"/>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6" name="Google Shape;7436;p140"/>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7" name="Google Shape;7437;p140"/>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8" name="Google Shape;7438;p140"/>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9" name="Google Shape;7439;p140"/>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0" name="Google Shape;7440;p140"/>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1" name="Google Shape;7441;p140"/>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140"/>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3" name="Google Shape;7443;p140"/>
            <p:cNvGrpSpPr/>
            <p:nvPr/>
          </p:nvGrpSpPr>
          <p:grpSpPr>
            <a:xfrm rot="-5400000">
              <a:off x="-1088256" y="813220"/>
              <a:ext cx="2326761" cy="1062260"/>
              <a:chOff x="1717200" y="1713050"/>
              <a:chExt cx="3856083" cy="1760750"/>
            </a:xfrm>
          </p:grpSpPr>
          <p:sp>
            <p:nvSpPr>
              <p:cNvPr id="7444" name="Google Shape;7444;p140"/>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140"/>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6" name="Google Shape;7446;p140"/>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7" name="Google Shape;7447;p140"/>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8" name="Google Shape;7448;p140"/>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9" name="Google Shape;7449;p140"/>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0" name="Google Shape;7450;p140"/>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140"/>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140"/>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3" name="Google Shape;7453;p140"/>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4" name="Google Shape;7454;p140"/>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5" name="Google Shape;7455;p140"/>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6" name="Google Shape;7456;p140"/>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7" name="Google Shape;7457;p140"/>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8" name="Google Shape;7458;p140"/>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459" name="Google Shape;7459;p140"/>
          <p:cNvPicPr preferRelativeResize="0"/>
          <p:nvPr/>
        </p:nvPicPr>
        <p:blipFill rotWithShape="1">
          <a:blip r:embed="rId2">
            <a:alphaModFix/>
          </a:blip>
          <a:srcRect b="0" l="0" r="28010" t="0"/>
          <a:stretch/>
        </p:blipFill>
        <p:spPr>
          <a:xfrm rot="-9007818">
            <a:off x="161605" y="271596"/>
            <a:ext cx="578169" cy="803133"/>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60" name="Shape 7460"/>
        <p:cNvGrpSpPr/>
        <p:nvPr/>
      </p:nvGrpSpPr>
      <p:grpSpPr>
        <a:xfrm>
          <a:off x="0" y="0"/>
          <a:ext cx="0" cy="0"/>
          <a:chOff x="0" y="0"/>
          <a:chExt cx="0" cy="0"/>
        </a:xfrm>
      </p:grpSpPr>
      <p:sp>
        <p:nvSpPr>
          <p:cNvPr id="7461" name="Google Shape;7461;p14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462" name="Google Shape;7462;p141"/>
          <p:cNvSpPr txBox="1"/>
          <p:nvPr>
            <p:ph idx="1" type="subTitle"/>
          </p:nvPr>
        </p:nvSpPr>
        <p:spPr>
          <a:xfrm>
            <a:off x="4725909"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2800"/>
              <a:buChar char="○"/>
              <a:defRPr sz="2800"/>
            </a:lvl2pPr>
            <a:lvl3pPr lvl="2" algn="ctr">
              <a:lnSpc>
                <a:spcPct val="115000"/>
              </a:lnSpc>
              <a:spcBef>
                <a:spcPts val="0"/>
              </a:spcBef>
              <a:spcAft>
                <a:spcPts val="0"/>
              </a:spcAft>
              <a:buSzPts val="2800"/>
              <a:buChar char="■"/>
              <a:defRPr sz="2800"/>
            </a:lvl3pPr>
            <a:lvl4pPr lvl="3" algn="ctr">
              <a:lnSpc>
                <a:spcPct val="115000"/>
              </a:lnSpc>
              <a:spcBef>
                <a:spcPts val="0"/>
              </a:spcBef>
              <a:spcAft>
                <a:spcPts val="0"/>
              </a:spcAft>
              <a:buSzPts val="2800"/>
              <a:buChar char="●"/>
              <a:defRPr sz="2800"/>
            </a:lvl4pPr>
            <a:lvl5pPr lvl="4" algn="ctr">
              <a:lnSpc>
                <a:spcPct val="115000"/>
              </a:lnSpc>
              <a:spcBef>
                <a:spcPts val="0"/>
              </a:spcBef>
              <a:spcAft>
                <a:spcPts val="0"/>
              </a:spcAft>
              <a:buSzPts val="2800"/>
              <a:buChar char="○"/>
              <a:defRPr sz="2800"/>
            </a:lvl5pPr>
            <a:lvl6pPr lvl="5" algn="ctr">
              <a:lnSpc>
                <a:spcPct val="115000"/>
              </a:lnSpc>
              <a:spcBef>
                <a:spcPts val="0"/>
              </a:spcBef>
              <a:spcAft>
                <a:spcPts val="0"/>
              </a:spcAft>
              <a:buSzPts val="2800"/>
              <a:buChar char="■"/>
              <a:defRPr sz="2800"/>
            </a:lvl6pPr>
            <a:lvl7pPr lvl="6" algn="ctr">
              <a:lnSpc>
                <a:spcPct val="115000"/>
              </a:lnSpc>
              <a:spcBef>
                <a:spcPts val="0"/>
              </a:spcBef>
              <a:spcAft>
                <a:spcPts val="0"/>
              </a:spcAft>
              <a:buSzPts val="2800"/>
              <a:buChar char="●"/>
              <a:defRPr sz="2800"/>
            </a:lvl7pPr>
            <a:lvl8pPr lvl="7" algn="ctr">
              <a:lnSpc>
                <a:spcPct val="115000"/>
              </a:lnSpc>
              <a:spcBef>
                <a:spcPts val="0"/>
              </a:spcBef>
              <a:spcAft>
                <a:spcPts val="0"/>
              </a:spcAft>
              <a:buSzPts val="2800"/>
              <a:buChar char="○"/>
              <a:defRPr sz="2800"/>
            </a:lvl8pPr>
            <a:lvl9pPr lvl="8" algn="ctr">
              <a:lnSpc>
                <a:spcPct val="115000"/>
              </a:lnSpc>
              <a:spcBef>
                <a:spcPts val="0"/>
              </a:spcBef>
              <a:spcAft>
                <a:spcPts val="0"/>
              </a:spcAft>
              <a:buSzPts val="2800"/>
              <a:buChar char="■"/>
              <a:defRPr sz="2800"/>
            </a:lvl9pPr>
          </a:lstStyle>
          <a:p/>
        </p:txBody>
      </p:sp>
      <p:sp>
        <p:nvSpPr>
          <p:cNvPr id="7463" name="Google Shape;7463;p141"/>
          <p:cNvSpPr txBox="1"/>
          <p:nvPr>
            <p:ph idx="2" type="subTitle"/>
          </p:nvPr>
        </p:nvSpPr>
        <p:spPr>
          <a:xfrm>
            <a:off x="719988"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1400"/>
              <a:buChar char="○"/>
              <a:defRPr sz="2800"/>
            </a:lvl2pPr>
            <a:lvl3pPr lvl="2" algn="ctr">
              <a:lnSpc>
                <a:spcPct val="115000"/>
              </a:lnSpc>
              <a:spcBef>
                <a:spcPts val="0"/>
              </a:spcBef>
              <a:spcAft>
                <a:spcPts val="0"/>
              </a:spcAft>
              <a:buSzPts val="1400"/>
              <a:buChar char="■"/>
              <a:defRPr sz="2800"/>
            </a:lvl3pPr>
            <a:lvl4pPr lvl="3" algn="ctr">
              <a:lnSpc>
                <a:spcPct val="115000"/>
              </a:lnSpc>
              <a:spcBef>
                <a:spcPts val="0"/>
              </a:spcBef>
              <a:spcAft>
                <a:spcPts val="0"/>
              </a:spcAft>
              <a:buSzPts val="1400"/>
              <a:buChar char="●"/>
              <a:defRPr sz="2800"/>
            </a:lvl4pPr>
            <a:lvl5pPr lvl="4" algn="ctr">
              <a:lnSpc>
                <a:spcPct val="115000"/>
              </a:lnSpc>
              <a:spcBef>
                <a:spcPts val="0"/>
              </a:spcBef>
              <a:spcAft>
                <a:spcPts val="0"/>
              </a:spcAft>
              <a:buSzPts val="1400"/>
              <a:buChar char="○"/>
              <a:defRPr sz="2800"/>
            </a:lvl5pPr>
            <a:lvl6pPr lvl="5" algn="ctr">
              <a:lnSpc>
                <a:spcPct val="115000"/>
              </a:lnSpc>
              <a:spcBef>
                <a:spcPts val="0"/>
              </a:spcBef>
              <a:spcAft>
                <a:spcPts val="0"/>
              </a:spcAft>
              <a:buSzPts val="1400"/>
              <a:buChar char="■"/>
              <a:defRPr sz="2800"/>
            </a:lvl6pPr>
            <a:lvl7pPr lvl="6" algn="ctr">
              <a:lnSpc>
                <a:spcPct val="115000"/>
              </a:lnSpc>
              <a:spcBef>
                <a:spcPts val="0"/>
              </a:spcBef>
              <a:spcAft>
                <a:spcPts val="0"/>
              </a:spcAft>
              <a:buSzPts val="1400"/>
              <a:buChar char="●"/>
              <a:defRPr sz="2800"/>
            </a:lvl7pPr>
            <a:lvl8pPr lvl="7" algn="ctr">
              <a:lnSpc>
                <a:spcPct val="115000"/>
              </a:lnSpc>
              <a:spcBef>
                <a:spcPts val="0"/>
              </a:spcBef>
              <a:spcAft>
                <a:spcPts val="0"/>
              </a:spcAft>
              <a:buSzPts val="1400"/>
              <a:buChar char="○"/>
              <a:defRPr sz="2800"/>
            </a:lvl8pPr>
            <a:lvl9pPr lvl="8" algn="ctr">
              <a:lnSpc>
                <a:spcPct val="115000"/>
              </a:lnSpc>
              <a:spcBef>
                <a:spcPts val="0"/>
              </a:spcBef>
              <a:spcAft>
                <a:spcPts val="0"/>
              </a:spcAft>
              <a:buSzPts val="1400"/>
              <a:buChar char="■"/>
              <a:defRPr sz="2800"/>
            </a:lvl9pPr>
          </a:lstStyle>
          <a:p/>
        </p:txBody>
      </p:sp>
      <p:sp>
        <p:nvSpPr>
          <p:cNvPr id="7464" name="Google Shape;7464;p141"/>
          <p:cNvSpPr txBox="1"/>
          <p:nvPr>
            <p:ph idx="3" type="subTitle"/>
          </p:nvPr>
        </p:nvSpPr>
        <p:spPr>
          <a:xfrm>
            <a:off x="719988"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sp>
        <p:nvSpPr>
          <p:cNvPr id="7465" name="Google Shape;7465;p141"/>
          <p:cNvSpPr txBox="1"/>
          <p:nvPr>
            <p:ph idx="4" type="subTitle"/>
          </p:nvPr>
        </p:nvSpPr>
        <p:spPr>
          <a:xfrm>
            <a:off x="4725904"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grpSp>
        <p:nvGrpSpPr>
          <p:cNvPr id="7466" name="Google Shape;7466;p141"/>
          <p:cNvGrpSpPr/>
          <p:nvPr/>
        </p:nvGrpSpPr>
        <p:grpSpPr>
          <a:xfrm>
            <a:off x="169576" y="-122057"/>
            <a:ext cx="9474926" cy="5773556"/>
            <a:chOff x="169576" y="-122057"/>
            <a:chExt cx="9474926" cy="5773556"/>
          </a:xfrm>
        </p:grpSpPr>
        <p:grpSp>
          <p:nvGrpSpPr>
            <p:cNvPr id="7467" name="Google Shape;7467;p141"/>
            <p:cNvGrpSpPr/>
            <p:nvPr/>
          </p:nvGrpSpPr>
          <p:grpSpPr>
            <a:xfrm rot="-5400000">
              <a:off x="6959583" y="2966579"/>
              <a:ext cx="1596342" cy="3773497"/>
              <a:chOff x="-206225" y="1551945"/>
              <a:chExt cx="1596342" cy="3773497"/>
            </a:xfrm>
          </p:grpSpPr>
          <p:sp>
            <p:nvSpPr>
              <p:cNvPr id="7468" name="Google Shape;7468;p141"/>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9" name="Google Shape;7469;p141"/>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0" name="Google Shape;7470;p141"/>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1" name="Google Shape;7471;p141"/>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141"/>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3" name="Google Shape;7473;p141"/>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4" name="Google Shape;7474;p141"/>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5" name="Google Shape;7475;p141"/>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6" name="Google Shape;7476;p141"/>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7" name="Google Shape;7477;p141"/>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8" name="Google Shape;7478;p141"/>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9" name="Google Shape;7479;p141"/>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0" name="Google Shape;7480;p141"/>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1" name="Google Shape;7481;p141"/>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2" name="Google Shape;7482;p141"/>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3" name="Google Shape;7483;p141"/>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4" name="Google Shape;7484;p141"/>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5" name="Google Shape;7485;p141"/>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6" name="Google Shape;7486;p141"/>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7" name="Google Shape;7487;p141"/>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8" name="Google Shape;7488;p141"/>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9" name="Google Shape;7489;p141"/>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0" name="Google Shape;7490;p141"/>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1" name="Google Shape;7491;p141"/>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2" name="Google Shape;7492;p141"/>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141"/>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4" name="Google Shape;7494;p141"/>
            <p:cNvGrpSpPr/>
            <p:nvPr/>
          </p:nvGrpSpPr>
          <p:grpSpPr>
            <a:xfrm rot="-696">
              <a:off x="169576" y="-121861"/>
              <a:ext cx="1929403" cy="1026442"/>
              <a:chOff x="1489774" y="1713050"/>
              <a:chExt cx="3908048" cy="2079502"/>
            </a:xfrm>
          </p:grpSpPr>
          <p:sp>
            <p:nvSpPr>
              <p:cNvPr id="7495" name="Google Shape;7495;p141"/>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6" name="Google Shape;7496;p141"/>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7" name="Google Shape;7497;p141"/>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8" name="Google Shape;7498;p14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9" name="Google Shape;7499;p14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0" name="Google Shape;7500;p14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1" name="Google Shape;7501;p14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2" name="Google Shape;7502;p14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3" name="Google Shape;7503;p14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4" name="Google Shape;7504;p14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5" name="Google Shape;7505;p14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6" name="Google Shape;7506;p14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7" name="Google Shape;7507;p141"/>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8" name="Google Shape;7508;p141"/>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9" name="Google Shape;7509;p141"/>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510" name="Google Shape;7510;p141"/>
          <p:cNvPicPr preferRelativeResize="0"/>
          <p:nvPr/>
        </p:nvPicPr>
        <p:blipFill rotWithShape="1">
          <a:blip r:embed="rId2">
            <a:alphaModFix/>
          </a:blip>
          <a:srcRect b="27092" l="0" r="0" t="0"/>
          <a:stretch/>
        </p:blipFill>
        <p:spPr>
          <a:xfrm rot="5399901">
            <a:off x="-62310" y="224204"/>
            <a:ext cx="1037800" cy="756645"/>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11" name="Shape 7511"/>
        <p:cNvGrpSpPr/>
        <p:nvPr/>
      </p:nvGrpSpPr>
      <p:grpSpPr>
        <a:xfrm>
          <a:off x="0" y="0"/>
          <a:ext cx="0" cy="0"/>
          <a:chOff x="0" y="0"/>
          <a:chExt cx="0" cy="0"/>
        </a:xfrm>
      </p:grpSpPr>
      <p:sp>
        <p:nvSpPr>
          <p:cNvPr id="7512" name="Google Shape;7512;p14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7513" name="Google Shape;7513;p142"/>
          <p:cNvGrpSpPr/>
          <p:nvPr/>
        </p:nvGrpSpPr>
        <p:grpSpPr>
          <a:xfrm>
            <a:off x="-145710" y="1386445"/>
            <a:ext cx="9383341" cy="3832482"/>
            <a:chOff x="-145710" y="1386445"/>
            <a:chExt cx="9383341" cy="3832482"/>
          </a:xfrm>
        </p:grpSpPr>
        <p:grpSp>
          <p:nvGrpSpPr>
            <p:cNvPr id="7514" name="Google Shape;7514;p142"/>
            <p:cNvGrpSpPr/>
            <p:nvPr/>
          </p:nvGrpSpPr>
          <p:grpSpPr>
            <a:xfrm>
              <a:off x="-145710" y="1386445"/>
              <a:ext cx="736979" cy="1645115"/>
              <a:chOff x="-145710" y="1386445"/>
              <a:chExt cx="736979" cy="1645115"/>
            </a:xfrm>
          </p:grpSpPr>
          <p:grpSp>
            <p:nvGrpSpPr>
              <p:cNvPr id="7515" name="Google Shape;7515;p142"/>
              <p:cNvGrpSpPr/>
              <p:nvPr/>
            </p:nvGrpSpPr>
            <p:grpSpPr>
              <a:xfrm>
                <a:off x="-145710" y="1824882"/>
                <a:ext cx="736979" cy="1206678"/>
                <a:chOff x="-145710" y="-63843"/>
                <a:chExt cx="736979" cy="1206678"/>
              </a:xfrm>
            </p:grpSpPr>
            <p:sp>
              <p:nvSpPr>
                <p:cNvPr id="7516" name="Google Shape;7516;p142"/>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7" name="Google Shape;7517;p142"/>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8" name="Google Shape;7518;p142"/>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9" name="Google Shape;7519;p142"/>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0" name="Google Shape;7520;p142"/>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1" name="Google Shape;7521;p142"/>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2" name="Google Shape;7522;p142"/>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3" name="Google Shape;7523;p142"/>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4" name="Google Shape;7524;p142"/>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25" name="Google Shape;7525;p142"/>
              <p:cNvGrpSpPr/>
              <p:nvPr/>
            </p:nvGrpSpPr>
            <p:grpSpPr>
              <a:xfrm>
                <a:off x="-23637" y="1386445"/>
                <a:ext cx="358448" cy="487220"/>
                <a:chOff x="-19537" y="-63843"/>
                <a:chExt cx="358448" cy="487220"/>
              </a:xfrm>
            </p:grpSpPr>
            <p:sp>
              <p:nvSpPr>
                <p:cNvPr id="7526" name="Google Shape;7526;p142"/>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7" name="Google Shape;7527;p142"/>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528" name="Google Shape;7528;p142"/>
            <p:cNvGrpSpPr/>
            <p:nvPr/>
          </p:nvGrpSpPr>
          <p:grpSpPr>
            <a:xfrm>
              <a:off x="7623926" y="4379978"/>
              <a:ext cx="1613705" cy="838949"/>
              <a:chOff x="7623926" y="4379978"/>
              <a:chExt cx="1613705" cy="838949"/>
            </a:xfrm>
          </p:grpSpPr>
          <p:sp>
            <p:nvSpPr>
              <p:cNvPr id="7529" name="Google Shape;7529;p142"/>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0" name="Google Shape;7530;p142"/>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1" name="Google Shape;7531;p142"/>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2" name="Google Shape;7532;p142"/>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3" name="Google Shape;7533;p142"/>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4" name="Google Shape;7534;p142"/>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5" name="Google Shape;7535;p142"/>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6" name="Google Shape;7536;p142"/>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7" name="Google Shape;7537;p142"/>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8" name="Google Shape;7538;p142"/>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9" name="Google Shape;7539;p142"/>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0" name="Google Shape;7540;p142"/>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1" name="Google Shape;7541;p142"/>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2" name="Google Shape;7542;p142"/>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543" name="Google Shape;7543;p142"/>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44" name="Shape 7544"/>
        <p:cNvGrpSpPr/>
        <p:nvPr/>
      </p:nvGrpSpPr>
      <p:grpSpPr>
        <a:xfrm>
          <a:off x="0" y="0"/>
          <a:ext cx="0" cy="0"/>
          <a:chOff x="0" y="0"/>
          <a:chExt cx="0" cy="0"/>
        </a:xfrm>
      </p:grpSpPr>
      <p:sp>
        <p:nvSpPr>
          <p:cNvPr id="7545" name="Google Shape;7545;p143"/>
          <p:cNvSpPr txBox="1"/>
          <p:nvPr>
            <p:ph type="title"/>
          </p:nvPr>
        </p:nvSpPr>
        <p:spPr>
          <a:xfrm>
            <a:off x="720000" y="448056"/>
            <a:ext cx="77109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546" name="Google Shape;7546;p143"/>
          <p:cNvSpPr txBox="1"/>
          <p:nvPr>
            <p:ph idx="1" type="subTitle"/>
          </p:nvPr>
        </p:nvSpPr>
        <p:spPr>
          <a:xfrm>
            <a:off x="1163950" y="1378750"/>
            <a:ext cx="6823200" cy="30321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Nunito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0"/>
              </a:spcBef>
              <a:spcAft>
                <a:spcPts val="0"/>
              </a:spcAft>
              <a:buClr>
                <a:srgbClr val="E76A28"/>
              </a:buClr>
              <a:buSzPts val="1500"/>
              <a:buFont typeface="Nunito Light"/>
              <a:buChar char="■"/>
              <a:defRPr/>
            </a:lvl3pPr>
            <a:lvl4pPr lvl="3" algn="ctr">
              <a:lnSpc>
                <a:spcPct val="100000"/>
              </a:lnSpc>
              <a:spcBef>
                <a:spcPts val="0"/>
              </a:spcBef>
              <a:spcAft>
                <a:spcPts val="0"/>
              </a:spcAft>
              <a:buClr>
                <a:srgbClr val="E76A28"/>
              </a:buClr>
              <a:buSzPts val="1500"/>
              <a:buFont typeface="Nunito Light"/>
              <a:buChar char="●"/>
              <a:defRPr/>
            </a:lvl4pPr>
            <a:lvl5pPr lvl="4" algn="ctr">
              <a:lnSpc>
                <a:spcPct val="100000"/>
              </a:lnSpc>
              <a:spcBef>
                <a:spcPts val="0"/>
              </a:spcBef>
              <a:spcAft>
                <a:spcPts val="0"/>
              </a:spcAft>
              <a:buClr>
                <a:srgbClr val="E76A28"/>
              </a:buClr>
              <a:buSzPts val="1400"/>
              <a:buFont typeface="Nunito Light"/>
              <a:buChar char="○"/>
              <a:defRPr/>
            </a:lvl5pPr>
            <a:lvl6pPr lvl="5" algn="ctr">
              <a:lnSpc>
                <a:spcPct val="100000"/>
              </a:lnSpc>
              <a:spcBef>
                <a:spcPts val="0"/>
              </a:spcBef>
              <a:spcAft>
                <a:spcPts val="0"/>
              </a:spcAft>
              <a:buClr>
                <a:srgbClr val="999999"/>
              </a:buClr>
              <a:buSzPts val="1400"/>
              <a:buFont typeface="Nunito Light"/>
              <a:buChar char="■"/>
              <a:defRPr/>
            </a:lvl6pPr>
            <a:lvl7pPr lvl="6" algn="ctr">
              <a:lnSpc>
                <a:spcPct val="100000"/>
              </a:lnSpc>
              <a:spcBef>
                <a:spcPts val="0"/>
              </a:spcBef>
              <a:spcAft>
                <a:spcPts val="0"/>
              </a:spcAft>
              <a:buClr>
                <a:srgbClr val="999999"/>
              </a:buClr>
              <a:buSzPts val="1300"/>
              <a:buFont typeface="Nunito Light"/>
              <a:buChar char="●"/>
              <a:defRPr/>
            </a:lvl7pPr>
            <a:lvl8pPr lvl="7" algn="ctr">
              <a:lnSpc>
                <a:spcPct val="100000"/>
              </a:lnSpc>
              <a:spcBef>
                <a:spcPts val="0"/>
              </a:spcBef>
              <a:spcAft>
                <a:spcPts val="0"/>
              </a:spcAft>
              <a:buClr>
                <a:srgbClr val="999999"/>
              </a:buClr>
              <a:buSzPts val="1300"/>
              <a:buFont typeface="Nunito Light"/>
              <a:buChar char="○"/>
              <a:defRPr/>
            </a:lvl8pPr>
            <a:lvl9pPr lvl="8" algn="ctr">
              <a:lnSpc>
                <a:spcPct val="100000"/>
              </a:lnSpc>
              <a:spcBef>
                <a:spcPts val="0"/>
              </a:spcBef>
              <a:spcAft>
                <a:spcPts val="0"/>
              </a:spcAft>
              <a:buClr>
                <a:srgbClr val="999999"/>
              </a:buClr>
              <a:buSzPts val="1400"/>
              <a:buFont typeface="Nunito Light"/>
              <a:buChar char="■"/>
              <a:defRPr/>
            </a:lvl9pPr>
          </a:lstStyle>
          <a:p/>
        </p:txBody>
      </p:sp>
      <p:grpSp>
        <p:nvGrpSpPr>
          <p:cNvPr id="7547" name="Google Shape;7547;p143"/>
          <p:cNvGrpSpPr/>
          <p:nvPr/>
        </p:nvGrpSpPr>
        <p:grpSpPr>
          <a:xfrm>
            <a:off x="-151337" y="539496"/>
            <a:ext cx="9533876" cy="6541986"/>
            <a:chOff x="-151337" y="539496"/>
            <a:chExt cx="9533876" cy="6541986"/>
          </a:xfrm>
        </p:grpSpPr>
        <p:grpSp>
          <p:nvGrpSpPr>
            <p:cNvPr id="7548" name="Google Shape;7548;p143"/>
            <p:cNvGrpSpPr/>
            <p:nvPr/>
          </p:nvGrpSpPr>
          <p:grpSpPr>
            <a:xfrm flipH="1">
              <a:off x="6440605" y="3970996"/>
              <a:ext cx="2941933" cy="3110486"/>
              <a:chOff x="-374481" y="3970996"/>
              <a:chExt cx="2941933" cy="3110486"/>
            </a:xfrm>
          </p:grpSpPr>
          <p:grpSp>
            <p:nvGrpSpPr>
              <p:cNvPr id="7549" name="Google Shape;7549;p143"/>
              <p:cNvGrpSpPr/>
              <p:nvPr/>
            </p:nvGrpSpPr>
            <p:grpSpPr>
              <a:xfrm rot="-5400000">
                <a:off x="-458757" y="4055272"/>
                <a:ext cx="3110486" cy="2941933"/>
                <a:chOff x="363575" y="365650"/>
                <a:chExt cx="4949850" cy="4681625"/>
              </a:xfrm>
            </p:grpSpPr>
            <p:sp>
              <p:nvSpPr>
                <p:cNvPr id="7550" name="Google Shape;7550;p143"/>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1" name="Google Shape;7551;p143"/>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2" name="Google Shape;7552;p143"/>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3" name="Google Shape;7553;p143"/>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4" name="Google Shape;7554;p143"/>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5" name="Google Shape;7555;p143"/>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143"/>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7" name="Google Shape;7557;p143"/>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8" name="Google Shape;7558;p143"/>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9" name="Google Shape;7559;p143"/>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0" name="Google Shape;7560;p143"/>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1" name="Google Shape;7561;p143"/>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p143"/>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3" name="Google Shape;7563;p143"/>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4" name="Google Shape;7564;p143"/>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5" name="Google Shape;7565;p143"/>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6" name="Google Shape;7566;p143"/>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7" name="Google Shape;7567;p143"/>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8" name="Google Shape;7568;p143"/>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9" name="Google Shape;7569;p143"/>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0" name="Google Shape;7570;p143"/>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1" name="Google Shape;7571;p143"/>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2" name="Google Shape;7572;p143"/>
              <p:cNvGrpSpPr/>
              <p:nvPr/>
            </p:nvGrpSpPr>
            <p:grpSpPr>
              <a:xfrm rot="-5400000">
                <a:off x="-174571" y="4016084"/>
                <a:ext cx="2259868" cy="2659687"/>
                <a:chOff x="1327325" y="365650"/>
                <a:chExt cx="3596225" cy="4232475"/>
              </a:xfrm>
            </p:grpSpPr>
            <p:sp>
              <p:nvSpPr>
                <p:cNvPr id="7573" name="Google Shape;7573;p143"/>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4" name="Google Shape;7574;p143"/>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5" name="Google Shape;7575;p143"/>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6" name="Google Shape;7576;p143"/>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7" name="Google Shape;7577;p14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8" name="Google Shape;7578;p143"/>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9" name="Google Shape;7579;p143"/>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0" name="Google Shape;7580;p14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1" name="Google Shape;7581;p14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2" name="Google Shape;7582;p14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14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4" name="Google Shape;7584;p14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5" name="Google Shape;7585;p14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14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7" name="Google Shape;7587;p14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8" name="Google Shape;7588;p14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9" name="Google Shape;7589;p143"/>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0" name="Google Shape;7590;p143"/>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1" name="Google Shape;7591;p143"/>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143"/>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3" name="Google Shape;7593;p143"/>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594" name="Google Shape;7594;p143"/>
            <p:cNvGrpSpPr/>
            <p:nvPr/>
          </p:nvGrpSpPr>
          <p:grpSpPr>
            <a:xfrm flipH="1">
              <a:off x="-151337" y="539496"/>
              <a:ext cx="776718" cy="2496858"/>
              <a:chOff x="8280253" y="-933479"/>
              <a:chExt cx="776718" cy="2496858"/>
            </a:xfrm>
          </p:grpSpPr>
          <p:sp>
            <p:nvSpPr>
              <p:cNvPr id="7595" name="Google Shape;7595;p143"/>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6" name="Google Shape;7596;p143"/>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7" name="Google Shape;7597;p143"/>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8" name="Google Shape;7598;p143"/>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9" name="Google Shape;7599;p143"/>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0" name="Google Shape;7600;p143"/>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1" name="Google Shape;7601;p143"/>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2" name="Google Shape;7602;p143"/>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3" name="Google Shape;7603;p143"/>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4" name="Google Shape;7604;p143"/>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5" name="Google Shape;7605;p143"/>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6" name="Google Shape;7606;p143"/>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607" name="Google Shape;7607;p143"/>
          <p:cNvGrpSpPr/>
          <p:nvPr/>
        </p:nvGrpSpPr>
        <p:grpSpPr>
          <a:xfrm>
            <a:off x="-2058084" y="-315978"/>
            <a:ext cx="12204110" cy="5330853"/>
            <a:chOff x="-2058084" y="-315978"/>
            <a:chExt cx="12204110" cy="5330853"/>
          </a:xfrm>
        </p:grpSpPr>
        <p:pic>
          <p:nvPicPr>
            <p:cNvPr id="7608" name="Google Shape;7608;p143"/>
            <p:cNvPicPr preferRelativeResize="0"/>
            <p:nvPr/>
          </p:nvPicPr>
          <p:blipFill rotWithShape="1">
            <a:blip r:embed="rId2">
              <a:alphaModFix/>
            </a:blip>
            <a:srcRect b="21747" l="19248" r="24635" t="9343"/>
            <a:stretch/>
          </p:blipFill>
          <p:spPr>
            <a:xfrm flipH="1">
              <a:off x="8249375" y="2685925"/>
              <a:ext cx="1896650" cy="2328950"/>
            </a:xfrm>
            <a:prstGeom prst="rect">
              <a:avLst/>
            </a:prstGeom>
            <a:noFill/>
            <a:ln>
              <a:noFill/>
            </a:ln>
          </p:spPr>
        </p:pic>
        <p:pic>
          <p:nvPicPr>
            <p:cNvPr id="7609" name="Google Shape;7609;p143"/>
            <p:cNvPicPr preferRelativeResize="0"/>
            <p:nvPr/>
          </p:nvPicPr>
          <p:blipFill rotWithShape="1">
            <a:blip r:embed="rId2">
              <a:alphaModFix/>
            </a:blip>
            <a:srcRect b="21747" l="19248" r="24635" t="9343"/>
            <a:stretch/>
          </p:blipFill>
          <p:spPr>
            <a:xfrm flipH="1" rot="-2463123">
              <a:off x="-1526503" y="20500"/>
              <a:ext cx="1896651" cy="2328949"/>
            </a:xfrm>
            <a:prstGeom prst="rect">
              <a:avLst/>
            </a:prstGeom>
            <a:noFill/>
            <a:ln>
              <a:noFill/>
            </a:ln>
          </p:spPr>
        </p:pic>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610" name="Shape 7610"/>
        <p:cNvGrpSpPr/>
        <p:nvPr/>
      </p:nvGrpSpPr>
      <p:grpSpPr>
        <a:xfrm>
          <a:off x="0" y="0"/>
          <a:ext cx="0" cy="0"/>
          <a:chOff x="0" y="0"/>
          <a:chExt cx="0" cy="0"/>
        </a:xfrm>
      </p:grpSpPr>
      <p:sp>
        <p:nvSpPr>
          <p:cNvPr id="7611" name="Google Shape;7611;p144"/>
          <p:cNvSpPr txBox="1"/>
          <p:nvPr>
            <p:ph type="title"/>
          </p:nvPr>
        </p:nvSpPr>
        <p:spPr>
          <a:xfrm>
            <a:off x="2244000" y="1677750"/>
            <a:ext cx="4656000" cy="1788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7612" name="Google Shape;7612;p144"/>
          <p:cNvGrpSpPr/>
          <p:nvPr/>
        </p:nvGrpSpPr>
        <p:grpSpPr>
          <a:xfrm>
            <a:off x="-812893" y="-955879"/>
            <a:ext cx="10199601" cy="6587422"/>
            <a:chOff x="-812893" y="-955879"/>
            <a:chExt cx="10199601" cy="6587422"/>
          </a:xfrm>
        </p:grpSpPr>
        <p:grpSp>
          <p:nvGrpSpPr>
            <p:cNvPr id="7613" name="Google Shape;7613;p144"/>
            <p:cNvGrpSpPr/>
            <p:nvPr/>
          </p:nvGrpSpPr>
          <p:grpSpPr>
            <a:xfrm flipH="1" rot="10800000">
              <a:off x="-812893" y="-955879"/>
              <a:ext cx="2941933" cy="3110486"/>
              <a:chOff x="-374481" y="3970996"/>
              <a:chExt cx="2941933" cy="3110486"/>
            </a:xfrm>
          </p:grpSpPr>
          <p:grpSp>
            <p:nvGrpSpPr>
              <p:cNvPr id="7614" name="Google Shape;7614;p144"/>
              <p:cNvGrpSpPr/>
              <p:nvPr/>
            </p:nvGrpSpPr>
            <p:grpSpPr>
              <a:xfrm rot="-5400000">
                <a:off x="-458757" y="4055272"/>
                <a:ext cx="3110486" cy="2941933"/>
                <a:chOff x="363575" y="365650"/>
                <a:chExt cx="4949850" cy="4681625"/>
              </a:xfrm>
            </p:grpSpPr>
            <p:sp>
              <p:nvSpPr>
                <p:cNvPr id="7615" name="Google Shape;7615;p144"/>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6" name="Google Shape;7616;p144"/>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7" name="Google Shape;7617;p144"/>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8" name="Google Shape;7618;p144"/>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9" name="Google Shape;7619;p144"/>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0" name="Google Shape;7620;p144"/>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1" name="Google Shape;7621;p144"/>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2" name="Google Shape;7622;p144"/>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3" name="Google Shape;7623;p144"/>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4" name="Google Shape;7624;p144"/>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5" name="Google Shape;7625;p144"/>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6" name="Google Shape;7626;p144"/>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7" name="Google Shape;7627;p144"/>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8" name="Google Shape;7628;p144"/>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9" name="Google Shape;7629;p144"/>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0" name="Google Shape;7630;p144"/>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1" name="Google Shape;7631;p144"/>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2" name="Google Shape;7632;p144"/>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3" name="Google Shape;7633;p144"/>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4" name="Google Shape;7634;p144"/>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5" name="Google Shape;7635;p144"/>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6" name="Google Shape;7636;p144"/>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37" name="Google Shape;7637;p144"/>
              <p:cNvGrpSpPr/>
              <p:nvPr/>
            </p:nvGrpSpPr>
            <p:grpSpPr>
              <a:xfrm rot="-5400000">
                <a:off x="-174571" y="4016084"/>
                <a:ext cx="2259868" cy="2659687"/>
                <a:chOff x="1327325" y="365650"/>
                <a:chExt cx="3596225" cy="4232475"/>
              </a:xfrm>
            </p:grpSpPr>
            <p:sp>
              <p:nvSpPr>
                <p:cNvPr id="7638" name="Google Shape;7638;p144"/>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9" name="Google Shape;7639;p144"/>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0" name="Google Shape;7640;p144"/>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1" name="Google Shape;7641;p144"/>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2" name="Google Shape;7642;p14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3" name="Google Shape;7643;p144"/>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4" name="Google Shape;7644;p144"/>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5" name="Google Shape;7645;p14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6" name="Google Shape;7646;p14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7" name="Google Shape;7647;p14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8" name="Google Shape;7648;p14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9" name="Google Shape;7649;p14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0" name="Google Shape;7650;p14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1" name="Google Shape;7651;p14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2" name="Google Shape;7652;p14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3" name="Google Shape;7653;p14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4" name="Google Shape;7654;p144"/>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5" name="Google Shape;7655;p144"/>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6" name="Google Shape;7656;p144"/>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7" name="Google Shape;7657;p144"/>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8" name="Google Shape;7658;p144"/>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659" name="Google Shape;7659;p144"/>
            <p:cNvGrpSpPr/>
            <p:nvPr/>
          </p:nvGrpSpPr>
          <p:grpSpPr>
            <a:xfrm>
              <a:off x="7508523" y="-126454"/>
              <a:ext cx="1878185" cy="1451618"/>
              <a:chOff x="7508523" y="-126454"/>
              <a:chExt cx="1878185" cy="1451618"/>
            </a:xfrm>
          </p:grpSpPr>
          <p:sp>
            <p:nvSpPr>
              <p:cNvPr id="7660" name="Google Shape;7660;p144"/>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1" name="Google Shape;7661;p144"/>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2" name="Google Shape;7662;p144"/>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3" name="Google Shape;7663;p144"/>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4" name="Google Shape;7664;p144"/>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5" name="Google Shape;7665;p144"/>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6" name="Google Shape;7666;p144"/>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7" name="Google Shape;7667;p144"/>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8" name="Google Shape;7668;p144"/>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9" name="Google Shape;7669;p144"/>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0" name="Google Shape;7670;p144"/>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1" name="Google Shape;7671;p144"/>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2" name="Google Shape;7672;p144"/>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3" name="Google Shape;7673;p144"/>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4" name="Google Shape;7674;p144"/>
            <p:cNvGrpSpPr/>
            <p:nvPr/>
          </p:nvGrpSpPr>
          <p:grpSpPr>
            <a:xfrm flipH="1" rot="5400000">
              <a:off x="1545550" y="2889903"/>
              <a:ext cx="1478792" cy="4004488"/>
              <a:chOff x="-206225" y="1111253"/>
              <a:chExt cx="1478792" cy="4004488"/>
            </a:xfrm>
          </p:grpSpPr>
          <p:sp>
            <p:nvSpPr>
              <p:cNvPr id="7675" name="Google Shape;7675;p144"/>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6" name="Google Shape;7676;p144"/>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7" name="Google Shape;7677;p144"/>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8" name="Google Shape;7678;p144"/>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9" name="Google Shape;7679;p144"/>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0" name="Google Shape;7680;p144"/>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1" name="Google Shape;7681;p144"/>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2" name="Google Shape;7682;p144"/>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3" name="Google Shape;7683;p144"/>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4" name="Google Shape;7684;p144"/>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5" name="Google Shape;7685;p144"/>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6" name="Google Shape;7686;p144"/>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7" name="Google Shape;7687;p144"/>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8" name="Google Shape;7688;p144"/>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9" name="Google Shape;7689;p144"/>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0" name="Google Shape;7690;p144"/>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1" name="Google Shape;7691;p144"/>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2" name="Google Shape;7692;p144"/>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3" name="Google Shape;7693;p144"/>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4" name="Google Shape;7694;p144"/>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5" name="Google Shape;7695;p144"/>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6" name="Google Shape;7696;p144"/>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7" name="Google Shape;7697;p144"/>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8" name="Google Shape;7698;p144"/>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9" name="Google Shape;7699;p144"/>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0" name="Google Shape;7700;p144"/>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701" name="Google Shape;7701;p144"/>
          <p:cNvGrpSpPr/>
          <p:nvPr/>
        </p:nvGrpSpPr>
        <p:grpSpPr>
          <a:xfrm>
            <a:off x="-1163786" y="-311708"/>
            <a:ext cx="10460037" cy="3721540"/>
            <a:chOff x="-1163786" y="-311708"/>
            <a:chExt cx="10460037" cy="3721540"/>
          </a:xfrm>
        </p:grpSpPr>
        <p:pic>
          <p:nvPicPr>
            <p:cNvPr id="7702" name="Google Shape;7702;p144"/>
            <p:cNvPicPr preferRelativeResize="0"/>
            <p:nvPr/>
          </p:nvPicPr>
          <p:blipFill rotWithShape="1">
            <a:blip r:embed="rId2">
              <a:alphaModFix/>
            </a:blip>
            <a:srcRect b="17294" l="0" r="0" t="12371"/>
            <a:stretch/>
          </p:blipFill>
          <p:spPr>
            <a:xfrm flipH="1" rot="5162155">
              <a:off x="-1571478" y="298172"/>
              <a:ext cx="3557085" cy="2501781"/>
            </a:xfrm>
            <a:prstGeom prst="rect">
              <a:avLst/>
            </a:prstGeom>
            <a:noFill/>
            <a:ln>
              <a:noFill/>
            </a:ln>
          </p:spPr>
        </p:pic>
        <p:pic>
          <p:nvPicPr>
            <p:cNvPr id="7703" name="Google Shape;7703;p144"/>
            <p:cNvPicPr preferRelativeResize="0"/>
            <p:nvPr/>
          </p:nvPicPr>
          <p:blipFill rotWithShape="1">
            <a:blip r:embed="rId3">
              <a:alphaModFix/>
            </a:blip>
            <a:srcRect b="8185" l="21515" r="30242" t="11564"/>
            <a:stretch/>
          </p:blipFill>
          <p:spPr>
            <a:xfrm rot="9331888">
              <a:off x="8035448" y="210083"/>
              <a:ext cx="970150" cy="1613824"/>
            </a:xfrm>
            <a:prstGeom prst="rect">
              <a:avLst/>
            </a:prstGeom>
            <a:noFill/>
            <a:ln>
              <a:noFill/>
            </a:ln>
          </p:spPr>
        </p:pic>
      </p:gr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704" name="Shape 7704"/>
        <p:cNvGrpSpPr/>
        <p:nvPr/>
      </p:nvGrpSpPr>
      <p:grpSpPr>
        <a:xfrm>
          <a:off x="0" y="0"/>
          <a:ext cx="0" cy="0"/>
          <a:chOff x="0" y="0"/>
          <a:chExt cx="0" cy="0"/>
        </a:xfrm>
      </p:grpSpPr>
      <p:sp>
        <p:nvSpPr>
          <p:cNvPr id="7705" name="Google Shape;7705;p145"/>
          <p:cNvSpPr txBox="1"/>
          <p:nvPr>
            <p:ph type="title"/>
          </p:nvPr>
        </p:nvSpPr>
        <p:spPr>
          <a:xfrm>
            <a:off x="720000" y="1795275"/>
            <a:ext cx="4294800" cy="17133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sz="4000"/>
            </a:lvl1pPr>
            <a:lvl2pPr lvl="1" algn="l">
              <a:spcBef>
                <a:spcPts val="0"/>
              </a:spcBef>
              <a:spcAft>
                <a:spcPts val="0"/>
              </a:spcAft>
              <a:buSzPts val="3000"/>
              <a:buNone/>
              <a:defRPr/>
            </a:lvl2pPr>
            <a:lvl3pPr lvl="2" algn="l">
              <a:spcBef>
                <a:spcPts val="0"/>
              </a:spcBef>
              <a:spcAft>
                <a:spcPts val="0"/>
              </a:spcAft>
              <a:buSzPts val="3000"/>
              <a:buNone/>
              <a:defRPr/>
            </a:lvl3pPr>
            <a:lvl4pPr lvl="3" algn="l">
              <a:spcBef>
                <a:spcPts val="0"/>
              </a:spcBef>
              <a:spcAft>
                <a:spcPts val="0"/>
              </a:spcAft>
              <a:buSzPts val="3000"/>
              <a:buNone/>
              <a:defRPr/>
            </a:lvl4pPr>
            <a:lvl5pPr lvl="4" algn="l">
              <a:spcBef>
                <a:spcPts val="0"/>
              </a:spcBef>
              <a:spcAft>
                <a:spcPts val="0"/>
              </a:spcAft>
              <a:buSzPts val="3000"/>
              <a:buNone/>
              <a:defRPr/>
            </a:lvl5pPr>
            <a:lvl6pPr lvl="5" algn="l">
              <a:spcBef>
                <a:spcPts val="0"/>
              </a:spcBef>
              <a:spcAft>
                <a:spcPts val="0"/>
              </a:spcAft>
              <a:buSzPts val="3000"/>
              <a:buNone/>
              <a:defRPr/>
            </a:lvl6pPr>
            <a:lvl7pPr lvl="6" algn="l">
              <a:spcBef>
                <a:spcPts val="0"/>
              </a:spcBef>
              <a:spcAft>
                <a:spcPts val="0"/>
              </a:spcAft>
              <a:buSzPts val="3000"/>
              <a:buNone/>
              <a:defRPr/>
            </a:lvl7pPr>
            <a:lvl8pPr lvl="7" algn="l">
              <a:spcBef>
                <a:spcPts val="0"/>
              </a:spcBef>
              <a:spcAft>
                <a:spcPts val="0"/>
              </a:spcAft>
              <a:buSzPts val="3000"/>
              <a:buNone/>
              <a:defRPr/>
            </a:lvl8pPr>
            <a:lvl9pPr lvl="8" algn="l">
              <a:spcBef>
                <a:spcPts val="0"/>
              </a:spcBef>
              <a:spcAft>
                <a:spcPts val="0"/>
              </a:spcAft>
              <a:buSzPts val="3000"/>
              <a:buNone/>
              <a:defRPr/>
            </a:lvl9pPr>
          </a:lstStyle>
          <a:p/>
        </p:txBody>
      </p:sp>
      <p:sp>
        <p:nvSpPr>
          <p:cNvPr id="7706" name="Google Shape;7706;p145"/>
          <p:cNvSpPr txBox="1"/>
          <p:nvPr>
            <p:ph idx="1" type="subTitle"/>
          </p:nvPr>
        </p:nvSpPr>
        <p:spPr>
          <a:xfrm>
            <a:off x="720000" y="3508800"/>
            <a:ext cx="4294800" cy="1004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400"/>
              <a:buNone/>
              <a:defRPr sz="16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grpSp>
        <p:nvGrpSpPr>
          <p:cNvPr id="7707" name="Google Shape;7707;p145"/>
          <p:cNvGrpSpPr/>
          <p:nvPr/>
        </p:nvGrpSpPr>
        <p:grpSpPr>
          <a:xfrm flipH="1">
            <a:off x="-261397" y="-122057"/>
            <a:ext cx="9474926" cy="5773556"/>
            <a:chOff x="169576" y="-122057"/>
            <a:chExt cx="9474926" cy="5773556"/>
          </a:xfrm>
        </p:grpSpPr>
        <p:grpSp>
          <p:nvGrpSpPr>
            <p:cNvPr id="7708" name="Google Shape;7708;p145"/>
            <p:cNvGrpSpPr/>
            <p:nvPr/>
          </p:nvGrpSpPr>
          <p:grpSpPr>
            <a:xfrm rot="-5400000">
              <a:off x="6959583" y="2966579"/>
              <a:ext cx="1596342" cy="3773497"/>
              <a:chOff x="-206225" y="1551945"/>
              <a:chExt cx="1596342" cy="3773497"/>
            </a:xfrm>
          </p:grpSpPr>
          <p:sp>
            <p:nvSpPr>
              <p:cNvPr id="7709" name="Google Shape;7709;p145"/>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0" name="Google Shape;7710;p145"/>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1" name="Google Shape;7711;p145"/>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2" name="Google Shape;7712;p145"/>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3" name="Google Shape;7713;p145"/>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4" name="Google Shape;7714;p145"/>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5" name="Google Shape;7715;p145"/>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6" name="Google Shape;7716;p145"/>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7" name="Google Shape;7717;p145"/>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8" name="Google Shape;7718;p145"/>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9" name="Google Shape;7719;p145"/>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0" name="Google Shape;7720;p145"/>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1" name="Google Shape;7721;p145"/>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2" name="Google Shape;7722;p145"/>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3" name="Google Shape;7723;p145"/>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4" name="Google Shape;7724;p145"/>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5" name="Google Shape;7725;p145"/>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6" name="Google Shape;7726;p145"/>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7" name="Google Shape;7727;p145"/>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8" name="Google Shape;7728;p145"/>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9" name="Google Shape;7729;p145"/>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0" name="Google Shape;7730;p145"/>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1" name="Google Shape;7731;p145"/>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2" name="Google Shape;7732;p145"/>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3" name="Google Shape;7733;p145"/>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4" name="Google Shape;7734;p145"/>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5" name="Google Shape;7735;p145"/>
            <p:cNvGrpSpPr/>
            <p:nvPr/>
          </p:nvGrpSpPr>
          <p:grpSpPr>
            <a:xfrm rot="-696">
              <a:off x="169576" y="-121861"/>
              <a:ext cx="1929403" cy="1026442"/>
              <a:chOff x="1489774" y="1713050"/>
              <a:chExt cx="3908048" cy="2079502"/>
            </a:xfrm>
          </p:grpSpPr>
          <p:sp>
            <p:nvSpPr>
              <p:cNvPr id="7736" name="Google Shape;7736;p145"/>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7" name="Google Shape;7737;p145"/>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8" name="Google Shape;7738;p145"/>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9" name="Google Shape;7739;p14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0" name="Google Shape;7740;p145"/>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1" name="Google Shape;7741;p145"/>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2" name="Google Shape;7742;p145"/>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3" name="Google Shape;7743;p14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4" name="Google Shape;7744;p14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5" name="Google Shape;7745;p14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6" name="Google Shape;7746;p145"/>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7" name="Google Shape;7747;p145"/>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8" name="Google Shape;7748;p145"/>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9" name="Google Shape;7749;p145"/>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0" name="Google Shape;7750;p145"/>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751" name="Google Shape;7751;p145"/>
          <p:cNvPicPr preferRelativeResize="0"/>
          <p:nvPr/>
        </p:nvPicPr>
        <p:blipFill rotWithShape="1">
          <a:blip r:embed="rId2">
            <a:alphaModFix/>
          </a:blip>
          <a:srcRect b="27092" l="0" r="0" t="0"/>
          <a:stretch/>
        </p:blipFill>
        <p:spPr>
          <a:xfrm flipH="1" rot="-5399901">
            <a:off x="8191090" y="257279"/>
            <a:ext cx="1037800" cy="75664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2" name="Shape 342"/>
        <p:cNvGrpSpPr/>
        <p:nvPr/>
      </p:nvGrpSpPr>
      <p:grpSpPr>
        <a:xfrm>
          <a:off x="0" y="0"/>
          <a:ext cx="0" cy="0"/>
          <a:chOff x="0" y="0"/>
          <a:chExt cx="0" cy="0"/>
        </a:xfrm>
      </p:grpSpPr>
      <p:sp>
        <p:nvSpPr>
          <p:cNvPr id="343" name="Google Shape;343;p1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44" name="Google Shape;344;p16"/>
          <p:cNvSpPr txBox="1"/>
          <p:nvPr>
            <p:ph idx="1" type="body"/>
          </p:nvPr>
        </p:nvSpPr>
        <p:spPr>
          <a:xfrm>
            <a:off x="720000" y="1151425"/>
            <a:ext cx="7704000" cy="405900"/>
          </a:xfrm>
          <a:prstGeom prst="rect">
            <a:avLst/>
          </a:prstGeom>
        </p:spPr>
        <p:txBody>
          <a:bodyPr anchorCtr="0" anchor="t" bIns="91425" lIns="91425" spcFirstLastPara="1" rIns="91425" wrap="square" tIns="91425">
            <a:noAutofit/>
          </a:bodyPr>
          <a:lstStyle>
            <a:lvl1pPr indent="-279400" lvl="0" marL="457200" algn="ctr">
              <a:spcBef>
                <a:spcPts val="0"/>
              </a:spcBef>
              <a:spcAft>
                <a:spcPts val="0"/>
              </a:spcAft>
              <a:buSzPts val="800"/>
              <a:buFont typeface="Nunito Light"/>
              <a:buChar char="●"/>
              <a:defRPr/>
            </a:lvl1pPr>
            <a:lvl2pPr indent="-304800" lvl="1" marL="914400" algn="ctr">
              <a:spcBef>
                <a:spcPts val="0"/>
              </a:spcBef>
              <a:spcAft>
                <a:spcPts val="0"/>
              </a:spcAft>
              <a:buSzPts val="1200"/>
              <a:buFont typeface="Nunito Light"/>
              <a:buChar char="○"/>
              <a:defRPr/>
            </a:lvl2pPr>
            <a:lvl3pPr indent="-304800" lvl="2" marL="1371600" algn="ctr">
              <a:lnSpc>
                <a:spcPct val="115000"/>
              </a:lnSpc>
              <a:spcBef>
                <a:spcPts val="0"/>
              </a:spcBef>
              <a:spcAft>
                <a:spcPts val="0"/>
              </a:spcAft>
              <a:buSzPts val="1200"/>
              <a:buFont typeface="Nunito Light"/>
              <a:buChar char="■"/>
              <a:defRPr/>
            </a:lvl3pPr>
            <a:lvl4pPr indent="-304800" lvl="3" marL="1828800" algn="ctr">
              <a:lnSpc>
                <a:spcPct val="115000"/>
              </a:lnSpc>
              <a:spcBef>
                <a:spcPts val="0"/>
              </a:spcBef>
              <a:spcAft>
                <a:spcPts val="0"/>
              </a:spcAft>
              <a:buSzPts val="1200"/>
              <a:buFont typeface="Nunito Light"/>
              <a:buChar char="●"/>
              <a:defRPr/>
            </a:lvl4pPr>
            <a:lvl5pPr indent="-304800" lvl="4" marL="2286000" algn="ctr">
              <a:lnSpc>
                <a:spcPct val="115000"/>
              </a:lnSpc>
              <a:spcBef>
                <a:spcPts val="0"/>
              </a:spcBef>
              <a:spcAft>
                <a:spcPts val="0"/>
              </a:spcAft>
              <a:buSzPts val="1200"/>
              <a:buFont typeface="Nunito Light"/>
              <a:buChar char="○"/>
              <a:defRPr/>
            </a:lvl5pPr>
            <a:lvl6pPr indent="-304800" lvl="5" marL="2743200" algn="ctr">
              <a:lnSpc>
                <a:spcPct val="115000"/>
              </a:lnSpc>
              <a:spcBef>
                <a:spcPts val="0"/>
              </a:spcBef>
              <a:spcAft>
                <a:spcPts val="0"/>
              </a:spcAft>
              <a:buSzPts val="1200"/>
              <a:buFont typeface="Nunito Light"/>
              <a:buChar char="■"/>
              <a:defRPr/>
            </a:lvl6pPr>
            <a:lvl7pPr indent="-304800" lvl="6" marL="3200400" algn="ctr">
              <a:lnSpc>
                <a:spcPct val="115000"/>
              </a:lnSpc>
              <a:spcBef>
                <a:spcPts val="0"/>
              </a:spcBef>
              <a:spcAft>
                <a:spcPts val="0"/>
              </a:spcAft>
              <a:buSzPts val="1200"/>
              <a:buFont typeface="Nunito Light"/>
              <a:buChar char="●"/>
              <a:defRPr/>
            </a:lvl7pPr>
            <a:lvl8pPr indent="-304800" lvl="7" marL="3657600" algn="ctr">
              <a:lnSpc>
                <a:spcPct val="115000"/>
              </a:lnSpc>
              <a:spcBef>
                <a:spcPts val="0"/>
              </a:spcBef>
              <a:spcAft>
                <a:spcPts val="0"/>
              </a:spcAft>
              <a:buSzPts val="1200"/>
              <a:buFont typeface="Nunito Light"/>
              <a:buChar char="○"/>
              <a:defRPr/>
            </a:lvl8pPr>
            <a:lvl9pPr indent="-304800" lvl="8" marL="4114800" algn="ctr">
              <a:lnSpc>
                <a:spcPct val="115000"/>
              </a:lnSpc>
              <a:spcBef>
                <a:spcPts val="0"/>
              </a:spcBef>
              <a:spcAft>
                <a:spcPts val="0"/>
              </a:spcAft>
              <a:buSzPts val="1200"/>
              <a:buFont typeface="Nunito Light"/>
              <a:buChar char="■"/>
              <a:defRPr/>
            </a:lvl9pPr>
          </a:lstStyle>
          <a:p/>
        </p:txBody>
      </p:sp>
      <p:grpSp>
        <p:nvGrpSpPr>
          <p:cNvPr id="345" name="Google Shape;345;p16"/>
          <p:cNvGrpSpPr/>
          <p:nvPr/>
        </p:nvGrpSpPr>
        <p:grpSpPr>
          <a:xfrm>
            <a:off x="-456006" y="-159619"/>
            <a:ext cx="9860098" cy="2667350"/>
            <a:chOff x="-456006" y="-159619"/>
            <a:chExt cx="9860098" cy="2667350"/>
          </a:xfrm>
        </p:grpSpPr>
        <p:grpSp>
          <p:nvGrpSpPr>
            <p:cNvPr id="346" name="Google Shape;346;p16"/>
            <p:cNvGrpSpPr/>
            <p:nvPr/>
          </p:nvGrpSpPr>
          <p:grpSpPr>
            <a:xfrm>
              <a:off x="8414533" y="-159619"/>
              <a:ext cx="989559" cy="1934712"/>
              <a:chOff x="8414533" y="-159619"/>
              <a:chExt cx="989559" cy="1934712"/>
            </a:xfrm>
          </p:grpSpPr>
          <p:sp>
            <p:nvSpPr>
              <p:cNvPr id="347" name="Google Shape;347;p16"/>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6"/>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6"/>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6"/>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6"/>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6"/>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6"/>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6"/>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6"/>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6"/>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6"/>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 name="Google Shape;359;p16"/>
            <p:cNvGrpSpPr/>
            <p:nvPr/>
          </p:nvGrpSpPr>
          <p:grpSpPr>
            <a:xfrm rot="-5400000">
              <a:off x="-1088256" y="813220"/>
              <a:ext cx="2326761" cy="1062260"/>
              <a:chOff x="1717200" y="1713050"/>
              <a:chExt cx="3856083" cy="1760750"/>
            </a:xfrm>
          </p:grpSpPr>
          <p:sp>
            <p:nvSpPr>
              <p:cNvPr id="360" name="Google Shape;360;p16"/>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6"/>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6"/>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6"/>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6"/>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6"/>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6"/>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6"/>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6"/>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6"/>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6"/>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6"/>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6"/>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6"/>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75" name="Google Shape;375;p16"/>
          <p:cNvPicPr preferRelativeResize="0"/>
          <p:nvPr/>
        </p:nvPicPr>
        <p:blipFill rotWithShape="1">
          <a:blip r:embed="rId2">
            <a:alphaModFix/>
          </a:blip>
          <a:srcRect b="0" l="0" r="28010" t="0"/>
          <a:stretch/>
        </p:blipFill>
        <p:spPr>
          <a:xfrm rot="-9007818">
            <a:off x="161605" y="271596"/>
            <a:ext cx="578169" cy="803133"/>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752" name="Shape 7752"/>
        <p:cNvGrpSpPr/>
        <p:nvPr/>
      </p:nvGrpSpPr>
      <p:grpSpPr>
        <a:xfrm>
          <a:off x="0" y="0"/>
          <a:ext cx="0" cy="0"/>
          <a:chOff x="0" y="0"/>
          <a:chExt cx="0" cy="0"/>
        </a:xfrm>
      </p:grpSpPr>
      <p:sp>
        <p:nvSpPr>
          <p:cNvPr id="7753" name="Google Shape;7753;p146"/>
          <p:cNvSpPr/>
          <p:nvPr>
            <p:ph idx="2" type="pic"/>
          </p:nvPr>
        </p:nvSpPr>
        <p:spPr>
          <a:xfrm>
            <a:off x="0" y="0"/>
            <a:ext cx="9144000" cy="5143500"/>
          </a:xfrm>
          <a:prstGeom prst="rect">
            <a:avLst/>
          </a:prstGeom>
          <a:noFill/>
          <a:ln>
            <a:noFill/>
          </a:ln>
        </p:spPr>
      </p:sp>
      <p:sp>
        <p:nvSpPr>
          <p:cNvPr id="7754" name="Google Shape;7754;p146"/>
          <p:cNvSpPr txBox="1"/>
          <p:nvPr>
            <p:ph type="title"/>
          </p:nvPr>
        </p:nvSpPr>
        <p:spPr>
          <a:xfrm>
            <a:off x="713225" y="3615425"/>
            <a:ext cx="3217200" cy="99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3000"/>
              <a:buNone/>
              <a:defRPr sz="28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755" name="Shape 7755"/>
        <p:cNvGrpSpPr/>
        <p:nvPr/>
      </p:nvGrpSpPr>
      <p:grpSpPr>
        <a:xfrm>
          <a:off x="0" y="0"/>
          <a:ext cx="0" cy="0"/>
          <a:chOff x="0" y="0"/>
          <a:chExt cx="0" cy="0"/>
        </a:xfrm>
      </p:grpSpPr>
      <p:sp>
        <p:nvSpPr>
          <p:cNvPr id="7756" name="Google Shape;7756;p147"/>
          <p:cNvSpPr txBox="1"/>
          <p:nvPr>
            <p:ph hasCustomPrompt="1" type="title"/>
          </p:nvPr>
        </p:nvSpPr>
        <p:spPr>
          <a:xfrm>
            <a:off x="2330550" y="1897163"/>
            <a:ext cx="4482900" cy="1039800"/>
          </a:xfrm>
          <a:prstGeom prst="rect">
            <a:avLst/>
          </a:prstGeom>
        </p:spPr>
        <p:txBody>
          <a:bodyPr anchorCtr="0" anchor="b" bIns="91425" lIns="91425" spcFirstLastPara="1" rIns="91425" wrap="square" tIns="91425">
            <a:noAutofit/>
          </a:bodyPr>
          <a:lstStyle>
            <a:lvl1pPr indent="0" lvl="0" marL="0" marR="0" algn="ctr">
              <a:lnSpc>
                <a:spcPct val="100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757" name="Google Shape;7757;p147"/>
          <p:cNvSpPr txBox="1"/>
          <p:nvPr>
            <p:ph idx="1" type="subTitle"/>
          </p:nvPr>
        </p:nvSpPr>
        <p:spPr>
          <a:xfrm>
            <a:off x="2330550" y="2880638"/>
            <a:ext cx="4482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atin typeface="Manrope Medium"/>
                <a:ea typeface="Manrope Medium"/>
                <a:cs typeface="Manrope Medium"/>
                <a:sym typeface="Manrope Mediu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grpSp>
        <p:nvGrpSpPr>
          <p:cNvPr id="7758" name="Google Shape;7758;p147"/>
          <p:cNvGrpSpPr/>
          <p:nvPr/>
        </p:nvGrpSpPr>
        <p:grpSpPr>
          <a:xfrm>
            <a:off x="-120700" y="-59005"/>
            <a:ext cx="9242832" cy="5341529"/>
            <a:chOff x="-120700" y="-59005"/>
            <a:chExt cx="9242832" cy="5341529"/>
          </a:xfrm>
        </p:grpSpPr>
        <p:grpSp>
          <p:nvGrpSpPr>
            <p:cNvPr id="7759" name="Google Shape;7759;p147"/>
            <p:cNvGrpSpPr/>
            <p:nvPr/>
          </p:nvGrpSpPr>
          <p:grpSpPr>
            <a:xfrm flipH="1" rot="10800000">
              <a:off x="-120700" y="-49847"/>
              <a:ext cx="1478792" cy="4004488"/>
              <a:chOff x="-206225" y="1111253"/>
              <a:chExt cx="1478792" cy="4004488"/>
            </a:xfrm>
          </p:grpSpPr>
          <p:sp>
            <p:nvSpPr>
              <p:cNvPr id="7760" name="Google Shape;7760;p147"/>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1" name="Google Shape;7761;p147"/>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2" name="Google Shape;7762;p147"/>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3" name="Google Shape;7763;p147"/>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4" name="Google Shape;7764;p147"/>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5" name="Google Shape;7765;p147"/>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6" name="Google Shape;7766;p147"/>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7" name="Google Shape;7767;p147"/>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8" name="Google Shape;7768;p147"/>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9" name="Google Shape;7769;p147"/>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0" name="Google Shape;7770;p147"/>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1" name="Google Shape;7771;p147"/>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2" name="Google Shape;7772;p147"/>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3" name="Google Shape;7773;p147"/>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4" name="Google Shape;7774;p147"/>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5" name="Google Shape;7775;p147"/>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6" name="Google Shape;7776;p147"/>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7" name="Google Shape;7777;p147"/>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8" name="Google Shape;7778;p147"/>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9" name="Google Shape;7779;p147"/>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0" name="Google Shape;7780;p147"/>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1" name="Google Shape;7781;p147"/>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2" name="Google Shape;7782;p147"/>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3" name="Google Shape;7783;p147"/>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4" name="Google Shape;7784;p147"/>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5" name="Google Shape;7785;p147"/>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86" name="Google Shape;7786;p147"/>
            <p:cNvGrpSpPr/>
            <p:nvPr/>
          </p:nvGrpSpPr>
          <p:grpSpPr>
            <a:xfrm>
              <a:off x="7714535" y="-59005"/>
              <a:ext cx="1407597" cy="1308239"/>
              <a:chOff x="7714535" y="-59005"/>
              <a:chExt cx="1407597" cy="1308239"/>
            </a:xfrm>
          </p:grpSpPr>
          <p:sp>
            <p:nvSpPr>
              <p:cNvPr id="7787" name="Google Shape;7787;p147"/>
              <p:cNvSpPr/>
              <p:nvPr/>
            </p:nvSpPr>
            <p:spPr>
              <a:xfrm>
                <a:off x="8392991" y="332730"/>
                <a:ext cx="276838" cy="238842"/>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8" name="Google Shape;7788;p147"/>
              <p:cNvSpPr/>
              <p:nvPr/>
            </p:nvSpPr>
            <p:spPr>
              <a:xfrm>
                <a:off x="8898672" y="1158652"/>
                <a:ext cx="104438" cy="9058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9" name="Google Shape;7789;p147"/>
              <p:cNvSpPr/>
              <p:nvPr/>
            </p:nvSpPr>
            <p:spPr>
              <a:xfrm>
                <a:off x="8933211" y="724397"/>
                <a:ext cx="171042" cy="14750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0" name="Google Shape;7790;p147"/>
              <p:cNvSpPr/>
              <p:nvPr/>
            </p:nvSpPr>
            <p:spPr>
              <a:xfrm>
                <a:off x="8845294" y="332730"/>
                <a:ext cx="276838" cy="238842"/>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1" name="Google Shape;7791;p147"/>
              <p:cNvSpPr/>
              <p:nvPr/>
            </p:nvSpPr>
            <p:spPr>
              <a:xfrm>
                <a:off x="7715409" y="-58532"/>
                <a:ext cx="275983" cy="238842"/>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2" name="Google Shape;7792;p147"/>
              <p:cNvSpPr/>
              <p:nvPr/>
            </p:nvSpPr>
            <p:spPr>
              <a:xfrm>
                <a:off x="8166839" y="-59005"/>
                <a:ext cx="276853" cy="23978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3" name="Google Shape;7793;p147"/>
              <p:cNvSpPr/>
              <p:nvPr/>
            </p:nvSpPr>
            <p:spPr>
              <a:xfrm>
                <a:off x="8619142" y="201519"/>
                <a:ext cx="276838" cy="23979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4" name="Google Shape;7794;p147"/>
              <p:cNvSpPr/>
              <p:nvPr/>
            </p:nvSpPr>
            <p:spPr>
              <a:xfrm>
                <a:off x="8166839" y="201519"/>
                <a:ext cx="276853" cy="23979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5" name="Google Shape;7795;p147"/>
              <p:cNvSpPr/>
              <p:nvPr/>
            </p:nvSpPr>
            <p:spPr>
              <a:xfrm>
                <a:off x="7940687" y="332730"/>
                <a:ext cx="276853" cy="238842"/>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6" name="Google Shape;7796;p147"/>
              <p:cNvSpPr/>
              <p:nvPr/>
            </p:nvSpPr>
            <p:spPr>
              <a:xfrm>
                <a:off x="7714535" y="201519"/>
                <a:ext cx="275983" cy="23979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7" name="Google Shape;7797;p147"/>
              <p:cNvSpPr/>
              <p:nvPr/>
            </p:nvSpPr>
            <p:spPr>
              <a:xfrm>
                <a:off x="8619142" y="-59005"/>
                <a:ext cx="276838" cy="23978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8" name="Google Shape;7798;p147"/>
              <p:cNvSpPr/>
              <p:nvPr/>
            </p:nvSpPr>
            <p:spPr>
              <a:xfrm>
                <a:off x="8392991" y="71264"/>
                <a:ext cx="276838" cy="23978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99" name="Google Shape;7799;p147"/>
            <p:cNvGrpSpPr/>
            <p:nvPr/>
          </p:nvGrpSpPr>
          <p:grpSpPr>
            <a:xfrm>
              <a:off x="6424446" y="4174658"/>
              <a:ext cx="2686504" cy="1107866"/>
              <a:chOff x="6424446" y="4174658"/>
              <a:chExt cx="2686504" cy="1107866"/>
            </a:xfrm>
          </p:grpSpPr>
          <p:sp>
            <p:nvSpPr>
              <p:cNvPr id="7800" name="Google Shape;7800;p147"/>
              <p:cNvSpPr/>
              <p:nvPr/>
            </p:nvSpPr>
            <p:spPr>
              <a:xfrm rot="10800000">
                <a:off x="7480052" y="4462139"/>
                <a:ext cx="298504" cy="257534"/>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1" name="Google Shape;7801;p147"/>
              <p:cNvSpPr/>
              <p:nvPr/>
            </p:nvSpPr>
            <p:spPr>
              <a:xfrm rot="10800000">
                <a:off x="6748503" y="4883511"/>
                <a:ext cx="298504" cy="2585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2" name="Google Shape;7802;p147"/>
              <p:cNvSpPr/>
              <p:nvPr/>
            </p:nvSpPr>
            <p:spPr>
              <a:xfrm rot="10800000">
                <a:off x="8455431" y="4934033"/>
                <a:ext cx="183397" cy="15906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3" name="Google Shape;7803;p147"/>
              <p:cNvSpPr/>
              <p:nvPr/>
            </p:nvSpPr>
            <p:spPr>
              <a:xfrm rot="10800000">
                <a:off x="8926521" y="481133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4" name="Google Shape;7804;p147"/>
              <p:cNvSpPr/>
              <p:nvPr/>
            </p:nvSpPr>
            <p:spPr>
              <a:xfrm rot="10800000">
                <a:off x="6992353" y="4462139"/>
                <a:ext cx="298504" cy="25753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5" name="Google Shape;7805;p147"/>
              <p:cNvSpPr/>
              <p:nvPr/>
            </p:nvSpPr>
            <p:spPr>
              <a:xfrm rot="10800000">
                <a:off x="8456373" y="4462139"/>
                <a:ext cx="297582" cy="257534"/>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6" name="Google Shape;7806;p147"/>
              <p:cNvSpPr/>
              <p:nvPr/>
            </p:nvSpPr>
            <p:spPr>
              <a:xfrm rot="10800000">
                <a:off x="7723886" y="4883511"/>
                <a:ext cx="298520" cy="258550"/>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7" name="Google Shape;7807;p147"/>
              <p:cNvSpPr/>
              <p:nvPr/>
            </p:nvSpPr>
            <p:spPr>
              <a:xfrm rot="10800000">
                <a:off x="6992353" y="5023958"/>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8" name="Google Shape;7808;p147"/>
              <p:cNvSpPr/>
              <p:nvPr/>
            </p:nvSpPr>
            <p:spPr>
              <a:xfrm rot="10800000">
                <a:off x="8753944" y="4174658"/>
                <a:ext cx="298504" cy="257534"/>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9" name="Google Shape;7809;p147"/>
              <p:cNvSpPr/>
              <p:nvPr/>
            </p:nvSpPr>
            <p:spPr>
              <a:xfrm rot="10800000">
                <a:off x="7236202" y="4602586"/>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0" name="Google Shape;7810;p147"/>
              <p:cNvSpPr/>
              <p:nvPr/>
            </p:nvSpPr>
            <p:spPr>
              <a:xfrm rot="10800000">
                <a:off x="7723886" y="4602586"/>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1" name="Google Shape;7811;p147"/>
              <p:cNvSpPr/>
              <p:nvPr/>
            </p:nvSpPr>
            <p:spPr>
              <a:xfrm rot="10800000">
                <a:off x="7967736" y="4462139"/>
                <a:ext cx="298520" cy="257534"/>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2" name="Google Shape;7812;p147"/>
              <p:cNvSpPr/>
              <p:nvPr/>
            </p:nvSpPr>
            <p:spPr>
              <a:xfrm rot="10800000">
                <a:off x="8212523" y="4602586"/>
                <a:ext cx="297582" cy="258566"/>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3" name="Google Shape;7813;p147"/>
              <p:cNvSpPr/>
              <p:nvPr/>
            </p:nvSpPr>
            <p:spPr>
              <a:xfrm rot="10800000">
                <a:off x="6992353" y="4743049"/>
                <a:ext cx="298504" cy="2585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4" name="Google Shape;7814;p147"/>
              <p:cNvSpPr/>
              <p:nvPr/>
            </p:nvSpPr>
            <p:spPr>
              <a:xfrm rot="10800000">
                <a:off x="7236202" y="4883511"/>
                <a:ext cx="298504" cy="2585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5" name="Google Shape;7815;p147"/>
              <p:cNvSpPr/>
              <p:nvPr/>
            </p:nvSpPr>
            <p:spPr>
              <a:xfrm rot="10800000">
                <a:off x="7480052" y="4743049"/>
                <a:ext cx="298504" cy="2585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6" name="Google Shape;7816;p147"/>
              <p:cNvSpPr/>
              <p:nvPr/>
            </p:nvSpPr>
            <p:spPr>
              <a:xfrm rot="10800000">
                <a:off x="7967736" y="5023958"/>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7" name="Google Shape;7817;p147"/>
              <p:cNvSpPr/>
              <p:nvPr/>
            </p:nvSpPr>
            <p:spPr>
              <a:xfrm rot="10800000">
                <a:off x="6424446" y="500158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8" name="Google Shape;7818;p147"/>
              <p:cNvSpPr/>
              <p:nvPr/>
            </p:nvSpPr>
            <p:spPr>
              <a:xfrm flipH="1" rot="-5400000">
                <a:off x="6600215" y="4817588"/>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819" name="Google Shape;7819;p147"/>
          <p:cNvGrpSpPr/>
          <p:nvPr/>
        </p:nvGrpSpPr>
        <p:grpSpPr>
          <a:xfrm>
            <a:off x="-879225" y="-120727"/>
            <a:ext cx="10038413" cy="2638002"/>
            <a:chOff x="-879225" y="-120727"/>
            <a:chExt cx="10038413" cy="2638002"/>
          </a:xfrm>
        </p:grpSpPr>
        <p:pic>
          <p:nvPicPr>
            <p:cNvPr id="7820" name="Google Shape;7820;p147"/>
            <p:cNvPicPr preferRelativeResize="0"/>
            <p:nvPr/>
          </p:nvPicPr>
          <p:blipFill rotWithShape="1">
            <a:blip r:embed="rId2">
              <a:alphaModFix/>
            </a:blip>
            <a:srcRect b="23395" l="0" r="0" t="0"/>
            <a:stretch/>
          </p:blipFill>
          <p:spPr>
            <a:xfrm flipH="1" rot="-4487736">
              <a:off x="7703431" y="170099"/>
              <a:ext cx="1454664" cy="1114353"/>
            </a:xfrm>
            <a:prstGeom prst="rect">
              <a:avLst/>
            </a:prstGeom>
            <a:noFill/>
            <a:ln>
              <a:noFill/>
            </a:ln>
          </p:spPr>
        </p:pic>
        <p:pic>
          <p:nvPicPr>
            <p:cNvPr id="7821" name="Google Shape;7821;p147"/>
            <p:cNvPicPr preferRelativeResize="0"/>
            <p:nvPr/>
          </p:nvPicPr>
          <p:blipFill rotWithShape="1">
            <a:blip r:embed="rId3">
              <a:alphaModFix/>
            </a:blip>
            <a:srcRect b="21747" l="19248" r="24635" t="9343"/>
            <a:stretch/>
          </p:blipFill>
          <p:spPr>
            <a:xfrm>
              <a:off x="-879225" y="173275"/>
              <a:ext cx="1908900" cy="2344000"/>
            </a:xfrm>
            <a:prstGeom prst="rect">
              <a:avLst/>
            </a:prstGeom>
            <a:noFill/>
            <a:ln>
              <a:noFill/>
            </a:ln>
          </p:spPr>
        </p:pic>
      </p:gr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7822" name="Shape 7822"/>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823" name="Shape 7823"/>
        <p:cNvGrpSpPr/>
        <p:nvPr/>
      </p:nvGrpSpPr>
      <p:grpSpPr>
        <a:xfrm>
          <a:off x="0" y="0"/>
          <a:ext cx="0" cy="0"/>
          <a:chOff x="0" y="0"/>
          <a:chExt cx="0" cy="0"/>
        </a:xfrm>
      </p:grpSpPr>
      <p:grpSp>
        <p:nvGrpSpPr>
          <p:cNvPr id="7824" name="Google Shape;7824;p149"/>
          <p:cNvGrpSpPr/>
          <p:nvPr/>
        </p:nvGrpSpPr>
        <p:grpSpPr>
          <a:xfrm>
            <a:off x="-324794" y="-154536"/>
            <a:ext cx="9417319" cy="5399886"/>
            <a:chOff x="-324794" y="-154536"/>
            <a:chExt cx="9417319" cy="5399886"/>
          </a:xfrm>
        </p:grpSpPr>
        <p:grpSp>
          <p:nvGrpSpPr>
            <p:cNvPr id="7825" name="Google Shape;7825;p149"/>
            <p:cNvGrpSpPr/>
            <p:nvPr/>
          </p:nvGrpSpPr>
          <p:grpSpPr>
            <a:xfrm>
              <a:off x="-324794" y="-154536"/>
              <a:ext cx="2014870" cy="1670931"/>
              <a:chOff x="-324794" y="-154536"/>
              <a:chExt cx="2014870" cy="1670931"/>
            </a:xfrm>
          </p:grpSpPr>
          <p:sp>
            <p:nvSpPr>
              <p:cNvPr id="7826" name="Google Shape;7826;p149"/>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7" name="Google Shape;7827;p149"/>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8" name="Google Shape;7828;p149"/>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9" name="Google Shape;7829;p149"/>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0" name="Google Shape;7830;p149"/>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1" name="Google Shape;7831;p149"/>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2" name="Google Shape;7832;p149"/>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3" name="Google Shape;7833;p149"/>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4" name="Google Shape;7834;p149"/>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5" name="Google Shape;7835;p149"/>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6" name="Google Shape;7836;p149"/>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7" name="Google Shape;7837;p149"/>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8" name="Google Shape;7838;p149"/>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9" name="Google Shape;7839;p149"/>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0" name="Google Shape;7840;p149"/>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1" name="Google Shape;7841;p149"/>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2" name="Google Shape;7842;p149"/>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3" name="Google Shape;7843;p149"/>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4" name="Google Shape;7844;p149"/>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5" name="Google Shape;7845;p149"/>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46" name="Google Shape;7846;p149"/>
            <p:cNvGrpSpPr/>
            <p:nvPr/>
          </p:nvGrpSpPr>
          <p:grpSpPr>
            <a:xfrm>
              <a:off x="8413868" y="4346311"/>
              <a:ext cx="678657" cy="899039"/>
              <a:chOff x="8413868" y="4346311"/>
              <a:chExt cx="678657" cy="899039"/>
            </a:xfrm>
          </p:grpSpPr>
          <p:sp>
            <p:nvSpPr>
              <p:cNvPr id="7847" name="Google Shape;7847;p149"/>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8" name="Google Shape;7848;p149"/>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9" name="Google Shape;7849;p149"/>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0" name="Google Shape;7850;p149"/>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1" name="Google Shape;7851;p149"/>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2" name="Google Shape;7852;p149"/>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853" name="Google Shape;7853;p149"/>
          <p:cNvPicPr preferRelativeResize="0"/>
          <p:nvPr/>
        </p:nvPicPr>
        <p:blipFill rotWithShape="1">
          <a:blip r:embed="rId2">
            <a:alphaModFix/>
          </a:blip>
          <a:srcRect b="17644" l="0" r="0" t="15088"/>
          <a:stretch/>
        </p:blipFill>
        <p:spPr>
          <a:xfrm rot="1632542">
            <a:off x="-1814596" y="-863080"/>
            <a:ext cx="3096866" cy="2083134"/>
          </a:xfrm>
          <a:prstGeom prst="rect">
            <a:avLst/>
          </a:prstGeom>
          <a:noFill/>
          <a:ln>
            <a:noFill/>
          </a:ln>
        </p:spPr>
      </p:pic>
      <p:sp>
        <p:nvSpPr>
          <p:cNvPr id="7854" name="Google Shape;7854;p14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855" name="Google Shape;7855;p149"/>
          <p:cNvSpPr txBox="1"/>
          <p:nvPr>
            <p:ph idx="1" type="subTitle"/>
          </p:nvPr>
        </p:nvSpPr>
        <p:spPr>
          <a:xfrm>
            <a:off x="71322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856" name="Google Shape;7856;p149"/>
          <p:cNvSpPr txBox="1"/>
          <p:nvPr>
            <p:ph idx="2" type="subTitle"/>
          </p:nvPr>
        </p:nvSpPr>
        <p:spPr>
          <a:xfrm>
            <a:off x="71322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857" name="Google Shape;7857;p149"/>
          <p:cNvSpPr txBox="1"/>
          <p:nvPr>
            <p:ph idx="3" type="subTitle"/>
          </p:nvPr>
        </p:nvSpPr>
        <p:spPr>
          <a:xfrm>
            <a:off x="3419250"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858" name="Google Shape;7858;p149"/>
          <p:cNvSpPr txBox="1"/>
          <p:nvPr>
            <p:ph idx="4" type="subTitle"/>
          </p:nvPr>
        </p:nvSpPr>
        <p:spPr>
          <a:xfrm>
            <a:off x="3419250"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859" name="Google Shape;7859;p149"/>
          <p:cNvSpPr txBox="1"/>
          <p:nvPr>
            <p:ph hasCustomPrompt="1" idx="5" type="title"/>
          </p:nvPr>
        </p:nvSpPr>
        <p:spPr>
          <a:xfrm>
            <a:off x="14621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60" name="Google Shape;7860;p149"/>
          <p:cNvSpPr txBox="1"/>
          <p:nvPr>
            <p:ph hasCustomPrompt="1" idx="6" type="title"/>
          </p:nvPr>
        </p:nvSpPr>
        <p:spPr>
          <a:xfrm>
            <a:off x="4168200"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61" name="Google Shape;7861;p149"/>
          <p:cNvSpPr txBox="1"/>
          <p:nvPr>
            <p:ph hasCustomPrompt="1" idx="7" type="title"/>
          </p:nvPr>
        </p:nvSpPr>
        <p:spPr>
          <a:xfrm>
            <a:off x="14621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62" name="Google Shape;7862;p149"/>
          <p:cNvSpPr txBox="1"/>
          <p:nvPr>
            <p:ph hasCustomPrompt="1" idx="8" type="title"/>
          </p:nvPr>
        </p:nvSpPr>
        <p:spPr>
          <a:xfrm>
            <a:off x="4168200"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63" name="Google Shape;7863;p149"/>
          <p:cNvSpPr txBox="1"/>
          <p:nvPr>
            <p:ph idx="9" type="subTitle"/>
          </p:nvPr>
        </p:nvSpPr>
        <p:spPr>
          <a:xfrm>
            <a:off x="612527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864" name="Google Shape;7864;p149"/>
          <p:cNvSpPr txBox="1"/>
          <p:nvPr>
            <p:ph idx="13" type="subTitle"/>
          </p:nvPr>
        </p:nvSpPr>
        <p:spPr>
          <a:xfrm>
            <a:off x="612527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865" name="Google Shape;7865;p149"/>
          <p:cNvSpPr txBox="1"/>
          <p:nvPr>
            <p:ph hasCustomPrompt="1" idx="14" type="title"/>
          </p:nvPr>
        </p:nvSpPr>
        <p:spPr>
          <a:xfrm>
            <a:off x="68742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66" name="Google Shape;7866;p149"/>
          <p:cNvSpPr txBox="1"/>
          <p:nvPr>
            <p:ph hasCustomPrompt="1" idx="15" type="title"/>
          </p:nvPr>
        </p:nvSpPr>
        <p:spPr>
          <a:xfrm>
            <a:off x="68742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67" name="Google Shape;7867;p149"/>
          <p:cNvSpPr txBox="1"/>
          <p:nvPr>
            <p:ph idx="16" type="subTitle"/>
          </p:nvPr>
        </p:nvSpPr>
        <p:spPr>
          <a:xfrm>
            <a:off x="71322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868" name="Google Shape;7868;p149"/>
          <p:cNvSpPr txBox="1"/>
          <p:nvPr>
            <p:ph idx="17" type="subTitle"/>
          </p:nvPr>
        </p:nvSpPr>
        <p:spPr>
          <a:xfrm>
            <a:off x="71322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869" name="Google Shape;7869;p149"/>
          <p:cNvSpPr txBox="1"/>
          <p:nvPr>
            <p:ph idx="18" type="subTitle"/>
          </p:nvPr>
        </p:nvSpPr>
        <p:spPr>
          <a:xfrm>
            <a:off x="3419250"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870" name="Google Shape;7870;p149"/>
          <p:cNvSpPr txBox="1"/>
          <p:nvPr>
            <p:ph idx="19" type="subTitle"/>
          </p:nvPr>
        </p:nvSpPr>
        <p:spPr>
          <a:xfrm>
            <a:off x="3419250"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871" name="Google Shape;7871;p149"/>
          <p:cNvSpPr txBox="1"/>
          <p:nvPr>
            <p:ph idx="20" type="subTitle"/>
          </p:nvPr>
        </p:nvSpPr>
        <p:spPr>
          <a:xfrm>
            <a:off x="612527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872" name="Google Shape;7872;p149"/>
          <p:cNvSpPr txBox="1"/>
          <p:nvPr>
            <p:ph idx="21" type="subTitle"/>
          </p:nvPr>
        </p:nvSpPr>
        <p:spPr>
          <a:xfrm>
            <a:off x="612527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7873" name="Shape 7873"/>
        <p:cNvGrpSpPr/>
        <p:nvPr/>
      </p:nvGrpSpPr>
      <p:grpSpPr>
        <a:xfrm>
          <a:off x="0" y="0"/>
          <a:ext cx="0" cy="0"/>
          <a:chOff x="0" y="0"/>
          <a:chExt cx="0" cy="0"/>
        </a:xfrm>
      </p:grpSpPr>
      <p:grpSp>
        <p:nvGrpSpPr>
          <p:cNvPr id="7874" name="Google Shape;7874;p150"/>
          <p:cNvGrpSpPr/>
          <p:nvPr/>
        </p:nvGrpSpPr>
        <p:grpSpPr>
          <a:xfrm>
            <a:off x="-124215" y="-357650"/>
            <a:ext cx="9603607" cy="5473391"/>
            <a:chOff x="-124215" y="-357650"/>
            <a:chExt cx="9603607" cy="5473391"/>
          </a:xfrm>
        </p:grpSpPr>
        <p:grpSp>
          <p:nvGrpSpPr>
            <p:cNvPr id="7875" name="Google Shape;7875;p150"/>
            <p:cNvGrpSpPr/>
            <p:nvPr/>
          </p:nvGrpSpPr>
          <p:grpSpPr>
            <a:xfrm flipH="1">
              <a:off x="8000600" y="1111253"/>
              <a:ext cx="1478792" cy="4004488"/>
              <a:chOff x="-206225" y="1111253"/>
              <a:chExt cx="1478792" cy="4004488"/>
            </a:xfrm>
          </p:grpSpPr>
          <p:sp>
            <p:nvSpPr>
              <p:cNvPr id="7876" name="Google Shape;7876;p150"/>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7" name="Google Shape;7877;p150"/>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8" name="Google Shape;7878;p150"/>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9" name="Google Shape;7879;p150"/>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0" name="Google Shape;7880;p150"/>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1" name="Google Shape;7881;p150"/>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2" name="Google Shape;7882;p150"/>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3" name="Google Shape;7883;p150"/>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4" name="Google Shape;7884;p150"/>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5" name="Google Shape;7885;p150"/>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6" name="Google Shape;7886;p150"/>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7" name="Google Shape;7887;p150"/>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8" name="Google Shape;7888;p150"/>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9" name="Google Shape;7889;p150"/>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0" name="Google Shape;7890;p150"/>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1" name="Google Shape;7891;p150"/>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2" name="Google Shape;7892;p150"/>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3" name="Google Shape;7893;p150"/>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4" name="Google Shape;7894;p150"/>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5" name="Google Shape;7895;p150"/>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6" name="Google Shape;7896;p150"/>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7" name="Google Shape;7897;p150"/>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8" name="Google Shape;7898;p150"/>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9" name="Google Shape;7899;p150"/>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0" name="Google Shape;7900;p150"/>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1" name="Google Shape;7901;p150"/>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2" name="Google Shape;7902;p150"/>
            <p:cNvGrpSpPr/>
            <p:nvPr/>
          </p:nvGrpSpPr>
          <p:grpSpPr>
            <a:xfrm>
              <a:off x="-124215" y="32626"/>
              <a:ext cx="1207390" cy="1867482"/>
              <a:chOff x="-124215" y="32626"/>
              <a:chExt cx="1207390" cy="1867482"/>
            </a:xfrm>
          </p:grpSpPr>
          <p:sp>
            <p:nvSpPr>
              <p:cNvPr id="7903" name="Google Shape;7903;p150"/>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4" name="Google Shape;7904;p150"/>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5" name="Google Shape;7905;p150"/>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6" name="Google Shape;7906;p150"/>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7" name="Google Shape;7907;p150"/>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8" name="Google Shape;7908;p150"/>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9" name="Google Shape;7909;p150"/>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0" name="Google Shape;7910;p150"/>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1" name="Google Shape;7911;p150"/>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2" name="Google Shape;7912;p150"/>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3" name="Google Shape;7913;p150"/>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4" name="Google Shape;7914;p150"/>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5" name="Google Shape;7915;p150"/>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6" name="Google Shape;7916;p150"/>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7" name="Google Shape;7917;p150"/>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8" name="Google Shape;7918;p150"/>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9" name="Google Shape;7919;p150"/>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0" name="Google Shape;7920;p150"/>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150"/>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22" name="Google Shape;7922;p150"/>
            <p:cNvGrpSpPr/>
            <p:nvPr/>
          </p:nvGrpSpPr>
          <p:grpSpPr>
            <a:xfrm>
              <a:off x="5909175" y="-357650"/>
              <a:ext cx="3090347" cy="1182725"/>
              <a:chOff x="5909175" y="-357650"/>
              <a:chExt cx="3090347" cy="1182725"/>
            </a:xfrm>
          </p:grpSpPr>
          <p:sp>
            <p:nvSpPr>
              <p:cNvPr id="7923" name="Google Shape;7923;p150"/>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4" name="Google Shape;7924;p150"/>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5" name="Google Shape;7925;p150"/>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6" name="Google Shape;7926;p150"/>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7" name="Google Shape;7927;p150"/>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8" name="Google Shape;7928;p150"/>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9" name="Google Shape;7929;p150"/>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0" name="Google Shape;7930;p150"/>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1" name="Google Shape;7931;p150"/>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2" name="Google Shape;7932;p150"/>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3" name="Google Shape;7933;p150"/>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4" name="Google Shape;7934;p150"/>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5" name="Google Shape;7935;p150"/>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6" name="Google Shape;7936;p150"/>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7" name="Google Shape;7937;p150"/>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8" name="Google Shape;7938;p150"/>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9" name="Google Shape;7939;p150"/>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0" name="Google Shape;7940;p150"/>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1" name="Google Shape;7941;p150"/>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2" name="Google Shape;7942;p150"/>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943" name="Google Shape;7943;p150"/>
          <p:cNvGrpSpPr/>
          <p:nvPr/>
        </p:nvGrpSpPr>
        <p:grpSpPr>
          <a:xfrm>
            <a:off x="0" y="107800"/>
            <a:ext cx="9002249" cy="4934691"/>
            <a:chOff x="0" y="107800"/>
            <a:chExt cx="9002249" cy="4934691"/>
          </a:xfrm>
        </p:grpSpPr>
        <p:pic>
          <p:nvPicPr>
            <p:cNvPr id="7944" name="Google Shape;7944;p150"/>
            <p:cNvPicPr preferRelativeResize="0"/>
            <p:nvPr/>
          </p:nvPicPr>
          <p:blipFill>
            <a:blip r:embed="rId2">
              <a:alphaModFix/>
            </a:blip>
            <a:stretch>
              <a:fillRect/>
            </a:stretch>
          </p:blipFill>
          <p:spPr>
            <a:xfrm rot="-631295">
              <a:off x="7644645" y="3684857"/>
              <a:ext cx="1253684" cy="1253707"/>
            </a:xfrm>
            <a:prstGeom prst="rect">
              <a:avLst/>
            </a:prstGeom>
            <a:noFill/>
            <a:ln>
              <a:noFill/>
            </a:ln>
          </p:spPr>
        </p:pic>
        <p:pic>
          <p:nvPicPr>
            <p:cNvPr id="7945" name="Google Shape;7945;p150"/>
            <p:cNvPicPr preferRelativeResize="0"/>
            <p:nvPr/>
          </p:nvPicPr>
          <p:blipFill rotWithShape="1">
            <a:blip r:embed="rId3">
              <a:alphaModFix/>
            </a:blip>
            <a:srcRect b="0" l="0" r="28652" t="0"/>
            <a:stretch/>
          </p:blipFill>
          <p:spPr>
            <a:xfrm flipH="1" rot="-826755">
              <a:off x="148252" y="203946"/>
              <a:ext cx="971947" cy="1362257"/>
            </a:xfrm>
            <a:prstGeom prst="rect">
              <a:avLst/>
            </a:prstGeom>
            <a:noFill/>
            <a:ln>
              <a:noFill/>
            </a:ln>
          </p:spPr>
        </p:pic>
      </p:grpSp>
      <p:sp>
        <p:nvSpPr>
          <p:cNvPr id="7946" name="Google Shape;7946;p150"/>
          <p:cNvSpPr txBox="1"/>
          <p:nvPr>
            <p:ph type="title"/>
          </p:nvPr>
        </p:nvSpPr>
        <p:spPr>
          <a:xfrm>
            <a:off x="2014800" y="3408538"/>
            <a:ext cx="5114400" cy="531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7947" name="Google Shape;7947;p150"/>
          <p:cNvSpPr txBox="1"/>
          <p:nvPr>
            <p:ph idx="1" type="subTitle"/>
          </p:nvPr>
        </p:nvSpPr>
        <p:spPr>
          <a:xfrm>
            <a:off x="2014800" y="1203063"/>
            <a:ext cx="5114400" cy="2160300"/>
          </a:xfrm>
          <a:prstGeom prst="rect">
            <a:avLst/>
          </a:prstGeom>
        </p:spPr>
        <p:txBody>
          <a:bodyPr anchorCtr="0" anchor="b" bIns="91425" lIns="91425" spcFirstLastPara="1" rIns="91425" wrap="square" tIns="91425">
            <a:noAutofit/>
          </a:bodyPr>
          <a:lstStyle>
            <a:lvl1pPr lvl="0" algn="ctr">
              <a:spcBef>
                <a:spcPts val="0"/>
              </a:spcBef>
              <a:spcAft>
                <a:spcPts val="0"/>
              </a:spcAft>
              <a:buSzPts val="3000"/>
              <a:buNone/>
              <a:defRPr sz="26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948" name="Shape 7948"/>
        <p:cNvGrpSpPr/>
        <p:nvPr/>
      </p:nvGrpSpPr>
      <p:grpSpPr>
        <a:xfrm>
          <a:off x="0" y="0"/>
          <a:ext cx="0" cy="0"/>
          <a:chOff x="0" y="0"/>
          <a:chExt cx="0" cy="0"/>
        </a:xfrm>
      </p:grpSpPr>
      <p:sp>
        <p:nvSpPr>
          <p:cNvPr id="7949" name="Google Shape;7949;p15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7950" name="Google Shape;7950;p151"/>
          <p:cNvGrpSpPr/>
          <p:nvPr/>
        </p:nvGrpSpPr>
        <p:grpSpPr>
          <a:xfrm>
            <a:off x="-145710" y="150097"/>
            <a:ext cx="9369288" cy="4817133"/>
            <a:chOff x="-145710" y="150097"/>
            <a:chExt cx="9369288" cy="4817133"/>
          </a:xfrm>
        </p:grpSpPr>
        <p:grpSp>
          <p:nvGrpSpPr>
            <p:cNvPr id="7951" name="Google Shape;7951;p151"/>
            <p:cNvGrpSpPr/>
            <p:nvPr/>
          </p:nvGrpSpPr>
          <p:grpSpPr>
            <a:xfrm>
              <a:off x="8233640" y="150097"/>
              <a:ext cx="989938" cy="1613708"/>
              <a:chOff x="8233640" y="150097"/>
              <a:chExt cx="989938" cy="1613708"/>
            </a:xfrm>
          </p:grpSpPr>
          <p:grpSp>
            <p:nvGrpSpPr>
              <p:cNvPr id="7952" name="Google Shape;7952;p151"/>
              <p:cNvGrpSpPr/>
              <p:nvPr/>
            </p:nvGrpSpPr>
            <p:grpSpPr>
              <a:xfrm rot="-5400000">
                <a:off x="7997251" y="537478"/>
                <a:ext cx="1613705" cy="838949"/>
                <a:chOff x="7623926" y="4379978"/>
                <a:chExt cx="1613705" cy="838949"/>
              </a:xfrm>
            </p:grpSpPr>
            <p:sp>
              <p:nvSpPr>
                <p:cNvPr id="7953" name="Google Shape;7953;p151"/>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4" name="Google Shape;7954;p151"/>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5" name="Google Shape;7955;p151"/>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6" name="Google Shape;7956;p151"/>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7" name="Google Shape;7957;p151"/>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8" name="Google Shape;7958;p151"/>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9" name="Google Shape;7959;p151"/>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0" name="Google Shape;7960;p151"/>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1" name="Google Shape;7961;p151"/>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2" name="Google Shape;7962;p151"/>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3" name="Google Shape;7963;p151"/>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4" name="Google Shape;7964;p151"/>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5" name="Google Shape;7965;p151"/>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6" name="Google Shape;7966;p151"/>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67" name="Google Shape;7967;p151"/>
              <p:cNvSpPr/>
              <p:nvPr/>
            </p:nvSpPr>
            <p:spPr>
              <a:xfrm flipH="1" rot="10800000">
                <a:off x="8233640" y="150097"/>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8" name="Google Shape;7968;p151"/>
            <p:cNvGrpSpPr/>
            <p:nvPr/>
          </p:nvGrpSpPr>
          <p:grpSpPr>
            <a:xfrm>
              <a:off x="-145710" y="2963470"/>
              <a:ext cx="736979" cy="2003760"/>
              <a:chOff x="-145710" y="2963470"/>
              <a:chExt cx="736979" cy="2003760"/>
            </a:xfrm>
          </p:grpSpPr>
          <p:grpSp>
            <p:nvGrpSpPr>
              <p:cNvPr id="7969" name="Google Shape;7969;p151"/>
              <p:cNvGrpSpPr/>
              <p:nvPr/>
            </p:nvGrpSpPr>
            <p:grpSpPr>
              <a:xfrm>
                <a:off x="-145710" y="2963470"/>
                <a:ext cx="736979" cy="1645115"/>
                <a:chOff x="-145710" y="1386445"/>
                <a:chExt cx="736979" cy="1645115"/>
              </a:xfrm>
            </p:grpSpPr>
            <p:grpSp>
              <p:nvGrpSpPr>
                <p:cNvPr id="7970" name="Google Shape;7970;p151"/>
                <p:cNvGrpSpPr/>
                <p:nvPr/>
              </p:nvGrpSpPr>
              <p:grpSpPr>
                <a:xfrm>
                  <a:off x="-145710" y="1824882"/>
                  <a:ext cx="736979" cy="1206678"/>
                  <a:chOff x="-145710" y="-63843"/>
                  <a:chExt cx="736979" cy="1206678"/>
                </a:xfrm>
              </p:grpSpPr>
              <p:sp>
                <p:nvSpPr>
                  <p:cNvPr id="7971" name="Google Shape;7971;p151"/>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2" name="Google Shape;7972;p151"/>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3" name="Google Shape;7973;p151"/>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4" name="Google Shape;7974;p151"/>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5" name="Google Shape;7975;p151"/>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6" name="Google Shape;7976;p151"/>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7" name="Google Shape;7977;p151"/>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8" name="Google Shape;7978;p151"/>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9" name="Google Shape;7979;p151"/>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0" name="Google Shape;7980;p151"/>
                <p:cNvGrpSpPr/>
                <p:nvPr/>
              </p:nvGrpSpPr>
              <p:grpSpPr>
                <a:xfrm>
                  <a:off x="-23637" y="1386445"/>
                  <a:ext cx="358448" cy="487220"/>
                  <a:chOff x="-19537" y="-63843"/>
                  <a:chExt cx="358448" cy="487220"/>
                </a:xfrm>
              </p:grpSpPr>
              <p:sp>
                <p:nvSpPr>
                  <p:cNvPr id="7981" name="Google Shape;7981;p151"/>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2" name="Google Shape;7982;p151"/>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983" name="Google Shape;7983;p151"/>
              <p:cNvSpPr/>
              <p:nvPr/>
            </p:nvSpPr>
            <p:spPr>
              <a:xfrm flipH="1" rot="10800000">
                <a:off x="92865" y="4874322"/>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984" name="Google Shape;7984;p151"/>
          <p:cNvPicPr preferRelativeResize="0"/>
          <p:nvPr/>
        </p:nvPicPr>
        <p:blipFill rotWithShape="1">
          <a:blip r:embed="rId2">
            <a:alphaModFix/>
          </a:blip>
          <a:srcRect b="21747" l="19248" r="24635" t="9343"/>
          <a:stretch/>
        </p:blipFill>
        <p:spPr>
          <a:xfrm rot="-5567634">
            <a:off x="8369077" y="-197615"/>
            <a:ext cx="1384801" cy="1700441"/>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7985" name="Shape 7985"/>
        <p:cNvGrpSpPr/>
        <p:nvPr/>
      </p:nvGrpSpPr>
      <p:grpSpPr>
        <a:xfrm>
          <a:off x="0" y="0"/>
          <a:ext cx="0" cy="0"/>
          <a:chOff x="0" y="0"/>
          <a:chExt cx="0" cy="0"/>
        </a:xfrm>
      </p:grpSpPr>
      <p:grpSp>
        <p:nvGrpSpPr>
          <p:cNvPr id="7986" name="Google Shape;7986;p152"/>
          <p:cNvGrpSpPr/>
          <p:nvPr/>
        </p:nvGrpSpPr>
        <p:grpSpPr>
          <a:xfrm>
            <a:off x="-324794" y="-154536"/>
            <a:ext cx="9560244" cy="4326536"/>
            <a:chOff x="-324794" y="-154536"/>
            <a:chExt cx="9560244" cy="4326536"/>
          </a:xfrm>
        </p:grpSpPr>
        <p:grpSp>
          <p:nvGrpSpPr>
            <p:cNvPr id="7987" name="Google Shape;7987;p152"/>
            <p:cNvGrpSpPr/>
            <p:nvPr/>
          </p:nvGrpSpPr>
          <p:grpSpPr>
            <a:xfrm>
              <a:off x="-324794" y="-154536"/>
              <a:ext cx="2014870" cy="1670931"/>
              <a:chOff x="-324794" y="-154536"/>
              <a:chExt cx="2014870" cy="1670931"/>
            </a:xfrm>
          </p:grpSpPr>
          <p:sp>
            <p:nvSpPr>
              <p:cNvPr id="7988" name="Google Shape;7988;p152"/>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9" name="Google Shape;7989;p152"/>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0" name="Google Shape;7990;p152"/>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1" name="Google Shape;7991;p152"/>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2" name="Google Shape;7992;p152"/>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3" name="Google Shape;7993;p152"/>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4" name="Google Shape;7994;p152"/>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5" name="Google Shape;7995;p152"/>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152"/>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7" name="Google Shape;7997;p152"/>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8" name="Google Shape;7998;p152"/>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9" name="Google Shape;7999;p152"/>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0" name="Google Shape;8000;p152"/>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1" name="Google Shape;8001;p152"/>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2" name="Google Shape;8002;p152"/>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3" name="Google Shape;8003;p152"/>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4" name="Google Shape;8004;p152"/>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5" name="Google Shape;8005;p152"/>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6" name="Google Shape;8006;p152"/>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07" name="Google Shape;8007;p152"/>
            <p:cNvGrpSpPr/>
            <p:nvPr/>
          </p:nvGrpSpPr>
          <p:grpSpPr>
            <a:xfrm>
              <a:off x="8556793" y="3272961"/>
              <a:ext cx="678657" cy="899039"/>
              <a:chOff x="8413868" y="4346311"/>
              <a:chExt cx="678657" cy="899039"/>
            </a:xfrm>
          </p:grpSpPr>
          <p:sp>
            <p:nvSpPr>
              <p:cNvPr id="8008" name="Google Shape;8008;p152"/>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9" name="Google Shape;8009;p152"/>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0" name="Google Shape;8010;p152"/>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1" name="Google Shape;8011;p152"/>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2" name="Google Shape;8012;p152"/>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3" name="Google Shape;8013;p152"/>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014" name="Google Shape;8014;p15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8015" name="Google Shape;8015;p152"/>
          <p:cNvPicPr preferRelativeResize="0"/>
          <p:nvPr/>
        </p:nvPicPr>
        <p:blipFill rotWithShape="1">
          <a:blip r:embed="rId2">
            <a:alphaModFix/>
          </a:blip>
          <a:srcRect b="31232" l="6472" r="0" t="4396"/>
          <a:stretch/>
        </p:blipFill>
        <p:spPr>
          <a:xfrm rot="-612491">
            <a:off x="31900" y="-24708"/>
            <a:ext cx="1639411" cy="1128392"/>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8016" name="Shape 8016"/>
        <p:cNvGrpSpPr/>
        <p:nvPr/>
      </p:nvGrpSpPr>
      <p:grpSpPr>
        <a:xfrm>
          <a:off x="0" y="0"/>
          <a:ext cx="0" cy="0"/>
          <a:chOff x="0" y="0"/>
          <a:chExt cx="0" cy="0"/>
        </a:xfrm>
      </p:grpSpPr>
      <p:sp>
        <p:nvSpPr>
          <p:cNvPr id="8017" name="Google Shape;8017;p15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8018" name="Google Shape;8018;p153"/>
          <p:cNvGrpSpPr/>
          <p:nvPr/>
        </p:nvGrpSpPr>
        <p:grpSpPr>
          <a:xfrm>
            <a:off x="56603" y="-89369"/>
            <a:ext cx="9372039" cy="5703969"/>
            <a:chOff x="56603" y="-89369"/>
            <a:chExt cx="9372039" cy="5703969"/>
          </a:xfrm>
        </p:grpSpPr>
        <p:grpSp>
          <p:nvGrpSpPr>
            <p:cNvPr id="8019" name="Google Shape;8019;p153"/>
            <p:cNvGrpSpPr/>
            <p:nvPr/>
          </p:nvGrpSpPr>
          <p:grpSpPr>
            <a:xfrm flipH="1" rot="5400000">
              <a:off x="1040282" y="2965933"/>
              <a:ext cx="1664988" cy="3632346"/>
              <a:chOff x="-58982" y="1551945"/>
              <a:chExt cx="1664988" cy="3632346"/>
            </a:xfrm>
          </p:grpSpPr>
          <p:sp>
            <p:nvSpPr>
              <p:cNvPr id="8020" name="Google Shape;8020;p153"/>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1" name="Google Shape;8021;p153"/>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2" name="Google Shape;8022;p153"/>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3" name="Google Shape;8023;p153"/>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4" name="Google Shape;8024;p153"/>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5" name="Google Shape;8025;p153"/>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6" name="Google Shape;8026;p153"/>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7" name="Google Shape;8027;p153"/>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8" name="Google Shape;8028;p153"/>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9" name="Google Shape;8029;p153"/>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0" name="Google Shape;8030;p153"/>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1" name="Google Shape;8031;p153"/>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2" name="Google Shape;8032;p153"/>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3" name="Google Shape;8033;p153"/>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4" name="Google Shape;8034;p153"/>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5" name="Google Shape;8035;p153"/>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6" name="Google Shape;8036;p153"/>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7" name="Google Shape;8037;p153"/>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8" name="Google Shape;8038;p153"/>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9" name="Google Shape;8039;p153"/>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0" name="Google Shape;8040;p153"/>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1" name="Google Shape;8041;p153"/>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2" name="Google Shape;8042;p153"/>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3" name="Google Shape;8043;p153"/>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4" name="Google Shape;8044;p153"/>
            <p:cNvGrpSpPr/>
            <p:nvPr/>
          </p:nvGrpSpPr>
          <p:grpSpPr>
            <a:xfrm rot="-5400000">
              <a:off x="8052632" y="364889"/>
              <a:ext cx="1830267" cy="921753"/>
              <a:chOff x="1717200" y="1713050"/>
              <a:chExt cx="3495545" cy="1760750"/>
            </a:xfrm>
          </p:grpSpPr>
          <p:sp>
            <p:nvSpPr>
              <p:cNvPr id="8045" name="Google Shape;8045;p15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6" name="Google Shape;8046;p153"/>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15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8" name="Google Shape;8048;p15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9" name="Google Shape;8049;p15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0" name="Google Shape;8050;p15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1" name="Google Shape;8051;p15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2" name="Google Shape;8052;p15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3" name="Google Shape;8053;p15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4" name="Google Shape;8054;p15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5" name="Google Shape;8055;p15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6" name="Google Shape;8056;p153"/>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7" name="Google Shape;8057;p153"/>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8" name="Google Shape;8058;p153"/>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059" name="Google Shape;8059;p153"/>
          <p:cNvPicPr preferRelativeResize="0"/>
          <p:nvPr/>
        </p:nvPicPr>
        <p:blipFill rotWithShape="1">
          <a:blip r:embed="rId2">
            <a:alphaModFix/>
          </a:blip>
          <a:srcRect b="8185" l="21515" r="30242" t="11564"/>
          <a:stretch/>
        </p:blipFill>
        <p:spPr>
          <a:xfrm rot="6646039">
            <a:off x="8043038" y="-191673"/>
            <a:ext cx="656098" cy="1091400"/>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8060" name="Shape 8060"/>
        <p:cNvGrpSpPr/>
        <p:nvPr/>
      </p:nvGrpSpPr>
      <p:grpSpPr>
        <a:xfrm>
          <a:off x="0" y="0"/>
          <a:ext cx="0" cy="0"/>
          <a:chOff x="0" y="0"/>
          <a:chExt cx="0" cy="0"/>
        </a:xfrm>
      </p:grpSpPr>
      <p:sp>
        <p:nvSpPr>
          <p:cNvPr id="8061" name="Google Shape;8061;p154"/>
          <p:cNvSpPr txBox="1"/>
          <p:nvPr>
            <p:ph type="title"/>
          </p:nvPr>
        </p:nvSpPr>
        <p:spPr>
          <a:xfrm>
            <a:off x="4521075" y="1274575"/>
            <a:ext cx="3706800" cy="1625100"/>
          </a:xfrm>
          <a:prstGeom prst="rect">
            <a:avLst/>
          </a:prstGeom>
        </p:spPr>
        <p:txBody>
          <a:bodyPr anchorCtr="0" anchor="b" bIns="91425" lIns="91425" spcFirstLastPara="1" rIns="91425" wrap="square" tIns="91425">
            <a:noAutofit/>
          </a:bodyPr>
          <a:lstStyle>
            <a:lvl1pPr lvl="0" algn="l">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062" name="Google Shape;8062;p154"/>
          <p:cNvSpPr txBox="1"/>
          <p:nvPr>
            <p:ph idx="1" type="subTitle"/>
          </p:nvPr>
        </p:nvSpPr>
        <p:spPr>
          <a:xfrm>
            <a:off x="4521075" y="2860000"/>
            <a:ext cx="3706800" cy="10089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63" name="Google Shape;8063;p154"/>
          <p:cNvSpPr/>
          <p:nvPr>
            <p:ph idx="2" type="pic"/>
          </p:nvPr>
        </p:nvSpPr>
        <p:spPr>
          <a:xfrm>
            <a:off x="1075450" y="991200"/>
            <a:ext cx="3189600" cy="3161100"/>
          </a:xfrm>
          <a:prstGeom prst="ellipse">
            <a:avLst/>
          </a:prstGeom>
          <a:noFill/>
          <a:ln cap="flat" cmpd="sng" w="38100">
            <a:solidFill>
              <a:schemeClr val="dk2"/>
            </a:solidFill>
            <a:prstDash val="solid"/>
            <a:round/>
            <a:headEnd len="sm" w="sm" type="none"/>
            <a:tailEnd len="sm" w="sm" type="none"/>
          </a:ln>
        </p:spPr>
      </p:sp>
      <p:grpSp>
        <p:nvGrpSpPr>
          <p:cNvPr id="8064" name="Google Shape;8064;p154"/>
          <p:cNvGrpSpPr/>
          <p:nvPr/>
        </p:nvGrpSpPr>
        <p:grpSpPr>
          <a:xfrm>
            <a:off x="-320440" y="495436"/>
            <a:ext cx="9724531" cy="2855657"/>
            <a:chOff x="-320440" y="495436"/>
            <a:chExt cx="9724531" cy="2855657"/>
          </a:xfrm>
        </p:grpSpPr>
        <p:grpSp>
          <p:nvGrpSpPr>
            <p:cNvPr id="8065" name="Google Shape;8065;p154"/>
            <p:cNvGrpSpPr/>
            <p:nvPr/>
          </p:nvGrpSpPr>
          <p:grpSpPr>
            <a:xfrm>
              <a:off x="8414533" y="1416381"/>
              <a:ext cx="989559" cy="1934712"/>
              <a:chOff x="8414533" y="-159619"/>
              <a:chExt cx="989559" cy="1934712"/>
            </a:xfrm>
          </p:grpSpPr>
          <p:sp>
            <p:nvSpPr>
              <p:cNvPr id="8066" name="Google Shape;8066;p154"/>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7" name="Google Shape;8067;p154"/>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8" name="Google Shape;8068;p154"/>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9" name="Google Shape;8069;p154"/>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0" name="Google Shape;8070;p154"/>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1" name="Google Shape;8071;p154"/>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2" name="Google Shape;8072;p154"/>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3" name="Google Shape;8073;p154"/>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4" name="Google Shape;8074;p154"/>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5" name="Google Shape;8075;p154"/>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6" name="Google Shape;8076;p154"/>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154"/>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8" name="Google Shape;8078;p154"/>
            <p:cNvGrpSpPr/>
            <p:nvPr/>
          </p:nvGrpSpPr>
          <p:grpSpPr>
            <a:xfrm flipH="1" rot="-5400000">
              <a:off x="-935717" y="1110714"/>
              <a:ext cx="2264292" cy="1033736"/>
              <a:chOff x="1717200" y="1713050"/>
              <a:chExt cx="3856083" cy="1760750"/>
            </a:xfrm>
          </p:grpSpPr>
          <p:sp>
            <p:nvSpPr>
              <p:cNvPr id="8079" name="Google Shape;8079;p15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0" name="Google Shape;8080;p154"/>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1" name="Google Shape;8081;p154"/>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2" name="Google Shape;8082;p15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3" name="Google Shape;8083;p15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4" name="Google Shape;8084;p15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5" name="Google Shape;8085;p15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6" name="Google Shape;8086;p15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7" name="Google Shape;8087;p15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8" name="Google Shape;8088;p15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9" name="Google Shape;8089;p15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0" name="Google Shape;8090;p15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1" name="Google Shape;8091;p154"/>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2" name="Google Shape;8092;p154"/>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3" name="Google Shape;8093;p154"/>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094" name="Google Shape;8094;p154"/>
          <p:cNvGrpSpPr/>
          <p:nvPr/>
        </p:nvGrpSpPr>
        <p:grpSpPr>
          <a:xfrm>
            <a:off x="-1412642" y="-724268"/>
            <a:ext cx="11408490" cy="3205685"/>
            <a:chOff x="-1412642" y="-724268"/>
            <a:chExt cx="11408490" cy="3205685"/>
          </a:xfrm>
        </p:grpSpPr>
        <p:pic>
          <p:nvPicPr>
            <p:cNvPr id="8095" name="Google Shape;8095;p154"/>
            <p:cNvPicPr preferRelativeResize="0"/>
            <p:nvPr/>
          </p:nvPicPr>
          <p:blipFill rotWithShape="1">
            <a:blip r:embed="rId2">
              <a:alphaModFix/>
            </a:blip>
            <a:srcRect b="16241" l="0" r="0" t="13843"/>
            <a:stretch/>
          </p:blipFill>
          <p:spPr>
            <a:xfrm rot="-3266910">
              <a:off x="-1215240" y="-39902"/>
              <a:ext cx="2627382" cy="1836953"/>
            </a:xfrm>
            <a:prstGeom prst="rect">
              <a:avLst/>
            </a:prstGeom>
            <a:noFill/>
            <a:ln>
              <a:noFill/>
            </a:ln>
          </p:spPr>
        </p:pic>
        <p:pic>
          <p:nvPicPr>
            <p:cNvPr id="8096" name="Google Shape;8096;p154"/>
            <p:cNvPicPr preferRelativeResize="0"/>
            <p:nvPr/>
          </p:nvPicPr>
          <p:blipFill rotWithShape="1">
            <a:blip r:embed="rId3">
              <a:alphaModFix/>
            </a:blip>
            <a:srcRect b="0" l="0" r="29612" t="0"/>
            <a:stretch/>
          </p:blipFill>
          <p:spPr>
            <a:xfrm rot="7841870">
              <a:off x="8617111" y="872208"/>
              <a:ext cx="1010375" cy="1435415"/>
            </a:xfrm>
            <a:prstGeom prst="rect">
              <a:avLst/>
            </a:prstGeom>
            <a:noFill/>
            <a:ln>
              <a:noFill/>
            </a:ln>
          </p:spPr>
        </p:pic>
      </p:gr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8097" name="Shape 8097"/>
        <p:cNvGrpSpPr/>
        <p:nvPr/>
      </p:nvGrpSpPr>
      <p:grpSpPr>
        <a:xfrm>
          <a:off x="0" y="0"/>
          <a:ext cx="0" cy="0"/>
          <a:chOff x="0" y="0"/>
          <a:chExt cx="0" cy="0"/>
        </a:xfrm>
      </p:grpSpPr>
      <p:sp>
        <p:nvSpPr>
          <p:cNvPr id="8098" name="Google Shape;8098;p155"/>
          <p:cNvSpPr txBox="1"/>
          <p:nvPr>
            <p:ph type="title"/>
          </p:nvPr>
        </p:nvSpPr>
        <p:spPr>
          <a:xfrm>
            <a:off x="5105325" y="2349700"/>
            <a:ext cx="3202500" cy="5961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099" name="Google Shape;8099;p155"/>
          <p:cNvSpPr txBox="1"/>
          <p:nvPr>
            <p:ph idx="1" type="subTitle"/>
          </p:nvPr>
        </p:nvSpPr>
        <p:spPr>
          <a:xfrm>
            <a:off x="5105325" y="2945650"/>
            <a:ext cx="3202500" cy="11571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8100" name="Google Shape;8100;p155"/>
          <p:cNvGrpSpPr/>
          <p:nvPr/>
        </p:nvGrpSpPr>
        <p:grpSpPr>
          <a:xfrm>
            <a:off x="106470" y="-89369"/>
            <a:ext cx="9322171" cy="5407736"/>
            <a:chOff x="106470" y="-89369"/>
            <a:chExt cx="9322171" cy="5407736"/>
          </a:xfrm>
        </p:grpSpPr>
        <p:grpSp>
          <p:nvGrpSpPr>
            <p:cNvPr id="8101" name="Google Shape;8101;p155"/>
            <p:cNvGrpSpPr/>
            <p:nvPr/>
          </p:nvGrpSpPr>
          <p:grpSpPr>
            <a:xfrm flipH="1" rot="-5400000">
              <a:off x="6779975" y="-1073048"/>
              <a:ext cx="1664988" cy="3632346"/>
              <a:chOff x="-58982" y="1551945"/>
              <a:chExt cx="1664988" cy="3632346"/>
            </a:xfrm>
          </p:grpSpPr>
          <p:sp>
            <p:nvSpPr>
              <p:cNvPr id="8102" name="Google Shape;8102;p155"/>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3" name="Google Shape;8103;p155"/>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4" name="Google Shape;8104;p155"/>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5" name="Google Shape;8105;p155"/>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6" name="Google Shape;8106;p155"/>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7" name="Google Shape;8107;p155"/>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8" name="Google Shape;8108;p155"/>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9" name="Google Shape;8109;p155"/>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0" name="Google Shape;8110;p155"/>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1" name="Google Shape;8111;p155"/>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2" name="Google Shape;8112;p155"/>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3" name="Google Shape;8113;p155"/>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4" name="Google Shape;8114;p155"/>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5" name="Google Shape;8115;p155"/>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6" name="Google Shape;8116;p155"/>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7" name="Google Shape;8117;p155"/>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8" name="Google Shape;8118;p155"/>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9" name="Google Shape;8119;p155"/>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0" name="Google Shape;8120;p155"/>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1" name="Google Shape;8121;p155"/>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2" name="Google Shape;8122;p155"/>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3" name="Google Shape;8123;p155"/>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4" name="Google Shape;8124;p155"/>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5" name="Google Shape;8125;p155"/>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6" name="Google Shape;8126;p155"/>
            <p:cNvGrpSpPr/>
            <p:nvPr/>
          </p:nvGrpSpPr>
          <p:grpSpPr>
            <a:xfrm>
              <a:off x="106470" y="4174101"/>
              <a:ext cx="1475488" cy="1144266"/>
              <a:chOff x="1717200" y="1288000"/>
              <a:chExt cx="2817968" cy="2185800"/>
            </a:xfrm>
          </p:grpSpPr>
          <p:sp>
            <p:nvSpPr>
              <p:cNvPr id="8127" name="Google Shape;8127;p155"/>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8" name="Google Shape;8128;p155"/>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9" name="Google Shape;8129;p15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0" name="Google Shape;8130;p155"/>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1" name="Google Shape;8131;p155"/>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2" name="Google Shape;8132;p155"/>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3" name="Google Shape;8133;p15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4" name="Google Shape;8134;p15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5" name="Google Shape;8135;p15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6" name="Google Shape;8136;p155"/>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7" name="Google Shape;8137;p155"/>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8" name="Google Shape;8138;p155"/>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9" name="Google Shape;8139;p155"/>
              <p:cNvSpPr/>
              <p:nvPr/>
            </p:nvSpPr>
            <p:spPr>
              <a:xfrm>
                <a:off x="1802078" y="128800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0" name="Google Shape;8140;p155"/>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141" name="Google Shape;8141;p155"/>
          <p:cNvPicPr preferRelativeResize="0"/>
          <p:nvPr/>
        </p:nvPicPr>
        <p:blipFill rotWithShape="1">
          <a:blip r:embed="rId2">
            <a:alphaModFix/>
          </a:blip>
          <a:srcRect b="23395" l="0" r="0" t="0"/>
          <a:stretch/>
        </p:blipFill>
        <p:spPr>
          <a:xfrm flipH="1" rot="8100039">
            <a:off x="8314571" y="808593"/>
            <a:ext cx="941778" cy="72148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6" name="Shape 376"/>
        <p:cNvGrpSpPr/>
        <p:nvPr/>
      </p:nvGrpSpPr>
      <p:grpSpPr>
        <a:xfrm>
          <a:off x="0" y="0"/>
          <a:ext cx="0" cy="0"/>
          <a:chOff x="0" y="0"/>
          <a:chExt cx="0" cy="0"/>
        </a:xfrm>
      </p:grpSpPr>
      <p:sp>
        <p:nvSpPr>
          <p:cNvPr id="377" name="Google Shape;377;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78" name="Google Shape;378;p17"/>
          <p:cNvSpPr txBox="1"/>
          <p:nvPr>
            <p:ph idx="1" type="subTitle"/>
          </p:nvPr>
        </p:nvSpPr>
        <p:spPr>
          <a:xfrm>
            <a:off x="4725909"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2800"/>
              <a:buChar char="○"/>
              <a:defRPr sz="2800"/>
            </a:lvl2pPr>
            <a:lvl3pPr lvl="2" algn="ctr">
              <a:lnSpc>
                <a:spcPct val="115000"/>
              </a:lnSpc>
              <a:spcBef>
                <a:spcPts val="0"/>
              </a:spcBef>
              <a:spcAft>
                <a:spcPts val="0"/>
              </a:spcAft>
              <a:buSzPts val="2800"/>
              <a:buChar char="■"/>
              <a:defRPr sz="2800"/>
            </a:lvl3pPr>
            <a:lvl4pPr lvl="3" algn="ctr">
              <a:lnSpc>
                <a:spcPct val="115000"/>
              </a:lnSpc>
              <a:spcBef>
                <a:spcPts val="0"/>
              </a:spcBef>
              <a:spcAft>
                <a:spcPts val="0"/>
              </a:spcAft>
              <a:buSzPts val="2800"/>
              <a:buChar char="●"/>
              <a:defRPr sz="2800"/>
            </a:lvl4pPr>
            <a:lvl5pPr lvl="4" algn="ctr">
              <a:lnSpc>
                <a:spcPct val="115000"/>
              </a:lnSpc>
              <a:spcBef>
                <a:spcPts val="0"/>
              </a:spcBef>
              <a:spcAft>
                <a:spcPts val="0"/>
              </a:spcAft>
              <a:buSzPts val="2800"/>
              <a:buChar char="○"/>
              <a:defRPr sz="2800"/>
            </a:lvl5pPr>
            <a:lvl6pPr lvl="5" algn="ctr">
              <a:lnSpc>
                <a:spcPct val="115000"/>
              </a:lnSpc>
              <a:spcBef>
                <a:spcPts val="0"/>
              </a:spcBef>
              <a:spcAft>
                <a:spcPts val="0"/>
              </a:spcAft>
              <a:buSzPts val="2800"/>
              <a:buChar char="■"/>
              <a:defRPr sz="2800"/>
            </a:lvl6pPr>
            <a:lvl7pPr lvl="6" algn="ctr">
              <a:lnSpc>
                <a:spcPct val="115000"/>
              </a:lnSpc>
              <a:spcBef>
                <a:spcPts val="0"/>
              </a:spcBef>
              <a:spcAft>
                <a:spcPts val="0"/>
              </a:spcAft>
              <a:buSzPts val="2800"/>
              <a:buChar char="●"/>
              <a:defRPr sz="2800"/>
            </a:lvl7pPr>
            <a:lvl8pPr lvl="7" algn="ctr">
              <a:lnSpc>
                <a:spcPct val="115000"/>
              </a:lnSpc>
              <a:spcBef>
                <a:spcPts val="0"/>
              </a:spcBef>
              <a:spcAft>
                <a:spcPts val="0"/>
              </a:spcAft>
              <a:buSzPts val="2800"/>
              <a:buChar char="○"/>
              <a:defRPr sz="2800"/>
            </a:lvl8pPr>
            <a:lvl9pPr lvl="8" algn="ctr">
              <a:lnSpc>
                <a:spcPct val="115000"/>
              </a:lnSpc>
              <a:spcBef>
                <a:spcPts val="0"/>
              </a:spcBef>
              <a:spcAft>
                <a:spcPts val="0"/>
              </a:spcAft>
              <a:buSzPts val="2800"/>
              <a:buChar char="■"/>
              <a:defRPr sz="2800"/>
            </a:lvl9pPr>
          </a:lstStyle>
          <a:p/>
        </p:txBody>
      </p:sp>
      <p:sp>
        <p:nvSpPr>
          <p:cNvPr id="379" name="Google Shape;379;p17"/>
          <p:cNvSpPr txBox="1"/>
          <p:nvPr>
            <p:ph idx="2" type="subTitle"/>
          </p:nvPr>
        </p:nvSpPr>
        <p:spPr>
          <a:xfrm>
            <a:off x="719988"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1400"/>
              <a:buChar char="○"/>
              <a:defRPr sz="2800"/>
            </a:lvl2pPr>
            <a:lvl3pPr lvl="2" algn="ctr">
              <a:lnSpc>
                <a:spcPct val="115000"/>
              </a:lnSpc>
              <a:spcBef>
                <a:spcPts val="0"/>
              </a:spcBef>
              <a:spcAft>
                <a:spcPts val="0"/>
              </a:spcAft>
              <a:buSzPts val="1400"/>
              <a:buChar char="■"/>
              <a:defRPr sz="2800"/>
            </a:lvl3pPr>
            <a:lvl4pPr lvl="3" algn="ctr">
              <a:lnSpc>
                <a:spcPct val="115000"/>
              </a:lnSpc>
              <a:spcBef>
                <a:spcPts val="0"/>
              </a:spcBef>
              <a:spcAft>
                <a:spcPts val="0"/>
              </a:spcAft>
              <a:buSzPts val="1400"/>
              <a:buChar char="●"/>
              <a:defRPr sz="2800"/>
            </a:lvl4pPr>
            <a:lvl5pPr lvl="4" algn="ctr">
              <a:lnSpc>
                <a:spcPct val="115000"/>
              </a:lnSpc>
              <a:spcBef>
                <a:spcPts val="0"/>
              </a:spcBef>
              <a:spcAft>
                <a:spcPts val="0"/>
              </a:spcAft>
              <a:buSzPts val="1400"/>
              <a:buChar char="○"/>
              <a:defRPr sz="2800"/>
            </a:lvl5pPr>
            <a:lvl6pPr lvl="5" algn="ctr">
              <a:lnSpc>
                <a:spcPct val="115000"/>
              </a:lnSpc>
              <a:spcBef>
                <a:spcPts val="0"/>
              </a:spcBef>
              <a:spcAft>
                <a:spcPts val="0"/>
              </a:spcAft>
              <a:buSzPts val="1400"/>
              <a:buChar char="■"/>
              <a:defRPr sz="2800"/>
            </a:lvl6pPr>
            <a:lvl7pPr lvl="6" algn="ctr">
              <a:lnSpc>
                <a:spcPct val="115000"/>
              </a:lnSpc>
              <a:spcBef>
                <a:spcPts val="0"/>
              </a:spcBef>
              <a:spcAft>
                <a:spcPts val="0"/>
              </a:spcAft>
              <a:buSzPts val="1400"/>
              <a:buChar char="●"/>
              <a:defRPr sz="2800"/>
            </a:lvl7pPr>
            <a:lvl8pPr lvl="7" algn="ctr">
              <a:lnSpc>
                <a:spcPct val="115000"/>
              </a:lnSpc>
              <a:spcBef>
                <a:spcPts val="0"/>
              </a:spcBef>
              <a:spcAft>
                <a:spcPts val="0"/>
              </a:spcAft>
              <a:buSzPts val="1400"/>
              <a:buChar char="○"/>
              <a:defRPr sz="2800"/>
            </a:lvl8pPr>
            <a:lvl9pPr lvl="8" algn="ctr">
              <a:lnSpc>
                <a:spcPct val="115000"/>
              </a:lnSpc>
              <a:spcBef>
                <a:spcPts val="0"/>
              </a:spcBef>
              <a:spcAft>
                <a:spcPts val="0"/>
              </a:spcAft>
              <a:buSzPts val="1400"/>
              <a:buChar char="■"/>
              <a:defRPr sz="2800"/>
            </a:lvl9pPr>
          </a:lstStyle>
          <a:p/>
        </p:txBody>
      </p:sp>
      <p:sp>
        <p:nvSpPr>
          <p:cNvPr id="380" name="Google Shape;380;p17"/>
          <p:cNvSpPr txBox="1"/>
          <p:nvPr>
            <p:ph idx="3" type="subTitle"/>
          </p:nvPr>
        </p:nvSpPr>
        <p:spPr>
          <a:xfrm>
            <a:off x="719988"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sp>
        <p:nvSpPr>
          <p:cNvPr id="381" name="Google Shape;381;p17"/>
          <p:cNvSpPr txBox="1"/>
          <p:nvPr>
            <p:ph idx="4" type="subTitle"/>
          </p:nvPr>
        </p:nvSpPr>
        <p:spPr>
          <a:xfrm>
            <a:off x="4725904"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grpSp>
        <p:nvGrpSpPr>
          <p:cNvPr id="382" name="Google Shape;382;p17"/>
          <p:cNvGrpSpPr/>
          <p:nvPr/>
        </p:nvGrpSpPr>
        <p:grpSpPr>
          <a:xfrm>
            <a:off x="169576" y="-122057"/>
            <a:ext cx="9474926" cy="5773556"/>
            <a:chOff x="169576" y="-122057"/>
            <a:chExt cx="9474926" cy="5773556"/>
          </a:xfrm>
        </p:grpSpPr>
        <p:grpSp>
          <p:nvGrpSpPr>
            <p:cNvPr id="383" name="Google Shape;383;p17"/>
            <p:cNvGrpSpPr/>
            <p:nvPr/>
          </p:nvGrpSpPr>
          <p:grpSpPr>
            <a:xfrm rot="-5400000">
              <a:off x="6959583" y="2966579"/>
              <a:ext cx="1596342" cy="3773497"/>
              <a:chOff x="-206225" y="1551945"/>
              <a:chExt cx="1596342" cy="3773497"/>
            </a:xfrm>
          </p:grpSpPr>
          <p:sp>
            <p:nvSpPr>
              <p:cNvPr id="384" name="Google Shape;384;p17"/>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7"/>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7"/>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7"/>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7"/>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7"/>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7"/>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7"/>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7"/>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7"/>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7"/>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7"/>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7"/>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7"/>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7"/>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7"/>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7"/>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7"/>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7"/>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7"/>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7"/>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7"/>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7"/>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7"/>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7"/>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 name="Google Shape;410;p17"/>
            <p:cNvGrpSpPr/>
            <p:nvPr/>
          </p:nvGrpSpPr>
          <p:grpSpPr>
            <a:xfrm rot="-696">
              <a:off x="169576" y="-121861"/>
              <a:ext cx="1929403" cy="1026442"/>
              <a:chOff x="1489774" y="1713050"/>
              <a:chExt cx="3908048" cy="2079502"/>
            </a:xfrm>
          </p:grpSpPr>
          <p:sp>
            <p:nvSpPr>
              <p:cNvPr id="411" name="Google Shape;411;p17"/>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7"/>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7"/>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7"/>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7"/>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7"/>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7"/>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7"/>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7"/>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7"/>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7"/>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7"/>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7"/>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7"/>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7"/>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26" name="Google Shape;426;p17"/>
          <p:cNvPicPr preferRelativeResize="0"/>
          <p:nvPr/>
        </p:nvPicPr>
        <p:blipFill rotWithShape="1">
          <a:blip r:embed="rId2">
            <a:alphaModFix/>
          </a:blip>
          <a:srcRect b="27092" l="0" r="0" t="0"/>
          <a:stretch/>
        </p:blipFill>
        <p:spPr>
          <a:xfrm rot="5399901">
            <a:off x="-62310" y="224204"/>
            <a:ext cx="1037800" cy="756645"/>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8142" name="Shape 8142"/>
        <p:cNvGrpSpPr/>
        <p:nvPr/>
      </p:nvGrpSpPr>
      <p:grpSpPr>
        <a:xfrm>
          <a:off x="0" y="0"/>
          <a:ext cx="0" cy="0"/>
          <a:chOff x="0" y="0"/>
          <a:chExt cx="0" cy="0"/>
        </a:xfrm>
      </p:grpSpPr>
      <p:sp>
        <p:nvSpPr>
          <p:cNvPr id="8143" name="Google Shape;8143;p15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144" name="Google Shape;8144;p156"/>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Lato"/>
              <a:buChar char="●"/>
              <a:defRPr/>
            </a:lvl1pPr>
            <a:lvl2pPr indent="-317500" lvl="1" marL="914400">
              <a:spcBef>
                <a:spcPts val="0"/>
              </a:spcBef>
              <a:spcAft>
                <a:spcPts val="0"/>
              </a:spcAft>
              <a:buSzPts val="1400"/>
              <a:buFont typeface="Lato"/>
              <a:buChar char="○"/>
              <a:defRPr/>
            </a:lvl2pPr>
            <a:lvl3pPr indent="-317500" lvl="2" marL="1371600">
              <a:lnSpc>
                <a:spcPct val="115000"/>
              </a:lnSpc>
              <a:spcBef>
                <a:spcPts val="0"/>
              </a:spcBef>
              <a:spcAft>
                <a:spcPts val="0"/>
              </a:spcAft>
              <a:buSzPts val="1400"/>
              <a:buFont typeface="Lato"/>
              <a:buChar char="■"/>
              <a:defRPr/>
            </a:lvl3pPr>
            <a:lvl4pPr indent="-317500" lvl="3" marL="1828800">
              <a:lnSpc>
                <a:spcPct val="115000"/>
              </a:lnSpc>
              <a:spcBef>
                <a:spcPts val="0"/>
              </a:spcBef>
              <a:spcAft>
                <a:spcPts val="0"/>
              </a:spcAft>
              <a:buSzPts val="1400"/>
              <a:buFont typeface="Lato"/>
              <a:buChar char="●"/>
              <a:defRPr/>
            </a:lvl4pPr>
            <a:lvl5pPr indent="-317500" lvl="4" marL="2286000">
              <a:lnSpc>
                <a:spcPct val="115000"/>
              </a:lnSpc>
              <a:spcBef>
                <a:spcPts val="0"/>
              </a:spcBef>
              <a:spcAft>
                <a:spcPts val="0"/>
              </a:spcAft>
              <a:buSzPts val="1400"/>
              <a:buFont typeface="Lato"/>
              <a:buChar char="○"/>
              <a:defRPr/>
            </a:lvl5pPr>
            <a:lvl6pPr indent="-317500" lvl="5" marL="2743200">
              <a:lnSpc>
                <a:spcPct val="115000"/>
              </a:lnSpc>
              <a:spcBef>
                <a:spcPts val="0"/>
              </a:spcBef>
              <a:spcAft>
                <a:spcPts val="0"/>
              </a:spcAft>
              <a:buSzPts val="1400"/>
              <a:buFont typeface="Lato"/>
              <a:buChar char="■"/>
              <a:defRPr/>
            </a:lvl6pPr>
            <a:lvl7pPr indent="-317500" lvl="6" marL="3200400">
              <a:lnSpc>
                <a:spcPct val="115000"/>
              </a:lnSpc>
              <a:spcBef>
                <a:spcPts val="0"/>
              </a:spcBef>
              <a:spcAft>
                <a:spcPts val="0"/>
              </a:spcAft>
              <a:buSzPts val="1400"/>
              <a:buFont typeface="Lato"/>
              <a:buChar char="●"/>
              <a:defRPr/>
            </a:lvl7pPr>
            <a:lvl8pPr indent="-317500" lvl="7" marL="3657600">
              <a:lnSpc>
                <a:spcPct val="115000"/>
              </a:lnSpc>
              <a:spcBef>
                <a:spcPts val="0"/>
              </a:spcBef>
              <a:spcAft>
                <a:spcPts val="0"/>
              </a:spcAft>
              <a:buSzPts val="1400"/>
              <a:buFont typeface="Lato"/>
              <a:buChar char="○"/>
              <a:defRPr/>
            </a:lvl8pPr>
            <a:lvl9pPr indent="-317500" lvl="8" marL="4114800">
              <a:lnSpc>
                <a:spcPct val="115000"/>
              </a:lnSpc>
              <a:spcBef>
                <a:spcPts val="0"/>
              </a:spcBef>
              <a:spcAft>
                <a:spcPts val="0"/>
              </a:spcAft>
              <a:buSzPts val="1400"/>
              <a:buFont typeface="Lato"/>
              <a:buChar char="■"/>
              <a:defRPr/>
            </a:lvl9pPr>
          </a:lstStyle>
          <a:p/>
        </p:txBody>
      </p:sp>
      <p:grpSp>
        <p:nvGrpSpPr>
          <p:cNvPr id="8145" name="Google Shape;8145;p156"/>
          <p:cNvGrpSpPr/>
          <p:nvPr/>
        </p:nvGrpSpPr>
        <p:grpSpPr>
          <a:xfrm>
            <a:off x="-320353" y="-106506"/>
            <a:ext cx="10983688" cy="5008462"/>
            <a:chOff x="-320353" y="-106506"/>
            <a:chExt cx="10983688" cy="5008462"/>
          </a:xfrm>
        </p:grpSpPr>
        <p:grpSp>
          <p:nvGrpSpPr>
            <p:cNvPr id="8146" name="Google Shape;8146;p156"/>
            <p:cNvGrpSpPr/>
            <p:nvPr/>
          </p:nvGrpSpPr>
          <p:grpSpPr>
            <a:xfrm rot="5400000">
              <a:off x="8150054" y="-411324"/>
              <a:ext cx="2208462" cy="2818099"/>
              <a:chOff x="1552714" y="365650"/>
              <a:chExt cx="3660030" cy="4671140"/>
            </a:xfrm>
          </p:grpSpPr>
          <p:sp>
            <p:nvSpPr>
              <p:cNvPr id="8147" name="Google Shape;8147;p156"/>
              <p:cNvSpPr/>
              <p:nvPr/>
            </p:nvSpPr>
            <p:spPr>
              <a:xfrm>
                <a:off x="2974206" y="3647363"/>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8" name="Google Shape;8148;p156"/>
              <p:cNvSpPr/>
              <p:nvPr/>
            </p:nvSpPr>
            <p:spPr>
              <a:xfrm>
                <a:off x="2028444" y="3960352"/>
                <a:ext cx="408001" cy="353266"/>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9" name="Google Shape;8149;p156"/>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0" name="Google Shape;8150;p156"/>
              <p:cNvSpPr/>
              <p:nvPr/>
            </p:nvSpPr>
            <p:spPr>
              <a:xfrm>
                <a:off x="1552714" y="3511218"/>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1" name="Google Shape;8151;p156"/>
              <p:cNvSpPr/>
              <p:nvPr/>
            </p:nvSpPr>
            <p:spPr>
              <a:xfrm>
                <a:off x="2089642" y="4730654"/>
                <a:ext cx="354865" cy="306136"/>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2" name="Google Shape;8152;p156"/>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3" name="Google Shape;8153;p156"/>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4" name="Google Shape;8154;p156"/>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5" name="Google Shape;8155;p156"/>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6" name="Google Shape;8156;p156"/>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7" name="Google Shape;8157;p156"/>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8" name="Google Shape;8158;p156"/>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9" name="Google Shape;8159;p156"/>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0" name="Google Shape;8160;p156"/>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156"/>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2" name="Google Shape;8162;p156"/>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3" name="Google Shape;8163;p156"/>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4" name="Google Shape;8164;p156"/>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5" name="Google Shape;8165;p156"/>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6" name="Google Shape;8166;p156"/>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7" name="Google Shape;8167;p156"/>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8" name="Google Shape;8168;p156"/>
            <p:cNvGrpSpPr/>
            <p:nvPr/>
          </p:nvGrpSpPr>
          <p:grpSpPr>
            <a:xfrm rot="5400000">
              <a:off x="-265984" y="3499473"/>
              <a:ext cx="1348115" cy="1456853"/>
              <a:chOff x="2886825" y="959817"/>
              <a:chExt cx="2325940" cy="2513983"/>
            </a:xfrm>
          </p:grpSpPr>
          <p:sp>
            <p:nvSpPr>
              <p:cNvPr id="8169" name="Google Shape;8169;p156"/>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0" name="Google Shape;8170;p156"/>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1" name="Google Shape;8171;p156"/>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2" name="Google Shape;8172;p156"/>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3" name="Google Shape;8173;p156"/>
              <p:cNvSpPr/>
              <p:nvPr/>
            </p:nvSpPr>
            <p:spPr>
              <a:xfrm>
                <a:off x="4682626" y="1488290"/>
                <a:ext cx="410053" cy="3551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4" name="Google Shape;8174;p156"/>
              <p:cNvSpPr/>
              <p:nvPr/>
            </p:nvSpPr>
            <p:spPr>
              <a:xfrm>
                <a:off x="4347636" y="1681222"/>
                <a:ext cx="410053" cy="355172"/>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5" name="Google Shape;8175;p156"/>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6" name="Google Shape;8176;p156"/>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7" name="Google Shape;8177;p156"/>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8" name="Google Shape;8178;p156"/>
              <p:cNvSpPr/>
              <p:nvPr/>
            </p:nvSpPr>
            <p:spPr>
              <a:xfrm>
                <a:off x="4841293" y="959817"/>
                <a:ext cx="371472" cy="320487"/>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9" name="Google Shape;8179;p156"/>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180" name="Google Shape;8180;p156"/>
          <p:cNvGrpSpPr/>
          <p:nvPr/>
        </p:nvGrpSpPr>
        <p:grpSpPr>
          <a:xfrm>
            <a:off x="91743" y="-263762"/>
            <a:ext cx="9090041" cy="5870179"/>
            <a:chOff x="91743" y="-263762"/>
            <a:chExt cx="9090041" cy="5870179"/>
          </a:xfrm>
        </p:grpSpPr>
        <p:pic>
          <p:nvPicPr>
            <p:cNvPr id="8181" name="Google Shape;8181;p156"/>
            <p:cNvPicPr preferRelativeResize="0"/>
            <p:nvPr/>
          </p:nvPicPr>
          <p:blipFill rotWithShape="1">
            <a:blip r:embed="rId2">
              <a:alphaModFix/>
            </a:blip>
            <a:srcRect b="0" l="0" r="29612" t="0"/>
            <a:stretch/>
          </p:blipFill>
          <p:spPr>
            <a:xfrm rot="7841885">
              <a:off x="8207062" y="-169523"/>
              <a:ext cx="714299" cy="1014792"/>
            </a:xfrm>
            <a:prstGeom prst="rect">
              <a:avLst/>
            </a:prstGeom>
            <a:noFill/>
            <a:ln>
              <a:noFill/>
            </a:ln>
          </p:spPr>
        </p:pic>
        <p:pic>
          <p:nvPicPr>
            <p:cNvPr id="8182" name="Google Shape;8182;p156"/>
            <p:cNvPicPr preferRelativeResize="0"/>
            <p:nvPr/>
          </p:nvPicPr>
          <p:blipFill rotWithShape="1">
            <a:blip r:embed="rId3">
              <a:alphaModFix/>
            </a:blip>
            <a:srcRect b="0" l="17380" r="18249" t="-2753"/>
            <a:stretch/>
          </p:blipFill>
          <p:spPr>
            <a:xfrm rot="10610269">
              <a:off x="128292" y="4234505"/>
              <a:ext cx="868342" cy="1348989"/>
            </a:xfrm>
            <a:prstGeom prst="rect">
              <a:avLst/>
            </a:prstGeom>
            <a:noFill/>
            <a:ln>
              <a:noFill/>
            </a:ln>
          </p:spPr>
        </p:pic>
      </p:gr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8183" name="Shape 8183"/>
        <p:cNvGrpSpPr/>
        <p:nvPr/>
      </p:nvGrpSpPr>
      <p:grpSpPr>
        <a:xfrm>
          <a:off x="0" y="0"/>
          <a:ext cx="0" cy="0"/>
          <a:chOff x="0" y="0"/>
          <a:chExt cx="0" cy="0"/>
        </a:xfrm>
      </p:grpSpPr>
      <p:sp>
        <p:nvSpPr>
          <p:cNvPr id="8184" name="Google Shape;8184;p15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185" name="Google Shape;8185;p157"/>
          <p:cNvSpPr txBox="1"/>
          <p:nvPr>
            <p:ph idx="1" type="body"/>
          </p:nvPr>
        </p:nvSpPr>
        <p:spPr>
          <a:xfrm>
            <a:off x="720000" y="1215750"/>
            <a:ext cx="7704000" cy="1295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8186" name="Google Shape;8186;p157"/>
          <p:cNvGrpSpPr/>
          <p:nvPr/>
        </p:nvGrpSpPr>
        <p:grpSpPr>
          <a:xfrm>
            <a:off x="-374481" y="3970996"/>
            <a:ext cx="2941933" cy="3110486"/>
            <a:chOff x="-374481" y="3970996"/>
            <a:chExt cx="2941933" cy="3110486"/>
          </a:xfrm>
        </p:grpSpPr>
        <p:grpSp>
          <p:nvGrpSpPr>
            <p:cNvPr id="8187" name="Google Shape;8187;p157"/>
            <p:cNvGrpSpPr/>
            <p:nvPr/>
          </p:nvGrpSpPr>
          <p:grpSpPr>
            <a:xfrm rot="-5400000">
              <a:off x="-458757" y="4055272"/>
              <a:ext cx="3110486" cy="2941933"/>
              <a:chOff x="363575" y="365650"/>
              <a:chExt cx="4949850" cy="4681625"/>
            </a:xfrm>
          </p:grpSpPr>
          <p:sp>
            <p:nvSpPr>
              <p:cNvPr id="8188" name="Google Shape;8188;p157"/>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9" name="Google Shape;8189;p157"/>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0" name="Google Shape;8190;p157"/>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1" name="Google Shape;8191;p157"/>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2" name="Google Shape;8192;p157"/>
              <p:cNvSpPr/>
              <p:nvPr/>
            </p:nvSpPr>
            <p:spPr>
              <a:xfrm>
                <a:off x="3579246" y="3509541"/>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3" name="Google Shape;8193;p157"/>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4" name="Google Shape;8194;p157"/>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5" name="Google Shape;8195;p157"/>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6" name="Google Shape;8196;p157"/>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7" name="Google Shape;8197;p157"/>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8" name="Google Shape;8198;p157"/>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9" name="Google Shape;8199;p157"/>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0" name="Google Shape;8200;p157"/>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1" name="Google Shape;8201;p157"/>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2" name="Google Shape;8202;p157"/>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3" name="Google Shape;8203;p157"/>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4" name="Google Shape;8204;p157"/>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5" name="Google Shape;8205;p157"/>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6" name="Google Shape;8206;p157"/>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7" name="Google Shape;8207;p157"/>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8" name="Google Shape;8208;p157"/>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9" name="Google Shape;8209;p157"/>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10" name="Google Shape;8210;p157"/>
            <p:cNvGrpSpPr/>
            <p:nvPr/>
          </p:nvGrpSpPr>
          <p:grpSpPr>
            <a:xfrm rot="-5400000">
              <a:off x="-174571" y="4016084"/>
              <a:ext cx="2259868" cy="2659687"/>
              <a:chOff x="1327325" y="365650"/>
              <a:chExt cx="3596225" cy="4232475"/>
            </a:xfrm>
          </p:grpSpPr>
          <p:sp>
            <p:nvSpPr>
              <p:cNvPr id="8211" name="Google Shape;8211;p157"/>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2" name="Google Shape;8212;p157"/>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3" name="Google Shape;8213;p157"/>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4" name="Google Shape;8214;p157"/>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5" name="Google Shape;8215;p157"/>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6" name="Google Shape;8216;p157"/>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7" name="Google Shape;8217;p157"/>
              <p:cNvSpPr/>
              <p:nvPr/>
            </p:nvSpPr>
            <p:spPr>
              <a:xfrm>
                <a:off x="3969121" y="3284966"/>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8" name="Google Shape;8218;p157"/>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9" name="Google Shape;8219;p157"/>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0" name="Google Shape;8220;p157"/>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1" name="Google Shape;8221;p157"/>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2" name="Google Shape;8222;p157"/>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3" name="Google Shape;8223;p157"/>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4" name="Google Shape;8224;p157"/>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5" name="Google Shape;8225;p157"/>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6" name="Google Shape;8226;p157"/>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7" name="Google Shape;8227;p157"/>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8" name="Google Shape;8228;p157"/>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9" name="Google Shape;8229;p157"/>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0" name="Google Shape;8230;p157"/>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1" name="Google Shape;8231;p157"/>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232" name="Google Shape;8232;p157"/>
          <p:cNvGrpSpPr/>
          <p:nvPr/>
        </p:nvGrpSpPr>
        <p:grpSpPr>
          <a:xfrm>
            <a:off x="8571728" y="539496"/>
            <a:ext cx="776718" cy="2496858"/>
            <a:chOff x="8280253" y="-933479"/>
            <a:chExt cx="776718" cy="2496858"/>
          </a:xfrm>
        </p:grpSpPr>
        <p:sp>
          <p:nvSpPr>
            <p:cNvPr id="8233" name="Google Shape;8233;p157"/>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4" name="Google Shape;8234;p157"/>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5" name="Google Shape;8235;p157"/>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6" name="Google Shape;8236;p157"/>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7" name="Google Shape;8237;p157"/>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8" name="Google Shape;8238;p157"/>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9" name="Google Shape;8239;p157"/>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0" name="Google Shape;8240;p157"/>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1" name="Google Shape;8241;p157"/>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2" name="Google Shape;8242;p157"/>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3" name="Google Shape;8243;p157"/>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4" name="Google Shape;8244;p157"/>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245" name="Google Shape;8245;p157"/>
          <p:cNvPicPr preferRelativeResize="0"/>
          <p:nvPr/>
        </p:nvPicPr>
        <p:blipFill rotWithShape="1">
          <a:blip r:embed="rId2">
            <a:alphaModFix/>
          </a:blip>
          <a:srcRect b="21747" l="19248" r="24635" t="9343"/>
          <a:stretch/>
        </p:blipFill>
        <p:spPr>
          <a:xfrm rot="3095536">
            <a:off x="8577850" y="-399853"/>
            <a:ext cx="1529971" cy="1878707"/>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
    <p:spTree>
      <p:nvGrpSpPr>
        <p:cNvPr id="8246" name="Shape 8246"/>
        <p:cNvGrpSpPr/>
        <p:nvPr/>
      </p:nvGrpSpPr>
      <p:grpSpPr>
        <a:xfrm>
          <a:off x="0" y="0"/>
          <a:ext cx="0" cy="0"/>
          <a:chOff x="0" y="0"/>
          <a:chExt cx="0" cy="0"/>
        </a:xfrm>
      </p:grpSpPr>
      <p:sp>
        <p:nvSpPr>
          <p:cNvPr id="8247" name="Google Shape;8247;p15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48" name="Google Shape;8248;p158"/>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8249" name="Google Shape;8249;p158"/>
          <p:cNvGrpSpPr/>
          <p:nvPr/>
        </p:nvGrpSpPr>
        <p:grpSpPr>
          <a:xfrm>
            <a:off x="-145710" y="1386445"/>
            <a:ext cx="9383341" cy="3832482"/>
            <a:chOff x="-145710" y="1386445"/>
            <a:chExt cx="9383341" cy="3832482"/>
          </a:xfrm>
        </p:grpSpPr>
        <p:grpSp>
          <p:nvGrpSpPr>
            <p:cNvPr id="8250" name="Google Shape;8250;p158"/>
            <p:cNvGrpSpPr/>
            <p:nvPr/>
          </p:nvGrpSpPr>
          <p:grpSpPr>
            <a:xfrm>
              <a:off x="-145710" y="1386445"/>
              <a:ext cx="736979" cy="1645115"/>
              <a:chOff x="-145710" y="1386445"/>
              <a:chExt cx="736979" cy="1645115"/>
            </a:xfrm>
          </p:grpSpPr>
          <p:grpSp>
            <p:nvGrpSpPr>
              <p:cNvPr id="8251" name="Google Shape;8251;p158"/>
              <p:cNvGrpSpPr/>
              <p:nvPr/>
            </p:nvGrpSpPr>
            <p:grpSpPr>
              <a:xfrm>
                <a:off x="-145710" y="1824882"/>
                <a:ext cx="736979" cy="1206678"/>
                <a:chOff x="-145710" y="-63843"/>
                <a:chExt cx="736979" cy="1206678"/>
              </a:xfrm>
            </p:grpSpPr>
            <p:sp>
              <p:nvSpPr>
                <p:cNvPr id="8252" name="Google Shape;8252;p158"/>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3" name="Google Shape;8253;p158"/>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4" name="Google Shape;8254;p158"/>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5" name="Google Shape;8255;p158"/>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6" name="Google Shape;8256;p158"/>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7" name="Google Shape;8257;p158"/>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8" name="Google Shape;8258;p158"/>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9" name="Google Shape;8259;p158"/>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0" name="Google Shape;8260;p158"/>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61" name="Google Shape;8261;p158"/>
              <p:cNvGrpSpPr/>
              <p:nvPr/>
            </p:nvGrpSpPr>
            <p:grpSpPr>
              <a:xfrm>
                <a:off x="-23637" y="1386445"/>
                <a:ext cx="358448" cy="487220"/>
                <a:chOff x="-19537" y="-63843"/>
                <a:chExt cx="358448" cy="487220"/>
              </a:xfrm>
            </p:grpSpPr>
            <p:sp>
              <p:nvSpPr>
                <p:cNvPr id="8262" name="Google Shape;8262;p158"/>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3" name="Google Shape;8263;p158"/>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264" name="Google Shape;8264;p158"/>
            <p:cNvGrpSpPr/>
            <p:nvPr/>
          </p:nvGrpSpPr>
          <p:grpSpPr>
            <a:xfrm>
              <a:off x="7623926" y="4379978"/>
              <a:ext cx="1613705" cy="838949"/>
              <a:chOff x="7623926" y="4379978"/>
              <a:chExt cx="1613705" cy="838949"/>
            </a:xfrm>
          </p:grpSpPr>
          <p:sp>
            <p:nvSpPr>
              <p:cNvPr id="8265" name="Google Shape;8265;p158"/>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6" name="Google Shape;8266;p158"/>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7" name="Google Shape;8267;p158"/>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8" name="Google Shape;8268;p158"/>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9" name="Google Shape;8269;p158"/>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0" name="Google Shape;8270;p158"/>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1" name="Google Shape;8271;p158"/>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2" name="Google Shape;8272;p158"/>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3" name="Google Shape;8273;p158"/>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4" name="Google Shape;8274;p158"/>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5" name="Google Shape;8275;p158"/>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6" name="Google Shape;8276;p158"/>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7" name="Google Shape;8277;p158"/>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8" name="Google Shape;8278;p158"/>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279" name="Google Shape;8279;p158"/>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8280" name="Shape 8280"/>
        <p:cNvGrpSpPr/>
        <p:nvPr/>
      </p:nvGrpSpPr>
      <p:grpSpPr>
        <a:xfrm>
          <a:off x="0" y="0"/>
          <a:ext cx="0" cy="0"/>
          <a:chOff x="0" y="0"/>
          <a:chExt cx="0" cy="0"/>
        </a:xfrm>
      </p:grpSpPr>
      <p:sp>
        <p:nvSpPr>
          <p:cNvPr id="8281" name="Google Shape;8281;p15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82" name="Google Shape;8282;p159"/>
          <p:cNvSpPr txBox="1"/>
          <p:nvPr>
            <p:ph idx="1" type="subTitle"/>
          </p:nvPr>
        </p:nvSpPr>
        <p:spPr>
          <a:xfrm>
            <a:off x="861425"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283" name="Google Shape;8283;p159"/>
          <p:cNvSpPr txBox="1"/>
          <p:nvPr>
            <p:ph idx="2" type="subTitle"/>
          </p:nvPr>
        </p:nvSpPr>
        <p:spPr>
          <a:xfrm>
            <a:off x="3484350" y="34220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284" name="Google Shape;8284;p159"/>
          <p:cNvSpPr txBox="1"/>
          <p:nvPr>
            <p:ph idx="3" type="subTitle"/>
          </p:nvPr>
        </p:nvSpPr>
        <p:spPr>
          <a:xfrm>
            <a:off x="6107274"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285" name="Google Shape;8285;p159"/>
          <p:cNvSpPr txBox="1"/>
          <p:nvPr>
            <p:ph idx="4" type="subTitle"/>
          </p:nvPr>
        </p:nvSpPr>
        <p:spPr>
          <a:xfrm>
            <a:off x="86142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8286" name="Google Shape;8286;p159"/>
          <p:cNvSpPr txBox="1"/>
          <p:nvPr>
            <p:ph idx="5" type="subTitle"/>
          </p:nvPr>
        </p:nvSpPr>
        <p:spPr>
          <a:xfrm>
            <a:off x="3484347" y="31088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8287" name="Google Shape;8287;p159"/>
          <p:cNvSpPr txBox="1"/>
          <p:nvPr>
            <p:ph idx="6" type="subTitle"/>
          </p:nvPr>
        </p:nvSpPr>
        <p:spPr>
          <a:xfrm>
            <a:off x="610727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grpSp>
        <p:nvGrpSpPr>
          <p:cNvPr id="8288" name="Google Shape;8288;p159"/>
          <p:cNvGrpSpPr/>
          <p:nvPr/>
        </p:nvGrpSpPr>
        <p:grpSpPr>
          <a:xfrm>
            <a:off x="-151973" y="-461074"/>
            <a:ext cx="9625866" cy="5844448"/>
            <a:chOff x="-151973" y="-461074"/>
            <a:chExt cx="9625866" cy="5844448"/>
          </a:xfrm>
        </p:grpSpPr>
        <p:grpSp>
          <p:nvGrpSpPr>
            <p:cNvPr id="8289" name="Google Shape;8289;p159"/>
            <p:cNvGrpSpPr/>
            <p:nvPr/>
          </p:nvGrpSpPr>
          <p:grpSpPr>
            <a:xfrm rot="5400000">
              <a:off x="1156950" y="-1769997"/>
              <a:ext cx="1596342" cy="4214189"/>
              <a:chOff x="-206225" y="1111253"/>
              <a:chExt cx="1596342" cy="4214189"/>
            </a:xfrm>
          </p:grpSpPr>
          <p:sp>
            <p:nvSpPr>
              <p:cNvPr id="8290" name="Google Shape;8290;p159"/>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1" name="Google Shape;8291;p159"/>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2" name="Google Shape;8292;p159"/>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3" name="Google Shape;8293;p159"/>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4" name="Google Shape;8294;p159"/>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5" name="Google Shape;8295;p159"/>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6" name="Google Shape;8296;p159"/>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7" name="Google Shape;8297;p159"/>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8" name="Google Shape;8298;p159"/>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9" name="Google Shape;8299;p159"/>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0" name="Google Shape;8300;p159"/>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1" name="Google Shape;8301;p159"/>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2" name="Google Shape;8302;p159"/>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3" name="Google Shape;8303;p159"/>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4" name="Google Shape;8304;p159"/>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5" name="Google Shape;8305;p159"/>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6" name="Google Shape;8306;p159"/>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7" name="Google Shape;8307;p159"/>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8" name="Google Shape;8308;p159"/>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9" name="Google Shape;8309;p159"/>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0" name="Google Shape;8310;p159"/>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1" name="Google Shape;8311;p159"/>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2" name="Google Shape;8312;p159"/>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3" name="Google Shape;8313;p159"/>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4" name="Google Shape;8314;p159"/>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5" name="Google Shape;8315;p159"/>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16" name="Google Shape;8316;p159"/>
            <p:cNvGrpSpPr/>
            <p:nvPr/>
          </p:nvGrpSpPr>
          <p:grpSpPr>
            <a:xfrm rot="10799304">
              <a:off x="7570144" y="4514075"/>
              <a:ext cx="1903748" cy="869106"/>
              <a:chOff x="1717200" y="1713050"/>
              <a:chExt cx="3856083" cy="1760750"/>
            </a:xfrm>
          </p:grpSpPr>
          <p:sp>
            <p:nvSpPr>
              <p:cNvPr id="8317" name="Google Shape;8317;p159"/>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8" name="Google Shape;8318;p159"/>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9" name="Google Shape;8319;p159"/>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0" name="Google Shape;8320;p159"/>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1" name="Google Shape;8321;p159"/>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2" name="Google Shape;8322;p159"/>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3" name="Google Shape;8323;p159"/>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4" name="Google Shape;8324;p159"/>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5" name="Google Shape;8325;p159"/>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6" name="Google Shape;8326;p159"/>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7" name="Google Shape;8327;p159"/>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8" name="Google Shape;8328;p159"/>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9" name="Google Shape;8329;p159"/>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0" name="Google Shape;8330;p159"/>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1" name="Google Shape;8331;p159"/>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332" name="Google Shape;8332;p159"/>
          <p:cNvPicPr preferRelativeResize="0"/>
          <p:nvPr/>
        </p:nvPicPr>
        <p:blipFill rotWithShape="1">
          <a:blip r:embed="rId2">
            <a:alphaModFix/>
          </a:blip>
          <a:srcRect b="0" l="17380" r="18249" t="-2753"/>
          <a:stretch/>
        </p:blipFill>
        <p:spPr>
          <a:xfrm rot="-9825226">
            <a:off x="60460" y="400783"/>
            <a:ext cx="797131" cy="1238366"/>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8333" name="Shape 8333"/>
        <p:cNvGrpSpPr/>
        <p:nvPr/>
      </p:nvGrpSpPr>
      <p:grpSpPr>
        <a:xfrm>
          <a:off x="0" y="0"/>
          <a:ext cx="0" cy="0"/>
          <a:chOff x="0" y="0"/>
          <a:chExt cx="0" cy="0"/>
        </a:xfrm>
      </p:grpSpPr>
      <p:grpSp>
        <p:nvGrpSpPr>
          <p:cNvPr id="8334" name="Google Shape;8334;p160"/>
          <p:cNvGrpSpPr/>
          <p:nvPr/>
        </p:nvGrpSpPr>
        <p:grpSpPr>
          <a:xfrm>
            <a:off x="-145710" y="-63843"/>
            <a:ext cx="9397289" cy="5378361"/>
            <a:chOff x="-145710" y="-63843"/>
            <a:chExt cx="9397289" cy="5378361"/>
          </a:xfrm>
        </p:grpSpPr>
        <p:grpSp>
          <p:nvGrpSpPr>
            <p:cNvPr id="8335" name="Google Shape;8335;p160"/>
            <p:cNvGrpSpPr/>
            <p:nvPr/>
          </p:nvGrpSpPr>
          <p:grpSpPr>
            <a:xfrm>
              <a:off x="7770719" y="4394775"/>
              <a:ext cx="1480860" cy="919743"/>
              <a:chOff x="7770719" y="4394775"/>
              <a:chExt cx="1480860" cy="919743"/>
            </a:xfrm>
          </p:grpSpPr>
          <p:sp>
            <p:nvSpPr>
              <p:cNvPr id="8336" name="Google Shape;8336;p160"/>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7" name="Google Shape;8337;p160"/>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8" name="Google Shape;8338;p160"/>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9" name="Google Shape;8339;p160"/>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0" name="Google Shape;8340;p160"/>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1" name="Google Shape;8341;p160"/>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2" name="Google Shape;8342;p160"/>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3" name="Google Shape;8343;p160"/>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4" name="Google Shape;8344;p160"/>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5" name="Google Shape;8345;p160"/>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6" name="Google Shape;8346;p160"/>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47" name="Google Shape;8347;p160"/>
            <p:cNvGrpSpPr/>
            <p:nvPr/>
          </p:nvGrpSpPr>
          <p:grpSpPr>
            <a:xfrm>
              <a:off x="-145710" y="-63843"/>
              <a:ext cx="736979" cy="1206678"/>
              <a:chOff x="-145710" y="-63843"/>
              <a:chExt cx="736979" cy="1206678"/>
            </a:xfrm>
          </p:grpSpPr>
          <p:sp>
            <p:nvSpPr>
              <p:cNvPr id="8348" name="Google Shape;8348;p160"/>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9" name="Google Shape;8349;p160"/>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0" name="Google Shape;8350;p160"/>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1" name="Google Shape;8351;p160"/>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2" name="Google Shape;8352;p160"/>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3" name="Google Shape;8353;p160"/>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4" name="Google Shape;8354;p160"/>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5" name="Google Shape;8355;p160"/>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6" name="Google Shape;8356;p160"/>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357" name="Google Shape;8357;p160"/>
          <p:cNvPicPr preferRelativeResize="0"/>
          <p:nvPr/>
        </p:nvPicPr>
        <p:blipFill rotWithShape="1">
          <a:blip r:embed="rId2">
            <a:alphaModFix/>
          </a:blip>
          <a:srcRect b="17294" l="0" r="0" t="12371"/>
          <a:stretch/>
        </p:blipFill>
        <p:spPr>
          <a:xfrm rot="-7019515">
            <a:off x="7853402" y="4503469"/>
            <a:ext cx="2510626" cy="1765787"/>
          </a:xfrm>
          <a:prstGeom prst="rect">
            <a:avLst/>
          </a:prstGeom>
          <a:noFill/>
          <a:ln>
            <a:noFill/>
          </a:ln>
        </p:spPr>
      </p:pic>
      <p:sp>
        <p:nvSpPr>
          <p:cNvPr id="8358" name="Google Shape;8358;p16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359" name="Google Shape;8359;p160"/>
          <p:cNvSpPr txBox="1"/>
          <p:nvPr>
            <p:ph idx="1" type="subTitle"/>
          </p:nvPr>
        </p:nvSpPr>
        <p:spPr>
          <a:xfrm>
            <a:off x="896975" y="1499418"/>
            <a:ext cx="7412400" cy="530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8360" name="Google Shape;8360;p160"/>
          <p:cNvSpPr txBox="1"/>
          <p:nvPr>
            <p:ph idx="2" type="subTitle"/>
          </p:nvPr>
        </p:nvSpPr>
        <p:spPr>
          <a:xfrm>
            <a:off x="896975" y="2708396"/>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8361" name="Google Shape;8361;p160"/>
          <p:cNvSpPr txBox="1"/>
          <p:nvPr>
            <p:ph idx="3" type="subTitle"/>
          </p:nvPr>
        </p:nvSpPr>
        <p:spPr>
          <a:xfrm>
            <a:off x="896975" y="3914675"/>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8362" name="Google Shape;8362;p160"/>
          <p:cNvSpPr txBox="1"/>
          <p:nvPr>
            <p:ph idx="4" type="subTitle"/>
          </p:nvPr>
        </p:nvSpPr>
        <p:spPr>
          <a:xfrm>
            <a:off x="896975" y="1256200"/>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8363" name="Google Shape;8363;p160"/>
          <p:cNvSpPr txBox="1"/>
          <p:nvPr>
            <p:ph idx="5" type="subTitle"/>
          </p:nvPr>
        </p:nvSpPr>
        <p:spPr>
          <a:xfrm>
            <a:off x="896975" y="2456738"/>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8364" name="Google Shape;8364;p160"/>
          <p:cNvSpPr txBox="1"/>
          <p:nvPr>
            <p:ph idx="6" type="subTitle"/>
          </p:nvPr>
        </p:nvSpPr>
        <p:spPr>
          <a:xfrm>
            <a:off x="896975" y="3657275"/>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_1">
    <p:spTree>
      <p:nvGrpSpPr>
        <p:cNvPr id="8365" name="Shape 8365"/>
        <p:cNvGrpSpPr/>
        <p:nvPr/>
      </p:nvGrpSpPr>
      <p:grpSpPr>
        <a:xfrm>
          <a:off x="0" y="0"/>
          <a:ext cx="0" cy="0"/>
          <a:chOff x="0" y="0"/>
          <a:chExt cx="0" cy="0"/>
        </a:xfrm>
      </p:grpSpPr>
      <p:grpSp>
        <p:nvGrpSpPr>
          <p:cNvPr id="8366" name="Google Shape;8366;p161"/>
          <p:cNvGrpSpPr/>
          <p:nvPr/>
        </p:nvGrpSpPr>
        <p:grpSpPr>
          <a:xfrm>
            <a:off x="-392406" y="-60036"/>
            <a:ext cx="9572695" cy="5441049"/>
            <a:chOff x="-392406" y="-60036"/>
            <a:chExt cx="9572695" cy="5441049"/>
          </a:xfrm>
        </p:grpSpPr>
        <p:grpSp>
          <p:nvGrpSpPr>
            <p:cNvPr id="8367" name="Google Shape;8367;p161"/>
            <p:cNvGrpSpPr/>
            <p:nvPr/>
          </p:nvGrpSpPr>
          <p:grpSpPr>
            <a:xfrm flipH="1" rot="10800000">
              <a:off x="-392406" y="3710081"/>
              <a:ext cx="2014870" cy="1670931"/>
              <a:chOff x="-324794" y="-154536"/>
              <a:chExt cx="2014870" cy="1670931"/>
            </a:xfrm>
          </p:grpSpPr>
          <p:sp>
            <p:nvSpPr>
              <p:cNvPr id="8368" name="Google Shape;8368;p161"/>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9" name="Google Shape;8369;p161"/>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0" name="Google Shape;8370;p161"/>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1" name="Google Shape;8371;p161"/>
              <p:cNvSpPr/>
              <p:nvPr/>
            </p:nvSpPr>
            <p:spPr>
              <a:xfrm>
                <a:off x="165204" y="227730"/>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2" name="Google Shape;8372;p161"/>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3" name="Google Shape;8373;p161"/>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4" name="Google Shape;8374;p161"/>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5" name="Google Shape;8375;p161"/>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6" name="Google Shape;8376;p161"/>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7" name="Google Shape;8377;p161"/>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8" name="Google Shape;8378;p161"/>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9" name="Google Shape;8379;p161"/>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0" name="Google Shape;8380;p161"/>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1" name="Google Shape;8381;p161"/>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2" name="Google Shape;8382;p161"/>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3" name="Google Shape;8383;p161"/>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4" name="Google Shape;8384;p161"/>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5" name="Google Shape;8385;p161"/>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6" name="Google Shape;8386;p161"/>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7" name="Google Shape;8387;p161"/>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8" name="Google Shape;8388;p161"/>
            <p:cNvGrpSpPr/>
            <p:nvPr/>
          </p:nvGrpSpPr>
          <p:grpSpPr>
            <a:xfrm>
              <a:off x="8212943" y="-60036"/>
              <a:ext cx="967346" cy="1046239"/>
              <a:chOff x="8212943" y="-60036"/>
              <a:chExt cx="967346" cy="1046239"/>
            </a:xfrm>
          </p:grpSpPr>
          <p:sp>
            <p:nvSpPr>
              <p:cNvPr id="8389" name="Google Shape;8389;p161"/>
              <p:cNvSpPr/>
              <p:nvPr/>
            </p:nvSpPr>
            <p:spPr>
              <a:xfrm flipH="1">
                <a:off x="8587242" y="-60036"/>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0" name="Google Shape;8390;p161"/>
              <p:cNvSpPr/>
              <p:nvPr/>
            </p:nvSpPr>
            <p:spPr>
              <a:xfrm flipH="1">
                <a:off x="9003724" y="833064"/>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1" name="Google Shape;8391;p161"/>
              <p:cNvSpPr/>
              <p:nvPr/>
            </p:nvSpPr>
            <p:spPr>
              <a:xfrm flipH="1">
                <a:off x="8430768" y="131689"/>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2" name="Google Shape;8392;p161"/>
              <p:cNvSpPr/>
              <p:nvPr/>
            </p:nvSpPr>
            <p:spPr>
              <a:xfrm flipH="1">
                <a:off x="8822025" y="75212"/>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3" name="Google Shape;8393;p161"/>
              <p:cNvSpPr/>
              <p:nvPr/>
            </p:nvSpPr>
            <p:spPr>
              <a:xfrm flipH="1">
                <a:off x="8587242" y="210445"/>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4" name="Google Shape;8394;p161"/>
              <p:cNvSpPr/>
              <p:nvPr/>
            </p:nvSpPr>
            <p:spPr>
              <a:xfrm flipH="1">
                <a:off x="8822025" y="345694"/>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5" name="Google Shape;8395;p161"/>
              <p:cNvSpPr/>
              <p:nvPr/>
            </p:nvSpPr>
            <p:spPr>
              <a:xfrm flipH="1">
                <a:off x="8212943" y="266914"/>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396" name="Google Shape;8396;p161"/>
          <p:cNvPicPr preferRelativeResize="0"/>
          <p:nvPr/>
        </p:nvPicPr>
        <p:blipFill rotWithShape="1">
          <a:blip r:embed="rId2">
            <a:alphaModFix/>
          </a:blip>
          <a:srcRect b="0" l="0" r="28652" t="0"/>
          <a:stretch/>
        </p:blipFill>
        <p:spPr>
          <a:xfrm flipH="1" rot="9353041">
            <a:off x="8419874" y="216328"/>
            <a:ext cx="622135" cy="871964"/>
          </a:xfrm>
          <a:prstGeom prst="rect">
            <a:avLst/>
          </a:prstGeom>
          <a:noFill/>
          <a:ln>
            <a:noFill/>
          </a:ln>
        </p:spPr>
      </p:pic>
      <p:sp>
        <p:nvSpPr>
          <p:cNvPr id="8397" name="Google Shape;8397;p16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398" name="Google Shape;8398;p161"/>
          <p:cNvSpPr txBox="1"/>
          <p:nvPr>
            <p:ph idx="1" type="subTitle"/>
          </p:nvPr>
        </p:nvSpPr>
        <p:spPr>
          <a:xfrm>
            <a:off x="71322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8399" name="Google Shape;8399;p161"/>
          <p:cNvSpPr txBox="1"/>
          <p:nvPr>
            <p:ph idx="2" type="subTitle"/>
          </p:nvPr>
        </p:nvSpPr>
        <p:spPr>
          <a:xfrm>
            <a:off x="3400950"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8400" name="Google Shape;8400;p161"/>
          <p:cNvSpPr txBox="1"/>
          <p:nvPr>
            <p:ph idx="3" type="subTitle"/>
          </p:nvPr>
        </p:nvSpPr>
        <p:spPr>
          <a:xfrm>
            <a:off x="608867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8401" name="Google Shape;8401;p161"/>
          <p:cNvSpPr txBox="1"/>
          <p:nvPr>
            <p:ph idx="4" type="subTitle"/>
          </p:nvPr>
        </p:nvSpPr>
        <p:spPr>
          <a:xfrm>
            <a:off x="71322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8402" name="Google Shape;8402;p161"/>
          <p:cNvSpPr txBox="1"/>
          <p:nvPr>
            <p:ph idx="5" type="subTitle"/>
          </p:nvPr>
        </p:nvSpPr>
        <p:spPr>
          <a:xfrm>
            <a:off x="3477150"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8403" name="Google Shape;8403;p161"/>
          <p:cNvSpPr txBox="1"/>
          <p:nvPr>
            <p:ph idx="6" type="subTitle"/>
          </p:nvPr>
        </p:nvSpPr>
        <p:spPr>
          <a:xfrm>
            <a:off x="624107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8404" name="Shape 8404"/>
        <p:cNvGrpSpPr/>
        <p:nvPr/>
      </p:nvGrpSpPr>
      <p:grpSpPr>
        <a:xfrm>
          <a:off x="0" y="0"/>
          <a:ext cx="0" cy="0"/>
          <a:chOff x="0" y="0"/>
          <a:chExt cx="0" cy="0"/>
        </a:xfrm>
      </p:grpSpPr>
      <p:grpSp>
        <p:nvGrpSpPr>
          <p:cNvPr id="8405" name="Google Shape;8405;p162"/>
          <p:cNvGrpSpPr/>
          <p:nvPr/>
        </p:nvGrpSpPr>
        <p:grpSpPr>
          <a:xfrm>
            <a:off x="-456006" y="-89919"/>
            <a:ext cx="9860098" cy="4769840"/>
            <a:chOff x="-456006" y="-89919"/>
            <a:chExt cx="9860098" cy="4769840"/>
          </a:xfrm>
        </p:grpSpPr>
        <p:grpSp>
          <p:nvGrpSpPr>
            <p:cNvPr id="8406" name="Google Shape;8406;p162"/>
            <p:cNvGrpSpPr/>
            <p:nvPr/>
          </p:nvGrpSpPr>
          <p:grpSpPr>
            <a:xfrm>
              <a:off x="8414533" y="-89919"/>
              <a:ext cx="989559" cy="1934712"/>
              <a:chOff x="8414533" y="-159619"/>
              <a:chExt cx="989559" cy="1934712"/>
            </a:xfrm>
          </p:grpSpPr>
          <p:sp>
            <p:nvSpPr>
              <p:cNvPr id="8407" name="Google Shape;8407;p162"/>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8" name="Google Shape;8408;p162"/>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9" name="Google Shape;8409;p162"/>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0" name="Google Shape;8410;p162"/>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1" name="Google Shape;8411;p162"/>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2" name="Google Shape;8412;p162"/>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3" name="Google Shape;8413;p162"/>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4" name="Google Shape;8414;p162"/>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5" name="Google Shape;8415;p162"/>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6" name="Google Shape;8416;p162"/>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7" name="Google Shape;8417;p162"/>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8" name="Google Shape;8418;p162"/>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19" name="Google Shape;8419;p162"/>
            <p:cNvGrpSpPr/>
            <p:nvPr/>
          </p:nvGrpSpPr>
          <p:grpSpPr>
            <a:xfrm>
              <a:off x="-456006" y="1844795"/>
              <a:ext cx="1062260" cy="2835126"/>
              <a:chOff x="-456006" y="1844795"/>
              <a:chExt cx="1062260" cy="2835126"/>
            </a:xfrm>
          </p:grpSpPr>
          <p:grpSp>
            <p:nvGrpSpPr>
              <p:cNvPr id="8420" name="Google Shape;8420;p162"/>
              <p:cNvGrpSpPr/>
              <p:nvPr/>
            </p:nvGrpSpPr>
            <p:grpSpPr>
              <a:xfrm rot="-5400000">
                <a:off x="-1088256" y="2477045"/>
                <a:ext cx="2326761" cy="1062260"/>
                <a:chOff x="1717200" y="1713050"/>
                <a:chExt cx="3856083" cy="1760750"/>
              </a:xfrm>
            </p:grpSpPr>
            <p:sp>
              <p:nvSpPr>
                <p:cNvPr id="8421" name="Google Shape;8421;p162"/>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2" name="Google Shape;8422;p162"/>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3" name="Google Shape;8423;p162"/>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4" name="Google Shape;8424;p16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5" name="Google Shape;8425;p16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6" name="Google Shape;8426;p16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7" name="Google Shape;8427;p16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8" name="Google Shape;8428;p16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9" name="Google Shape;8429;p16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0" name="Google Shape;8430;p16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1" name="Google Shape;8431;p16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2" name="Google Shape;8432;p16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3" name="Google Shape;8433;p162"/>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4" name="Google Shape;8434;p162"/>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5" name="Google Shape;8435;p162"/>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36" name="Google Shape;8436;p162"/>
              <p:cNvSpPr/>
              <p:nvPr/>
            </p:nvSpPr>
            <p:spPr>
              <a:xfrm rot="-5400000">
                <a:off x="382184" y="42711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7" name="Google Shape;8437;p162"/>
              <p:cNvSpPr/>
              <p:nvPr/>
            </p:nvSpPr>
            <p:spPr>
              <a:xfrm rot="-5400000">
                <a:off x="259109" y="45470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438" name="Google Shape;8438;p16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439" name="Google Shape;8439;p162"/>
          <p:cNvSpPr txBox="1"/>
          <p:nvPr>
            <p:ph idx="1" type="subTitle"/>
          </p:nvPr>
        </p:nvSpPr>
        <p:spPr>
          <a:xfrm>
            <a:off x="1692350"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440" name="Google Shape;8440;p162"/>
          <p:cNvSpPr txBox="1"/>
          <p:nvPr>
            <p:ph idx="2" type="subTitle"/>
          </p:nvPr>
        </p:nvSpPr>
        <p:spPr>
          <a:xfrm>
            <a:off x="5380099"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441" name="Google Shape;8441;p162"/>
          <p:cNvSpPr txBox="1"/>
          <p:nvPr>
            <p:ph idx="3" type="subTitle"/>
          </p:nvPr>
        </p:nvSpPr>
        <p:spPr>
          <a:xfrm>
            <a:off x="1692350"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442" name="Google Shape;8442;p162"/>
          <p:cNvSpPr txBox="1"/>
          <p:nvPr>
            <p:ph idx="4" type="subTitle"/>
          </p:nvPr>
        </p:nvSpPr>
        <p:spPr>
          <a:xfrm>
            <a:off x="5380099"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443" name="Google Shape;8443;p162"/>
          <p:cNvSpPr txBox="1"/>
          <p:nvPr>
            <p:ph idx="5" type="subTitle"/>
          </p:nvPr>
        </p:nvSpPr>
        <p:spPr>
          <a:xfrm>
            <a:off x="1692350"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8444" name="Google Shape;8444;p162"/>
          <p:cNvSpPr txBox="1"/>
          <p:nvPr>
            <p:ph idx="6" type="subTitle"/>
          </p:nvPr>
        </p:nvSpPr>
        <p:spPr>
          <a:xfrm>
            <a:off x="5380101"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8445" name="Google Shape;8445;p162"/>
          <p:cNvSpPr txBox="1"/>
          <p:nvPr>
            <p:ph idx="7" type="subTitle"/>
          </p:nvPr>
        </p:nvSpPr>
        <p:spPr>
          <a:xfrm>
            <a:off x="1692350"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8446" name="Google Shape;8446;p162"/>
          <p:cNvSpPr txBox="1"/>
          <p:nvPr>
            <p:ph idx="8" type="subTitle"/>
          </p:nvPr>
        </p:nvSpPr>
        <p:spPr>
          <a:xfrm>
            <a:off x="5380101"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pic>
        <p:nvPicPr>
          <p:cNvPr id="8447" name="Google Shape;8447;p162"/>
          <p:cNvPicPr preferRelativeResize="0"/>
          <p:nvPr/>
        </p:nvPicPr>
        <p:blipFill rotWithShape="1">
          <a:blip r:embed="rId2">
            <a:alphaModFix/>
          </a:blip>
          <a:srcRect b="0" l="0" r="28010" t="0"/>
          <a:stretch/>
        </p:blipFill>
        <p:spPr>
          <a:xfrm rot="-612867">
            <a:off x="8031514" y="94167"/>
            <a:ext cx="798526" cy="1109266"/>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8448" name="Shape 8448"/>
        <p:cNvGrpSpPr/>
        <p:nvPr/>
      </p:nvGrpSpPr>
      <p:grpSpPr>
        <a:xfrm>
          <a:off x="0" y="0"/>
          <a:ext cx="0" cy="0"/>
          <a:chOff x="0" y="0"/>
          <a:chExt cx="0" cy="0"/>
        </a:xfrm>
      </p:grpSpPr>
      <p:sp>
        <p:nvSpPr>
          <p:cNvPr id="8449" name="Google Shape;8449;p16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450" name="Google Shape;8450;p163"/>
          <p:cNvSpPr txBox="1"/>
          <p:nvPr>
            <p:ph idx="1" type="subTitle"/>
          </p:nvPr>
        </p:nvSpPr>
        <p:spPr>
          <a:xfrm>
            <a:off x="187073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451" name="Google Shape;8451;p163"/>
          <p:cNvSpPr txBox="1"/>
          <p:nvPr>
            <p:ph idx="2" type="subTitle"/>
          </p:nvPr>
        </p:nvSpPr>
        <p:spPr>
          <a:xfrm>
            <a:off x="1870727"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452" name="Google Shape;8452;p163"/>
          <p:cNvSpPr txBox="1"/>
          <p:nvPr>
            <p:ph idx="3" type="subTitle"/>
          </p:nvPr>
        </p:nvSpPr>
        <p:spPr>
          <a:xfrm>
            <a:off x="1870734" y="2774841"/>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453" name="Google Shape;8453;p163"/>
          <p:cNvSpPr txBox="1"/>
          <p:nvPr>
            <p:ph idx="4" type="subTitle"/>
          </p:nvPr>
        </p:nvSpPr>
        <p:spPr>
          <a:xfrm>
            <a:off x="5706927" y="2774875"/>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454" name="Google Shape;8454;p163"/>
          <p:cNvSpPr txBox="1"/>
          <p:nvPr>
            <p:ph idx="5" type="subTitle"/>
          </p:nvPr>
        </p:nvSpPr>
        <p:spPr>
          <a:xfrm>
            <a:off x="570694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455" name="Google Shape;8455;p163"/>
          <p:cNvSpPr txBox="1"/>
          <p:nvPr>
            <p:ph idx="6" type="subTitle"/>
          </p:nvPr>
        </p:nvSpPr>
        <p:spPr>
          <a:xfrm>
            <a:off x="5706944"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8456" name="Google Shape;8456;p163"/>
          <p:cNvSpPr txBox="1"/>
          <p:nvPr>
            <p:ph idx="7" type="subTitle"/>
          </p:nvPr>
        </p:nvSpPr>
        <p:spPr>
          <a:xfrm>
            <a:off x="1869125"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8457" name="Google Shape;8457;p163"/>
          <p:cNvSpPr txBox="1"/>
          <p:nvPr>
            <p:ph idx="8" type="subTitle"/>
          </p:nvPr>
        </p:nvSpPr>
        <p:spPr>
          <a:xfrm>
            <a:off x="1869114"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8458" name="Google Shape;8458;p163"/>
          <p:cNvSpPr txBox="1"/>
          <p:nvPr>
            <p:ph idx="9" type="subTitle"/>
          </p:nvPr>
        </p:nvSpPr>
        <p:spPr>
          <a:xfrm>
            <a:off x="5705328"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8459" name="Google Shape;8459;p163"/>
          <p:cNvSpPr txBox="1"/>
          <p:nvPr>
            <p:ph idx="13" type="subTitle"/>
          </p:nvPr>
        </p:nvSpPr>
        <p:spPr>
          <a:xfrm>
            <a:off x="1869125" y="2486538"/>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8460" name="Google Shape;8460;p163"/>
          <p:cNvSpPr txBox="1"/>
          <p:nvPr>
            <p:ph idx="14" type="subTitle"/>
          </p:nvPr>
        </p:nvSpPr>
        <p:spPr>
          <a:xfrm>
            <a:off x="5705314" y="24864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8461" name="Google Shape;8461;p163"/>
          <p:cNvSpPr txBox="1"/>
          <p:nvPr>
            <p:ph idx="15" type="subTitle"/>
          </p:nvPr>
        </p:nvSpPr>
        <p:spPr>
          <a:xfrm>
            <a:off x="5705328"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grpSp>
        <p:nvGrpSpPr>
          <p:cNvPr id="8462" name="Google Shape;8462;p163"/>
          <p:cNvGrpSpPr/>
          <p:nvPr/>
        </p:nvGrpSpPr>
        <p:grpSpPr>
          <a:xfrm>
            <a:off x="-23760" y="324970"/>
            <a:ext cx="9283239" cy="4919848"/>
            <a:chOff x="-23760" y="324970"/>
            <a:chExt cx="9283239" cy="4919848"/>
          </a:xfrm>
        </p:grpSpPr>
        <p:grpSp>
          <p:nvGrpSpPr>
            <p:cNvPr id="8463" name="Google Shape;8463;p163"/>
            <p:cNvGrpSpPr/>
            <p:nvPr/>
          </p:nvGrpSpPr>
          <p:grpSpPr>
            <a:xfrm>
              <a:off x="7778619" y="4325075"/>
              <a:ext cx="1480860" cy="919743"/>
              <a:chOff x="7770719" y="4394775"/>
              <a:chExt cx="1480860" cy="919743"/>
            </a:xfrm>
          </p:grpSpPr>
          <p:sp>
            <p:nvSpPr>
              <p:cNvPr id="8464" name="Google Shape;8464;p163"/>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5" name="Google Shape;8465;p163"/>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6" name="Google Shape;8466;p163"/>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7" name="Google Shape;8467;p163"/>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8" name="Google Shape;8468;p163"/>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9" name="Google Shape;8469;p163"/>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0" name="Google Shape;8470;p163"/>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1" name="Google Shape;8471;p163"/>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2" name="Google Shape;8472;p163"/>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3" name="Google Shape;8473;p163"/>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4" name="Google Shape;8474;p163"/>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75" name="Google Shape;8475;p163"/>
            <p:cNvGrpSpPr/>
            <p:nvPr/>
          </p:nvGrpSpPr>
          <p:grpSpPr>
            <a:xfrm>
              <a:off x="-23760" y="324970"/>
              <a:ext cx="736979" cy="1206678"/>
              <a:chOff x="-145710" y="-63843"/>
              <a:chExt cx="736979" cy="1206678"/>
            </a:xfrm>
          </p:grpSpPr>
          <p:sp>
            <p:nvSpPr>
              <p:cNvPr id="8476" name="Google Shape;8476;p163"/>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7" name="Google Shape;8477;p163"/>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8" name="Google Shape;8478;p163"/>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9" name="Google Shape;8479;p163"/>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0" name="Google Shape;8480;p163"/>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1" name="Google Shape;8481;p163"/>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2" name="Google Shape;8482;p163"/>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3" name="Google Shape;8483;p163"/>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4" name="Google Shape;8484;p163"/>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485" name="Google Shape;8485;p163"/>
          <p:cNvGrpSpPr/>
          <p:nvPr/>
        </p:nvGrpSpPr>
        <p:grpSpPr>
          <a:xfrm>
            <a:off x="-446511" y="-1440611"/>
            <a:ext cx="10404881" cy="7432530"/>
            <a:chOff x="-446511" y="-1440611"/>
            <a:chExt cx="10404881" cy="7432530"/>
          </a:xfrm>
        </p:grpSpPr>
        <p:pic>
          <p:nvPicPr>
            <p:cNvPr id="8486" name="Google Shape;8486;p163"/>
            <p:cNvPicPr preferRelativeResize="0"/>
            <p:nvPr/>
          </p:nvPicPr>
          <p:blipFill rotWithShape="1">
            <a:blip r:embed="rId2">
              <a:alphaModFix/>
            </a:blip>
            <a:srcRect b="31232" l="6472" r="0" t="4396"/>
            <a:stretch/>
          </p:blipFill>
          <p:spPr>
            <a:xfrm rot="-4847036">
              <a:off x="7843637" y="3939203"/>
              <a:ext cx="2299169" cy="1582493"/>
            </a:xfrm>
            <a:prstGeom prst="rect">
              <a:avLst/>
            </a:prstGeom>
            <a:noFill/>
            <a:ln>
              <a:noFill/>
            </a:ln>
          </p:spPr>
        </p:pic>
        <p:pic>
          <p:nvPicPr>
            <p:cNvPr id="8487" name="Google Shape;8487;p163"/>
            <p:cNvPicPr preferRelativeResize="0"/>
            <p:nvPr/>
          </p:nvPicPr>
          <p:blipFill rotWithShape="1">
            <a:blip r:embed="rId2">
              <a:alphaModFix/>
            </a:blip>
            <a:srcRect b="31232" l="6472" r="0" t="4396"/>
            <a:stretch/>
          </p:blipFill>
          <p:spPr>
            <a:xfrm rot="-5400000">
              <a:off x="-804849" y="-1082273"/>
              <a:ext cx="2299170" cy="1582495"/>
            </a:xfrm>
            <a:prstGeom prst="rect">
              <a:avLst/>
            </a:prstGeom>
            <a:noFill/>
            <a:ln>
              <a:noFill/>
            </a:ln>
          </p:spPr>
        </p:pic>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8488" name="Shape 8488"/>
        <p:cNvGrpSpPr/>
        <p:nvPr/>
      </p:nvGrpSpPr>
      <p:grpSpPr>
        <a:xfrm>
          <a:off x="0" y="0"/>
          <a:ext cx="0" cy="0"/>
          <a:chOff x="0" y="0"/>
          <a:chExt cx="0" cy="0"/>
        </a:xfrm>
      </p:grpSpPr>
      <p:sp>
        <p:nvSpPr>
          <p:cNvPr id="8489" name="Google Shape;8489;p164"/>
          <p:cNvSpPr txBox="1"/>
          <p:nvPr>
            <p:ph hasCustomPrompt="1" type="title"/>
          </p:nvPr>
        </p:nvSpPr>
        <p:spPr>
          <a:xfrm>
            <a:off x="934000" y="6825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8490" name="Google Shape;8490;p164"/>
          <p:cNvSpPr txBox="1"/>
          <p:nvPr>
            <p:ph idx="1" type="subTitle"/>
          </p:nvPr>
        </p:nvSpPr>
        <p:spPr>
          <a:xfrm>
            <a:off x="934000" y="1400000"/>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8491" name="Google Shape;8491;p164"/>
          <p:cNvSpPr txBox="1"/>
          <p:nvPr>
            <p:ph hasCustomPrompt="1" idx="2" type="title"/>
          </p:nvPr>
        </p:nvSpPr>
        <p:spPr>
          <a:xfrm>
            <a:off x="2637825" y="20542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8492" name="Google Shape;8492;p164"/>
          <p:cNvSpPr txBox="1"/>
          <p:nvPr>
            <p:ph idx="3" type="subTitle"/>
          </p:nvPr>
        </p:nvSpPr>
        <p:spPr>
          <a:xfrm>
            <a:off x="2637825" y="2771708"/>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8493" name="Google Shape;8493;p164"/>
          <p:cNvSpPr txBox="1"/>
          <p:nvPr>
            <p:ph hasCustomPrompt="1" idx="4" type="title"/>
          </p:nvPr>
        </p:nvSpPr>
        <p:spPr>
          <a:xfrm>
            <a:off x="4341475" y="34259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8494" name="Google Shape;8494;p164"/>
          <p:cNvSpPr txBox="1"/>
          <p:nvPr>
            <p:ph idx="5" type="subTitle"/>
          </p:nvPr>
        </p:nvSpPr>
        <p:spPr>
          <a:xfrm>
            <a:off x="4341475" y="4143399"/>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8495" name="Google Shape;8495;p164"/>
          <p:cNvGrpSpPr/>
          <p:nvPr/>
        </p:nvGrpSpPr>
        <p:grpSpPr>
          <a:xfrm>
            <a:off x="-126025" y="-38150"/>
            <a:ext cx="9356675" cy="5181642"/>
            <a:chOff x="-126025" y="-38150"/>
            <a:chExt cx="9356675" cy="5181642"/>
          </a:xfrm>
        </p:grpSpPr>
        <p:grpSp>
          <p:nvGrpSpPr>
            <p:cNvPr id="8496" name="Google Shape;8496;p164"/>
            <p:cNvGrpSpPr/>
            <p:nvPr/>
          </p:nvGrpSpPr>
          <p:grpSpPr>
            <a:xfrm>
              <a:off x="6461476" y="-38150"/>
              <a:ext cx="2769173" cy="2097187"/>
              <a:chOff x="6461476" y="-38150"/>
              <a:chExt cx="2769173" cy="2097187"/>
            </a:xfrm>
          </p:grpSpPr>
          <p:sp>
            <p:nvSpPr>
              <p:cNvPr id="8497" name="Google Shape;8497;p164"/>
              <p:cNvSpPr/>
              <p:nvPr/>
            </p:nvSpPr>
            <p:spPr>
              <a:xfrm rot="5400000">
                <a:off x="8603152" y="1740534"/>
                <a:ext cx="273354" cy="236767"/>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8" name="Google Shape;8498;p164"/>
              <p:cNvSpPr/>
              <p:nvPr/>
            </p:nvSpPr>
            <p:spPr>
              <a:xfrm rot="5400000">
                <a:off x="8492852" y="1777659"/>
                <a:ext cx="109920" cy="9555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9" name="Google Shape;8499;p164"/>
              <p:cNvSpPr/>
              <p:nvPr/>
            </p:nvSpPr>
            <p:spPr>
              <a:xfrm rot="5400000">
                <a:off x="8753217" y="129327"/>
                <a:ext cx="167945" cy="145591"/>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0" name="Google Shape;8500;p164"/>
              <p:cNvSpPr/>
              <p:nvPr/>
            </p:nvSpPr>
            <p:spPr>
              <a:xfrm rot="5400000">
                <a:off x="8872435" y="1901803"/>
                <a:ext cx="168876" cy="14559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1" name="Google Shape;8501;p164"/>
              <p:cNvSpPr/>
              <p:nvPr/>
            </p:nvSpPr>
            <p:spPr>
              <a:xfrm rot="5400000">
                <a:off x="8718367" y="1517247"/>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2" name="Google Shape;8502;p164"/>
              <p:cNvSpPr/>
              <p:nvPr/>
            </p:nvSpPr>
            <p:spPr>
              <a:xfrm rot="5400000">
                <a:off x="8976054" y="624562"/>
                <a:ext cx="273354" cy="23583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3" name="Google Shape;8503;p164"/>
              <p:cNvSpPr/>
              <p:nvPr/>
            </p:nvSpPr>
            <p:spPr>
              <a:xfrm rot="5400000">
                <a:off x="8461145" y="624097"/>
                <a:ext cx="273354" cy="236767"/>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4" name="Google Shape;8504;p164"/>
              <p:cNvSpPr/>
              <p:nvPr/>
            </p:nvSpPr>
            <p:spPr>
              <a:xfrm rot="5400000">
                <a:off x="8718367" y="1070672"/>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5" name="Google Shape;8505;p164"/>
              <p:cNvSpPr/>
              <p:nvPr/>
            </p:nvSpPr>
            <p:spPr>
              <a:xfrm rot="5400000">
                <a:off x="8847450" y="401275"/>
                <a:ext cx="273354" cy="23583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6" name="Google Shape;8506;p164"/>
              <p:cNvSpPr/>
              <p:nvPr/>
            </p:nvSpPr>
            <p:spPr>
              <a:xfrm rot="5400000">
                <a:off x="8589749" y="400809"/>
                <a:ext cx="273354" cy="236767"/>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7" name="Google Shape;8507;p164"/>
              <p:cNvSpPr/>
              <p:nvPr/>
            </p:nvSpPr>
            <p:spPr>
              <a:xfrm rot="5400000">
                <a:off x="8847450" y="847850"/>
                <a:ext cx="273354" cy="23583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8" name="Google Shape;8508;p164"/>
              <p:cNvSpPr/>
              <p:nvPr/>
            </p:nvSpPr>
            <p:spPr>
              <a:xfrm rot="5400000">
                <a:off x="8461145" y="1070672"/>
                <a:ext cx="273354" cy="236767"/>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9" name="Google Shape;8509;p164"/>
              <p:cNvSpPr/>
              <p:nvPr/>
            </p:nvSpPr>
            <p:spPr>
              <a:xfrm rot="5400000">
                <a:off x="8589749" y="1293959"/>
                <a:ext cx="273354" cy="236767"/>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0" name="Google Shape;8510;p164"/>
              <p:cNvSpPr/>
              <p:nvPr/>
            </p:nvSpPr>
            <p:spPr>
              <a:xfrm rot="5400000">
                <a:off x="8589749" y="847384"/>
                <a:ext cx="273354" cy="236767"/>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1" name="Google Shape;8511;p164"/>
              <p:cNvSpPr/>
              <p:nvPr/>
            </p:nvSpPr>
            <p:spPr>
              <a:xfrm rot="5400000">
                <a:off x="8976054" y="1071137"/>
                <a:ext cx="273354" cy="235836"/>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2" name="Google Shape;8512;p164"/>
              <p:cNvSpPr/>
              <p:nvPr/>
            </p:nvSpPr>
            <p:spPr>
              <a:xfrm>
                <a:off x="8085769" y="12488"/>
                <a:ext cx="252500" cy="218703"/>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3" name="Google Shape;8513;p164"/>
              <p:cNvSpPr/>
              <p:nvPr/>
            </p:nvSpPr>
            <p:spPr>
              <a:xfrm>
                <a:off x="7200833" y="80681"/>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4" name="Google Shape;8514;p164"/>
              <p:cNvSpPr/>
              <p:nvPr/>
            </p:nvSpPr>
            <p:spPr>
              <a:xfrm>
                <a:off x="6788242" y="80681"/>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5" name="Google Shape;8515;p164"/>
              <p:cNvSpPr/>
              <p:nvPr/>
            </p:nvSpPr>
            <p:spPr>
              <a:xfrm>
                <a:off x="6461476" y="326586"/>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6" name="Google Shape;8516;p164"/>
              <p:cNvSpPr/>
              <p:nvPr/>
            </p:nvSpPr>
            <p:spPr>
              <a:xfrm>
                <a:off x="6616598" y="148838"/>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7" name="Google Shape;8517;p164"/>
              <p:cNvSpPr/>
              <p:nvPr/>
            </p:nvSpPr>
            <p:spPr>
              <a:xfrm>
                <a:off x="7613423" y="318331"/>
                <a:ext cx="252500" cy="218717"/>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8" name="Google Shape;8518;p164"/>
              <p:cNvSpPr/>
              <p:nvPr/>
            </p:nvSpPr>
            <p:spPr>
              <a:xfrm>
                <a:off x="7407128" y="-38150"/>
                <a:ext cx="252500" cy="218703"/>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9" name="Google Shape;8519;p164"/>
              <p:cNvSpPr/>
              <p:nvPr/>
            </p:nvSpPr>
            <p:spPr>
              <a:xfrm>
                <a:off x="7407128" y="199513"/>
                <a:ext cx="252500" cy="218703"/>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0" name="Google Shape;8520;p164"/>
              <p:cNvSpPr/>
              <p:nvPr/>
            </p:nvSpPr>
            <p:spPr>
              <a:xfrm>
                <a:off x="6994537" y="199513"/>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1" name="Google Shape;8521;p164"/>
              <p:cNvSpPr/>
              <p:nvPr/>
            </p:nvSpPr>
            <p:spPr>
              <a:xfrm>
                <a:off x="6788242" y="318331"/>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2" name="Google Shape;8522;p164"/>
              <p:cNvSpPr/>
              <p:nvPr/>
            </p:nvSpPr>
            <p:spPr>
              <a:xfrm>
                <a:off x="7725194" y="-38150"/>
                <a:ext cx="252500" cy="218703"/>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23" name="Google Shape;8523;p164"/>
            <p:cNvGrpSpPr/>
            <p:nvPr/>
          </p:nvGrpSpPr>
          <p:grpSpPr>
            <a:xfrm>
              <a:off x="-126025" y="1631312"/>
              <a:ext cx="1789371" cy="3512181"/>
              <a:chOff x="-126025" y="1631312"/>
              <a:chExt cx="1789371" cy="3512181"/>
            </a:xfrm>
          </p:grpSpPr>
          <p:sp>
            <p:nvSpPr>
              <p:cNvPr id="8524" name="Google Shape;8524;p164"/>
              <p:cNvSpPr/>
              <p:nvPr/>
            </p:nvSpPr>
            <p:spPr>
              <a:xfrm>
                <a:off x="141513" y="4068702"/>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5" name="Google Shape;8525;p164"/>
              <p:cNvSpPr/>
              <p:nvPr/>
            </p:nvSpPr>
            <p:spPr>
              <a:xfrm>
                <a:off x="676589"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6" name="Google Shape;8526;p164"/>
              <p:cNvSpPr/>
              <p:nvPr/>
            </p:nvSpPr>
            <p:spPr>
              <a:xfrm>
                <a:off x="141513"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7" name="Google Shape;8527;p164"/>
              <p:cNvSpPr/>
              <p:nvPr/>
            </p:nvSpPr>
            <p:spPr>
              <a:xfrm>
                <a:off x="141513" y="3142981"/>
                <a:ext cx="327472" cy="283641"/>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8" name="Google Shape;8528;p164"/>
              <p:cNvSpPr/>
              <p:nvPr/>
            </p:nvSpPr>
            <p:spPr>
              <a:xfrm>
                <a:off x="933998" y="4794285"/>
                <a:ext cx="201175" cy="175222"/>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9" name="Google Shape;8529;p164"/>
              <p:cNvSpPr/>
              <p:nvPr/>
            </p:nvSpPr>
            <p:spPr>
              <a:xfrm>
                <a:off x="409052" y="2718784"/>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0" name="Google Shape;8530;p164"/>
              <p:cNvSpPr/>
              <p:nvPr/>
            </p:nvSpPr>
            <p:spPr>
              <a:xfrm>
                <a:off x="46318" y="4431435"/>
                <a:ext cx="201194" cy="174501"/>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1" name="Google Shape;8531;p164"/>
              <p:cNvSpPr/>
              <p:nvPr/>
            </p:nvSpPr>
            <p:spPr>
              <a:xfrm>
                <a:off x="486113" y="4619784"/>
                <a:ext cx="201194" cy="174501"/>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2" name="Google Shape;8532;p164"/>
              <p:cNvSpPr/>
              <p:nvPr/>
            </p:nvSpPr>
            <p:spPr>
              <a:xfrm>
                <a:off x="517181" y="4068702"/>
                <a:ext cx="201194" cy="17441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3" name="Google Shape;8533;p164"/>
              <p:cNvSpPr/>
              <p:nvPr/>
            </p:nvSpPr>
            <p:spPr>
              <a:xfrm>
                <a:off x="-126025" y="3606399"/>
                <a:ext cx="327472" cy="28252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4" name="Google Shape;8534;p164"/>
              <p:cNvSpPr/>
              <p:nvPr/>
            </p:nvSpPr>
            <p:spPr>
              <a:xfrm>
                <a:off x="-126025" y="2988875"/>
                <a:ext cx="327472" cy="283658"/>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5" name="Google Shape;8535;p164"/>
              <p:cNvSpPr/>
              <p:nvPr/>
            </p:nvSpPr>
            <p:spPr>
              <a:xfrm>
                <a:off x="-126025" y="3914595"/>
                <a:ext cx="327472" cy="282543"/>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6" name="Google Shape;8536;p164"/>
              <p:cNvSpPr/>
              <p:nvPr/>
            </p:nvSpPr>
            <p:spPr>
              <a:xfrm>
                <a:off x="409051" y="3606399"/>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7" name="Google Shape;8537;p164"/>
              <p:cNvSpPr/>
              <p:nvPr/>
            </p:nvSpPr>
            <p:spPr>
              <a:xfrm>
                <a:off x="-126025" y="3297088"/>
                <a:ext cx="327472" cy="283641"/>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8" name="Google Shape;8538;p164"/>
              <p:cNvSpPr/>
              <p:nvPr/>
            </p:nvSpPr>
            <p:spPr>
              <a:xfrm>
                <a:off x="1293977" y="496900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9" name="Google Shape;8539;p164"/>
              <p:cNvSpPr/>
              <p:nvPr/>
            </p:nvSpPr>
            <p:spPr>
              <a:xfrm>
                <a:off x="1462152" y="486935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0" name="Google Shape;8540;p164"/>
              <p:cNvSpPr/>
              <p:nvPr/>
            </p:nvSpPr>
            <p:spPr>
              <a:xfrm rot="-5400000">
                <a:off x="-64227" y="1648210"/>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1" name="Google Shape;8541;p164"/>
              <p:cNvSpPr/>
              <p:nvPr/>
            </p:nvSpPr>
            <p:spPr>
              <a:xfrm rot="-5400000">
                <a:off x="-64233" y="2060794"/>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2" name="Google Shape;8542;p164"/>
              <p:cNvSpPr/>
              <p:nvPr/>
            </p:nvSpPr>
            <p:spPr>
              <a:xfrm rot="-5400000">
                <a:off x="188285" y="2478327"/>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3" name="Google Shape;8543;p164"/>
              <p:cNvSpPr/>
              <p:nvPr/>
            </p:nvSpPr>
            <p:spPr>
              <a:xfrm rot="-5400000">
                <a:off x="14232" y="2379081"/>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4" name="Google Shape;8544;p164"/>
              <p:cNvSpPr/>
              <p:nvPr/>
            </p:nvSpPr>
            <p:spPr>
              <a:xfrm rot="-5400000">
                <a:off x="54598" y="1854499"/>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5" name="Google Shape;8545;p164"/>
              <p:cNvSpPr/>
              <p:nvPr/>
            </p:nvSpPr>
            <p:spPr>
              <a:xfrm rot="-5400000">
                <a:off x="173423" y="2060787"/>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546" name="Google Shape;8546;p164"/>
          <p:cNvGrpSpPr/>
          <p:nvPr/>
        </p:nvGrpSpPr>
        <p:grpSpPr>
          <a:xfrm>
            <a:off x="-655270" y="-422250"/>
            <a:ext cx="10626457" cy="6042461"/>
            <a:chOff x="-655270" y="-422250"/>
            <a:chExt cx="10626457" cy="6042461"/>
          </a:xfrm>
        </p:grpSpPr>
        <p:pic>
          <p:nvPicPr>
            <p:cNvPr id="8547" name="Google Shape;8547;p164"/>
            <p:cNvPicPr preferRelativeResize="0"/>
            <p:nvPr/>
          </p:nvPicPr>
          <p:blipFill rotWithShape="1">
            <a:blip r:embed="rId2">
              <a:alphaModFix/>
            </a:blip>
            <a:srcRect b="31232" l="6472" r="0" t="4396"/>
            <a:stretch/>
          </p:blipFill>
          <p:spPr>
            <a:xfrm rot="3685282">
              <a:off x="7576840" y="174528"/>
              <a:ext cx="2299167" cy="1582494"/>
            </a:xfrm>
            <a:prstGeom prst="rect">
              <a:avLst/>
            </a:prstGeom>
            <a:noFill/>
            <a:ln>
              <a:noFill/>
            </a:ln>
          </p:spPr>
        </p:pic>
        <p:pic>
          <p:nvPicPr>
            <p:cNvPr id="8548" name="Google Shape;8548;p164"/>
            <p:cNvPicPr preferRelativeResize="0"/>
            <p:nvPr/>
          </p:nvPicPr>
          <p:blipFill rotWithShape="1">
            <a:blip r:embed="rId3">
              <a:alphaModFix/>
            </a:blip>
            <a:srcRect b="21747" l="19248" r="24635" t="9343"/>
            <a:stretch/>
          </p:blipFill>
          <p:spPr>
            <a:xfrm rot="-1583665">
              <a:off x="-279067" y="3258515"/>
              <a:ext cx="1703708" cy="2092048"/>
            </a:xfrm>
            <a:prstGeom prst="rect">
              <a:avLst/>
            </a:prstGeom>
            <a:noFill/>
            <a:ln>
              <a:noFill/>
            </a:ln>
          </p:spPr>
        </p:pic>
      </p:gr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8549" name="Shape 8549"/>
        <p:cNvGrpSpPr/>
        <p:nvPr/>
      </p:nvGrpSpPr>
      <p:grpSpPr>
        <a:xfrm>
          <a:off x="0" y="0"/>
          <a:ext cx="0" cy="0"/>
          <a:chOff x="0" y="0"/>
          <a:chExt cx="0" cy="0"/>
        </a:xfrm>
      </p:grpSpPr>
      <p:grpSp>
        <p:nvGrpSpPr>
          <p:cNvPr id="8550" name="Google Shape;8550;p165"/>
          <p:cNvGrpSpPr/>
          <p:nvPr/>
        </p:nvGrpSpPr>
        <p:grpSpPr>
          <a:xfrm>
            <a:off x="-1520531" y="-479924"/>
            <a:ext cx="10914705" cy="7561406"/>
            <a:chOff x="-1520531" y="-479924"/>
            <a:chExt cx="10914705" cy="7561406"/>
          </a:xfrm>
        </p:grpSpPr>
        <p:grpSp>
          <p:nvGrpSpPr>
            <p:cNvPr id="8551" name="Google Shape;8551;p165"/>
            <p:cNvGrpSpPr/>
            <p:nvPr/>
          </p:nvGrpSpPr>
          <p:grpSpPr>
            <a:xfrm flipH="1" rot="10800000">
              <a:off x="6895449" y="-290854"/>
              <a:ext cx="2498725" cy="2732343"/>
              <a:chOff x="6895449" y="2765296"/>
              <a:chExt cx="2498725" cy="2732343"/>
            </a:xfrm>
          </p:grpSpPr>
          <p:sp>
            <p:nvSpPr>
              <p:cNvPr id="8552" name="Google Shape;8552;p165"/>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3" name="Google Shape;8553;p165"/>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4" name="Google Shape;8554;p165"/>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5" name="Google Shape;8555;p165"/>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6" name="Google Shape;8556;p165"/>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7" name="Google Shape;8557;p165"/>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8" name="Google Shape;8558;p165"/>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9" name="Google Shape;8559;p165"/>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0" name="Google Shape;8560;p165"/>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1" name="Google Shape;8561;p165"/>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2" name="Google Shape;8562;p165"/>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3" name="Google Shape;8563;p165"/>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4" name="Google Shape;8564;p165"/>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5" name="Google Shape;8565;p165"/>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6" name="Google Shape;8566;p165"/>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7" name="Google Shape;8567;p165"/>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8" name="Google Shape;8568;p165"/>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9" name="Google Shape;8569;p165"/>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0" name="Google Shape;8570;p165"/>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1" name="Google Shape;8571;p165"/>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2" name="Google Shape;8572;p165"/>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3" name="Google Shape;8573;p165"/>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4" name="Google Shape;8574;p165"/>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5" name="Google Shape;8575;p165"/>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6" name="Google Shape;8576;p165"/>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7" name="Google Shape;8577;p165"/>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8" name="Google Shape;8578;p165"/>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9" name="Google Shape;8579;p165"/>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0" name="Google Shape;8580;p165"/>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1" name="Google Shape;8581;p165"/>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82" name="Google Shape;8582;p165"/>
            <p:cNvGrpSpPr/>
            <p:nvPr/>
          </p:nvGrpSpPr>
          <p:grpSpPr>
            <a:xfrm rot="10800000">
              <a:off x="-1426009" y="3658414"/>
              <a:ext cx="2478457" cy="3423068"/>
              <a:chOff x="-324551" y="-11"/>
              <a:chExt cx="2478457" cy="3423068"/>
            </a:xfrm>
          </p:grpSpPr>
          <p:sp>
            <p:nvSpPr>
              <p:cNvPr id="8583" name="Google Shape;8583;p165"/>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4" name="Google Shape;8584;p165"/>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5" name="Google Shape;8585;p165"/>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6" name="Google Shape;8586;p165"/>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7" name="Google Shape;8587;p165"/>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8" name="Google Shape;8588;p165"/>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9" name="Google Shape;8589;p165"/>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0" name="Google Shape;8590;p165"/>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1" name="Google Shape;8591;p165"/>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2" name="Google Shape;8592;p165"/>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3" name="Google Shape;8593;p165"/>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4" name="Google Shape;8594;p165"/>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5" name="Google Shape;8595;p165"/>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6" name="Google Shape;8596;p165"/>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7" name="Google Shape;8597;p165"/>
              <p:cNvSpPr/>
              <p:nvPr/>
            </p:nvSpPr>
            <p:spPr>
              <a:xfrm>
                <a:off x="323283" y="326325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8" name="Google Shape;8598;p165"/>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9" name="Google Shape;8599;p165"/>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0" name="Google Shape;8600;p165"/>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1" name="Google Shape;8601;p165"/>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2" name="Google Shape;8602;p165"/>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3" name="Google Shape;8603;p165"/>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4" name="Google Shape;8604;p165"/>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5" name="Google Shape;8605;p165"/>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6" name="Google Shape;8606;p165"/>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7" name="Google Shape;8607;p165"/>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8" name="Google Shape;8608;p165"/>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9" name="Google Shape;8609;p165"/>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0" name="Google Shape;8610;p165"/>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1" name="Google Shape;8611;p165"/>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2" name="Google Shape;8612;p165"/>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13" name="Google Shape;8613;p165"/>
              <p:cNvGrpSpPr/>
              <p:nvPr/>
            </p:nvGrpSpPr>
            <p:grpSpPr>
              <a:xfrm>
                <a:off x="-324551" y="141096"/>
                <a:ext cx="789883" cy="1953177"/>
                <a:chOff x="2886825" y="590200"/>
                <a:chExt cx="1256975" cy="3108175"/>
              </a:xfrm>
            </p:grpSpPr>
            <p:sp>
              <p:nvSpPr>
                <p:cNvPr id="8614" name="Google Shape;8614;p165"/>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5" name="Google Shape;8615;p165"/>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6" name="Google Shape;8616;p165"/>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17" name="Google Shape;8617;p165"/>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8" name="Google Shape;8618;p165"/>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9" name="Google Shape;8619;p165"/>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0" name="Google Shape;8620;p165"/>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1" name="Google Shape;8621;p165"/>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2" name="Google Shape;8622;p165"/>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3" name="Google Shape;8623;p165"/>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4" name="Google Shape;8624;p165"/>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25" name="Google Shape;8625;p165"/>
            <p:cNvGrpSpPr/>
            <p:nvPr/>
          </p:nvGrpSpPr>
          <p:grpSpPr>
            <a:xfrm flipH="1" rot="10800000">
              <a:off x="-1520531" y="-479924"/>
              <a:ext cx="2941933" cy="3110486"/>
              <a:chOff x="-374481" y="3970996"/>
              <a:chExt cx="2941933" cy="3110486"/>
            </a:xfrm>
          </p:grpSpPr>
          <p:grpSp>
            <p:nvGrpSpPr>
              <p:cNvPr id="8626" name="Google Shape;8626;p165"/>
              <p:cNvGrpSpPr/>
              <p:nvPr/>
            </p:nvGrpSpPr>
            <p:grpSpPr>
              <a:xfrm rot="-5400000">
                <a:off x="-458757" y="4055272"/>
                <a:ext cx="3110486" cy="2941933"/>
                <a:chOff x="363575" y="365650"/>
                <a:chExt cx="4949850" cy="4681625"/>
              </a:xfrm>
            </p:grpSpPr>
            <p:sp>
              <p:nvSpPr>
                <p:cNvPr id="8627" name="Google Shape;8627;p165"/>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8" name="Google Shape;8628;p165"/>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9" name="Google Shape;8629;p165"/>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0" name="Google Shape;8630;p165"/>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1" name="Google Shape;8631;p165"/>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2" name="Google Shape;8632;p165"/>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3" name="Google Shape;8633;p165"/>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4" name="Google Shape;8634;p165"/>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5" name="Google Shape;8635;p165"/>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6" name="Google Shape;8636;p165"/>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7" name="Google Shape;8637;p165"/>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8" name="Google Shape;8638;p165"/>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9" name="Google Shape;8639;p165"/>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0" name="Google Shape;8640;p165"/>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1" name="Google Shape;8641;p165"/>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2" name="Google Shape;8642;p165"/>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3" name="Google Shape;8643;p165"/>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4" name="Google Shape;8644;p165"/>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5" name="Google Shape;8645;p165"/>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6" name="Google Shape;8646;p165"/>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7" name="Google Shape;8647;p165"/>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8" name="Google Shape;8648;p165"/>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9" name="Google Shape;8649;p165"/>
              <p:cNvGrpSpPr/>
              <p:nvPr/>
            </p:nvGrpSpPr>
            <p:grpSpPr>
              <a:xfrm rot="-5400000">
                <a:off x="-174571" y="4016084"/>
                <a:ext cx="2259868" cy="2659687"/>
                <a:chOff x="1327325" y="365650"/>
                <a:chExt cx="3596225" cy="4232475"/>
              </a:xfrm>
            </p:grpSpPr>
            <p:sp>
              <p:nvSpPr>
                <p:cNvPr id="8650" name="Google Shape;8650;p165"/>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1" name="Google Shape;8651;p165"/>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2" name="Google Shape;8652;p165"/>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3" name="Google Shape;8653;p165"/>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4" name="Google Shape;8654;p165"/>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5" name="Google Shape;8655;p165"/>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6" name="Google Shape;8656;p165"/>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7" name="Google Shape;8657;p16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8" name="Google Shape;8658;p165"/>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9" name="Google Shape;8659;p165"/>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0" name="Google Shape;8660;p165"/>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1" name="Google Shape;8661;p16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2" name="Google Shape;8662;p16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3" name="Google Shape;8663;p16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4" name="Google Shape;8664;p165"/>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5" name="Google Shape;8665;p165"/>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6" name="Google Shape;8666;p165"/>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7" name="Google Shape;8667;p165"/>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8" name="Google Shape;8668;p165"/>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9" name="Google Shape;8669;p165"/>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0" name="Google Shape;8670;p165"/>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671" name="Google Shape;8671;p165"/>
            <p:cNvGrpSpPr/>
            <p:nvPr/>
          </p:nvGrpSpPr>
          <p:grpSpPr>
            <a:xfrm flipH="1" rot="10800000">
              <a:off x="7435898" y="3840246"/>
              <a:ext cx="1878185" cy="1451618"/>
              <a:chOff x="7508523" y="-126454"/>
              <a:chExt cx="1878185" cy="1451618"/>
            </a:xfrm>
          </p:grpSpPr>
          <p:sp>
            <p:nvSpPr>
              <p:cNvPr id="8672" name="Google Shape;8672;p165"/>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3" name="Google Shape;8673;p165"/>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4" name="Google Shape;8674;p165"/>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5" name="Google Shape;8675;p165"/>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6" name="Google Shape;8676;p165"/>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7" name="Google Shape;8677;p165"/>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8" name="Google Shape;8678;p165"/>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9" name="Google Shape;8679;p165"/>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0" name="Google Shape;8680;p165"/>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1" name="Google Shape;8681;p165"/>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2" name="Google Shape;8682;p165"/>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3" name="Google Shape;8683;p165"/>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4" name="Google Shape;8684;p165"/>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5" name="Google Shape;8685;p165"/>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686" name="Google Shape;8686;p165"/>
          <p:cNvGrpSpPr/>
          <p:nvPr/>
        </p:nvGrpSpPr>
        <p:grpSpPr>
          <a:xfrm>
            <a:off x="-405226" y="66249"/>
            <a:ext cx="9466721" cy="4801848"/>
            <a:chOff x="-405226" y="66249"/>
            <a:chExt cx="9466721" cy="4801848"/>
          </a:xfrm>
        </p:grpSpPr>
        <p:pic>
          <p:nvPicPr>
            <p:cNvPr id="8687" name="Google Shape;8687;p165"/>
            <p:cNvPicPr preferRelativeResize="0"/>
            <p:nvPr/>
          </p:nvPicPr>
          <p:blipFill rotWithShape="1">
            <a:blip r:embed="rId2">
              <a:alphaModFix/>
            </a:blip>
            <a:srcRect b="0" l="0" r="29612" t="0"/>
            <a:stretch/>
          </p:blipFill>
          <p:spPr>
            <a:xfrm rot="2150156">
              <a:off x="-86132" y="223454"/>
              <a:ext cx="993337" cy="1411216"/>
            </a:xfrm>
            <a:prstGeom prst="rect">
              <a:avLst/>
            </a:prstGeom>
            <a:noFill/>
            <a:ln>
              <a:noFill/>
            </a:ln>
          </p:spPr>
        </p:pic>
        <p:pic>
          <p:nvPicPr>
            <p:cNvPr id="8688" name="Google Shape;8688;p165"/>
            <p:cNvPicPr preferRelativeResize="0"/>
            <p:nvPr/>
          </p:nvPicPr>
          <p:blipFill>
            <a:blip r:embed="rId3">
              <a:alphaModFix/>
            </a:blip>
            <a:stretch>
              <a:fillRect/>
            </a:stretch>
          </p:blipFill>
          <p:spPr>
            <a:xfrm rot="385116">
              <a:off x="8122696" y="3929298"/>
              <a:ext cx="891750" cy="891750"/>
            </a:xfrm>
            <a:prstGeom prst="rect">
              <a:avLst/>
            </a:prstGeom>
            <a:noFill/>
            <a:ln>
              <a:noFill/>
            </a:ln>
          </p:spPr>
        </p:pic>
      </p:grpSp>
      <p:sp>
        <p:nvSpPr>
          <p:cNvPr id="8689" name="Google Shape;8689;p165"/>
          <p:cNvSpPr txBox="1"/>
          <p:nvPr>
            <p:ph type="title"/>
          </p:nvPr>
        </p:nvSpPr>
        <p:spPr>
          <a:xfrm>
            <a:off x="2347950" y="540000"/>
            <a:ext cx="4448100" cy="893700"/>
          </a:xfrm>
          <a:prstGeom prst="rect">
            <a:avLst/>
          </a:prstGeom>
        </p:spPr>
        <p:txBody>
          <a:bodyPr anchorCtr="0" anchor="t" bIns="91425" lIns="91425" spcFirstLastPara="1" rIns="91425" wrap="square" tIns="91425">
            <a:noAutofit/>
          </a:bodyPr>
          <a:lstStyle>
            <a:lvl1pPr lvl="0" algn="ctr">
              <a:spcBef>
                <a:spcPts val="0"/>
              </a:spcBef>
              <a:spcAft>
                <a:spcPts val="0"/>
              </a:spcAft>
              <a:buSzPts val="6000"/>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690" name="Google Shape;8690;p165"/>
          <p:cNvSpPr txBox="1"/>
          <p:nvPr>
            <p:ph idx="1" type="subTitle"/>
          </p:nvPr>
        </p:nvSpPr>
        <p:spPr>
          <a:xfrm>
            <a:off x="2347900" y="1573401"/>
            <a:ext cx="4448100" cy="11439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691" name="Google Shape;8691;p165"/>
          <p:cNvSpPr txBox="1"/>
          <p:nvPr/>
        </p:nvSpPr>
        <p:spPr>
          <a:xfrm>
            <a:off x="2099100" y="3647400"/>
            <a:ext cx="4945800" cy="55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1"/>
                </a:solidFill>
                <a:latin typeface="Manrope"/>
                <a:ea typeface="Manrope"/>
                <a:cs typeface="Manrope"/>
                <a:sym typeface="Manrope"/>
              </a:rPr>
              <a:t>CREDITS: This presentation template was created by </a:t>
            </a:r>
            <a:r>
              <a:rPr b="1" lang="en" sz="1200" u="sng">
                <a:solidFill>
                  <a:schemeClr val="hlink"/>
                </a:solidFill>
                <a:latin typeface="Manrope"/>
                <a:ea typeface="Manrope"/>
                <a:cs typeface="Manrope"/>
                <a:sym typeface="Manrope"/>
                <a:hlinkClick r:id="rId4"/>
              </a:rPr>
              <a:t>Slidesgo</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includes icons by</a:t>
            </a:r>
            <a:r>
              <a:rPr b="1" lang="en" sz="1200">
                <a:solidFill>
                  <a:schemeClr val="dk1"/>
                </a:solidFill>
                <a:latin typeface="Manrope"/>
                <a:ea typeface="Manrope"/>
                <a:cs typeface="Manrope"/>
                <a:sym typeface="Manrope"/>
              </a:rPr>
              <a:t> </a:t>
            </a:r>
            <a:r>
              <a:rPr b="1" lang="en" sz="1200" u="sng">
                <a:solidFill>
                  <a:schemeClr val="dk1"/>
                </a:solidFill>
                <a:latin typeface="Manrope"/>
                <a:ea typeface="Manrope"/>
                <a:cs typeface="Manrope"/>
                <a:sym typeface="Manrope"/>
                <a:hlinkClick r:id="rId5">
                  <a:extLst>
                    <a:ext uri="{A12FA001-AC4F-418D-AE19-62706E023703}">
                      <ahyp:hlinkClr val="tx"/>
                    </a:ext>
                  </a:extLst>
                </a:hlinkClick>
              </a:rPr>
              <a:t>Flaticon</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infographics &amp; images by </a:t>
            </a:r>
            <a:r>
              <a:rPr b="1" lang="en" sz="1200" u="sng">
                <a:solidFill>
                  <a:schemeClr val="dk1"/>
                </a:solidFill>
                <a:latin typeface="Manrope"/>
                <a:ea typeface="Manrope"/>
                <a:cs typeface="Manrope"/>
                <a:sym typeface="Manrope"/>
                <a:hlinkClick r:id="rId6">
                  <a:extLst>
                    <a:ext uri="{A12FA001-AC4F-418D-AE19-62706E023703}">
                      <ahyp:hlinkClr val="tx"/>
                    </a:ext>
                  </a:extLst>
                </a:hlinkClick>
              </a:rPr>
              <a:t>Freepik</a:t>
            </a:r>
            <a:r>
              <a:rPr b="1" lang="en" sz="1200" u="sng">
                <a:solidFill>
                  <a:schemeClr val="dk1"/>
                </a:solidFill>
                <a:latin typeface="Manrope"/>
                <a:ea typeface="Manrope"/>
                <a:cs typeface="Manrope"/>
                <a:sym typeface="Manrope"/>
              </a:rPr>
              <a:t> </a:t>
            </a:r>
            <a:endParaRPr b="1" sz="1200" u="sng">
              <a:solidFill>
                <a:schemeClr val="dk1"/>
              </a:solidFill>
              <a:latin typeface="Manrope"/>
              <a:ea typeface="Manrope"/>
              <a:cs typeface="Manrope"/>
              <a:sym typeface="Manrop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7" name="Shape 427"/>
        <p:cNvGrpSpPr/>
        <p:nvPr/>
      </p:nvGrpSpPr>
      <p:grpSpPr>
        <a:xfrm>
          <a:off x="0" y="0"/>
          <a:ext cx="0" cy="0"/>
          <a:chOff x="0" y="0"/>
          <a:chExt cx="0" cy="0"/>
        </a:xfrm>
      </p:grpSpPr>
      <p:sp>
        <p:nvSpPr>
          <p:cNvPr id="428" name="Google Shape;428;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429" name="Google Shape;429;p18"/>
          <p:cNvGrpSpPr/>
          <p:nvPr/>
        </p:nvGrpSpPr>
        <p:grpSpPr>
          <a:xfrm>
            <a:off x="-145710" y="1386445"/>
            <a:ext cx="9383341" cy="3832482"/>
            <a:chOff x="-145710" y="1386445"/>
            <a:chExt cx="9383341" cy="3832482"/>
          </a:xfrm>
        </p:grpSpPr>
        <p:grpSp>
          <p:nvGrpSpPr>
            <p:cNvPr id="430" name="Google Shape;430;p18"/>
            <p:cNvGrpSpPr/>
            <p:nvPr/>
          </p:nvGrpSpPr>
          <p:grpSpPr>
            <a:xfrm>
              <a:off x="-145710" y="1386445"/>
              <a:ext cx="736979" cy="1645115"/>
              <a:chOff x="-145710" y="1386445"/>
              <a:chExt cx="736979" cy="1645115"/>
            </a:xfrm>
          </p:grpSpPr>
          <p:grpSp>
            <p:nvGrpSpPr>
              <p:cNvPr id="431" name="Google Shape;431;p18"/>
              <p:cNvGrpSpPr/>
              <p:nvPr/>
            </p:nvGrpSpPr>
            <p:grpSpPr>
              <a:xfrm>
                <a:off x="-145710" y="1824882"/>
                <a:ext cx="736979" cy="1206678"/>
                <a:chOff x="-145710" y="-63843"/>
                <a:chExt cx="736979" cy="1206678"/>
              </a:xfrm>
            </p:grpSpPr>
            <p:sp>
              <p:nvSpPr>
                <p:cNvPr id="432" name="Google Shape;432;p18"/>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8"/>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8"/>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8"/>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8"/>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8"/>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 name="Google Shape;441;p18"/>
              <p:cNvGrpSpPr/>
              <p:nvPr/>
            </p:nvGrpSpPr>
            <p:grpSpPr>
              <a:xfrm>
                <a:off x="-23637" y="1386445"/>
                <a:ext cx="358448" cy="487220"/>
                <a:chOff x="-19537" y="-63843"/>
                <a:chExt cx="358448" cy="487220"/>
              </a:xfrm>
            </p:grpSpPr>
            <p:sp>
              <p:nvSpPr>
                <p:cNvPr id="442" name="Google Shape;442;p18"/>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8"/>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4" name="Google Shape;444;p18"/>
            <p:cNvGrpSpPr/>
            <p:nvPr/>
          </p:nvGrpSpPr>
          <p:grpSpPr>
            <a:xfrm>
              <a:off x="7623926" y="4379978"/>
              <a:ext cx="1613705" cy="838949"/>
              <a:chOff x="7623926" y="4379978"/>
              <a:chExt cx="1613705" cy="838949"/>
            </a:xfrm>
          </p:grpSpPr>
          <p:sp>
            <p:nvSpPr>
              <p:cNvPr id="445" name="Google Shape;445;p18"/>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8"/>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8"/>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8"/>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8"/>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8"/>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8"/>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8"/>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8"/>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8"/>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8"/>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8"/>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8"/>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59" name="Google Shape;459;p18"/>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8692" name="Shape 8692"/>
        <p:cNvGrpSpPr/>
        <p:nvPr/>
      </p:nvGrpSpPr>
      <p:grpSpPr>
        <a:xfrm>
          <a:off x="0" y="0"/>
          <a:ext cx="0" cy="0"/>
          <a:chOff x="0" y="0"/>
          <a:chExt cx="0" cy="0"/>
        </a:xfrm>
      </p:grpSpPr>
      <p:grpSp>
        <p:nvGrpSpPr>
          <p:cNvPr id="8693" name="Google Shape;8693;p166"/>
          <p:cNvGrpSpPr/>
          <p:nvPr/>
        </p:nvGrpSpPr>
        <p:grpSpPr>
          <a:xfrm flipH="1" rot="10800000">
            <a:off x="-2028666" y="-244304"/>
            <a:ext cx="15057473" cy="5703079"/>
            <a:chOff x="-2028666" y="-396704"/>
            <a:chExt cx="15057473" cy="5703079"/>
          </a:xfrm>
        </p:grpSpPr>
        <p:grpSp>
          <p:nvGrpSpPr>
            <p:cNvPr id="8694" name="Google Shape;8694;p166"/>
            <p:cNvGrpSpPr/>
            <p:nvPr/>
          </p:nvGrpSpPr>
          <p:grpSpPr>
            <a:xfrm>
              <a:off x="-2028666" y="1882896"/>
              <a:ext cx="5483773" cy="3423479"/>
              <a:chOff x="-2028666" y="1882896"/>
              <a:chExt cx="5483773" cy="3423479"/>
            </a:xfrm>
          </p:grpSpPr>
          <p:sp>
            <p:nvSpPr>
              <p:cNvPr id="8695" name="Google Shape;8695;p166"/>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6" name="Google Shape;8696;p166"/>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7" name="Google Shape;8697;p166"/>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8" name="Google Shape;8698;p166"/>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9" name="Google Shape;8699;p166"/>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0" name="Google Shape;8700;p166"/>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1" name="Google Shape;8701;p166"/>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2" name="Google Shape;8702;p166"/>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3" name="Google Shape;8703;p166"/>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4" name="Google Shape;8704;p166"/>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5" name="Google Shape;8705;p166"/>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6" name="Google Shape;8706;p166"/>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7" name="Google Shape;8707;p166"/>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8" name="Google Shape;8708;p166"/>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9" name="Google Shape;8709;p166"/>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0" name="Google Shape;8710;p166"/>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1" name="Google Shape;8711;p166"/>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2" name="Google Shape;8712;p166"/>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3" name="Google Shape;8713;p166"/>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4" name="Google Shape;8714;p166"/>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5" name="Google Shape;8715;p166"/>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6" name="Google Shape;8716;p166"/>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7" name="Google Shape;8717;p166"/>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8" name="Google Shape;8718;p166"/>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9" name="Google Shape;8719;p166"/>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0" name="Google Shape;8720;p166"/>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1" name="Google Shape;8721;p166"/>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2" name="Google Shape;8722;p166"/>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3" name="Google Shape;8723;p166"/>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4" name="Google Shape;8724;p166"/>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5" name="Google Shape;8725;p166"/>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6" name="Google Shape;8726;p166"/>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7" name="Google Shape;8727;p166"/>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8" name="Google Shape;8728;p166"/>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9" name="Google Shape;8729;p166"/>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0" name="Google Shape;8730;p166"/>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1" name="Google Shape;8731;p166"/>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2" name="Google Shape;8732;p166"/>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3" name="Google Shape;8733;p166"/>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4" name="Google Shape;8734;p166"/>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5" name="Google Shape;8735;p166"/>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6" name="Google Shape;8736;p166"/>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7" name="Google Shape;8737;p166"/>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8" name="Google Shape;8738;p166"/>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9" name="Google Shape;8739;p166"/>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0" name="Google Shape;8740;p166"/>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1" name="Google Shape;8741;p166"/>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2" name="Google Shape;8742;p166"/>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3" name="Google Shape;8743;p166"/>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4" name="Google Shape;8744;p166"/>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5" name="Google Shape;8745;p166"/>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6" name="Google Shape;8746;p166"/>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7" name="Google Shape;8747;p166"/>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8" name="Google Shape;8748;p166"/>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9" name="Google Shape;8749;p166"/>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0" name="Google Shape;8750;p166"/>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1" name="Google Shape;8751;p166"/>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2" name="Google Shape;8752;p166"/>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3" name="Google Shape;8753;p166"/>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54" name="Google Shape;8754;p166"/>
            <p:cNvGrpSpPr/>
            <p:nvPr/>
          </p:nvGrpSpPr>
          <p:grpSpPr>
            <a:xfrm>
              <a:off x="7225437" y="-396704"/>
              <a:ext cx="5803371" cy="3423479"/>
              <a:chOff x="-2348263" y="1882896"/>
              <a:chExt cx="5803371" cy="3423479"/>
            </a:xfrm>
          </p:grpSpPr>
          <p:sp>
            <p:nvSpPr>
              <p:cNvPr id="8755" name="Google Shape;8755;p166"/>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6" name="Google Shape;8756;p166"/>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7" name="Google Shape;8757;p166"/>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8" name="Google Shape;8758;p166"/>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9" name="Google Shape;8759;p166"/>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0" name="Google Shape;8760;p166"/>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1" name="Google Shape;8761;p166"/>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2" name="Google Shape;8762;p166"/>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3" name="Google Shape;8763;p166"/>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4" name="Google Shape;8764;p166"/>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5" name="Google Shape;8765;p166"/>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6" name="Google Shape;8766;p166"/>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7" name="Google Shape;8767;p166"/>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8" name="Google Shape;8768;p166"/>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9" name="Google Shape;8769;p166"/>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0" name="Google Shape;8770;p166"/>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1" name="Google Shape;8771;p166"/>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2" name="Google Shape;8772;p166"/>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3" name="Google Shape;8773;p166"/>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4" name="Google Shape;8774;p166"/>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5" name="Google Shape;8775;p166"/>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6" name="Google Shape;8776;p166"/>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7" name="Google Shape;8777;p166"/>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8" name="Google Shape;8778;p166"/>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9" name="Google Shape;8779;p166"/>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0" name="Google Shape;8780;p166"/>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1" name="Google Shape;8781;p166"/>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2" name="Google Shape;8782;p166"/>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3" name="Google Shape;8783;p166"/>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4" name="Google Shape;8784;p166"/>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5" name="Google Shape;8785;p166"/>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6" name="Google Shape;8786;p166"/>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7" name="Google Shape;8787;p166"/>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8" name="Google Shape;8788;p166"/>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9" name="Google Shape;8789;p166"/>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0" name="Google Shape;8790;p166"/>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1" name="Google Shape;8791;p166"/>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2" name="Google Shape;8792;p166"/>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3" name="Google Shape;8793;p166"/>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4" name="Google Shape;8794;p166"/>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5" name="Google Shape;8795;p166"/>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6" name="Google Shape;8796;p166"/>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7" name="Google Shape;8797;p166"/>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8" name="Google Shape;8798;p166"/>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9" name="Google Shape;8799;p166"/>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0" name="Google Shape;8800;p166"/>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1" name="Google Shape;8801;p166"/>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2" name="Google Shape;8802;p166"/>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3" name="Google Shape;8803;p166"/>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4" name="Google Shape;8804;p166"/>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5" name="Google Shape;8805;p166"/>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6" name="Google Shape;8806;p166"/>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7" name="Google Shape;8807;p166"/>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8" name="Google Shape;8808;p166"/>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9" name="Google Shape;8809;p166"/>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0" name="Google Shape;8810;p166"/>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1" name="Google Shape;8811;p166"/>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2" name="Google Shape;8812;p166"/>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3" name="Google Shape;8813;p166"/>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14" name="Google Shape;8814;p166"/>
            <p:cNvGrpSpPr/>
            <p:nvPr/>
          </p:nvGrpSpPr>
          <p:grpSpPr>
            <a:xfrm>
              <a:off x="0" y="0"/>
              <a:ext cx="2525467" cy="1155154"/>
              <a:chOff x="0" y="0"/>
              <a:chExt cx="2525467" cy="1155154"/>
            </a:xfrm>
          </p:grpSpPr>
          <p:sp>
            <p:nvSpPr>
              <p:cNvPr id="8815" name="Google Shape;8815;p166"/>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6" name="Google Shape;8816;p166"/>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7" name="Google Shape;8817;p166"/>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8" name="Google Shape;8818;p166"/>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9" name="Google Shape;8819;p166"/>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0" name="Google Shape;8820;p166"/>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1" name="Google Shape;8821;p166"/>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2" name="Google Shape;8822;p166"/>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3" name="Google Shape;8823;p166"/>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4" name="Google Shape;8824;p166"/>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5" name="Google Shape;8825;p166"/>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6" name="Google Shape;8826;p166"/>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7" name="Google Shape;8827;p166"/>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8" name="Google Shape;8828;p166"/>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9" name="Google Shape;8829;p166"/>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0" name="Google Shape;8830;p166"/>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831" name="Google Shape;8831;p166"/>
          <p:cNvPicPr preferRelativeResize="0"/>
          <p:nvPr/>
        </p:nvPicPr>
        <p:blipFill>
          <a:blip r:embed="rId2">
            <a:alphaModFix/>
          </a:blip>
          <a:stretch>
            <a:fillRect/>
          </a:stretch>
        </p:blipFill>
        <p:spPr>
          <a:xfrm rot="385112">
            <a:off x="7989686" y="3472688"/>
            <a:ext cx="1587078" cy="1587078"/>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8832" name="Shape 8832"/>
        <p:cNvGrpSpPr/>
        <p:nvPr/>
      </p:nvGrpSpPr>
      <p:grpSpPr>
        <a:xfrm>
          <a:off x="0" y="0"/>
          <a:ext cx="0" cy="0"/>
          <a:chOff x="0" y="0"/>
          <a:chExt cx="0" cy="0"/>
        </a:xfrm>
      </p:grpSpPr>
      <p:grpSp>
        <p:nvGrpSpPr>
          <p:cNvPr id="8833" name="Google Shape;8833;p167"/>
          <p:cNvGrpSpPr/>
          <p:nvPr/>
        </p:nvGrpSpPr>
        <p:grpSpPr>
          <a:xfrm flipH="1" rot="10800000">
            <a:off x="-124215" y="-129050"/>
            <a:ext cx="9603607" cy="5473391"/>
            <a:chOff x="-124215" y="-357650"/>
            <a:chExt cx="9603607" cy="5473391"/>
          </a:xfrm>
        </p:grpSpPr>
        <p:grpSp>
          <p:nvGrpSpPr>
            <p:cNvPr id="8834" name="Google Shape;8834;p167"/>
            <p:cNvGrpSpPr/>
            <p:nvPr/>
          </p:nvGrpSpPr>
          <p:grpSpPr>
            <a:xfrm flipH="1">
              <a:off x="8000600" y="1111253"/>
              <a:ext cx="1478792" cy="4004488"/>
              <a:chOff x="-206225" y="1111253"/>
              <a:chExt cx="1478792" cy="4004488"/>
            </a:xfrm>
          </p:grpSpPr>
          <p:sp>
            <p:nvSpPr>
              <p:cNvPr id="8835" name="Google Shape;8835;p167"/>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6" name="Google Shape;8836;p167"/>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7" name="Google Shape;8837;p167"/>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8" name="Google Shape;8838;p167"/>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9" name="Google Shape;8839;p167"/>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0" name="Google Shape;8840;p167"/>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1" name="Google Shape;8841;p167"/>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2" name="Google Shape;8842;p167"/>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3" name="Google Shape;8843;p167"/>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4" name="Google Shape;8844;p167"/>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5" name="Google Shape;8845;p167"/>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6" name="Google Shape;8846;p167"/>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7" name="Google Shape;8847;p167"/>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8" name="Google Shape;8848;p167"/>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9" name="Google Shape;8849;p167"/>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0" name="Google Shape;8850;p167"/>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1" name="Google Shape;8851;p167"/>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2" name="Google Shape;8852;p167"/>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3" name="Google Shape;8853;p167"/>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4" name="Google Shape;8854;p167"/>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5" name="Google Shape;8855;p167"/>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6" name="Google Shape;8856;p167"/>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7" name="Google Shape;8857;p167"/>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8" name="Google Shape;8858;p167"/>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9" name="Google Shape;8859;p167"/>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0" name="Google Shape;8860;p167"/>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61" name="Google Shape;8861;p167"/>
            <p:cNvGrpSpPr/>
            <p:nvPr/>
          </p:nvGrpSpPr>
          <p:grpSpPr>
            <a:xfrm>
              <a:off x="-124215" y="32626"/>
              <a:ext cx="1207390" cy="1867482"/>
              <a:chOff x="-124215" y="32626"/>
              <a:chExt cx="1207390" cy="1867482"/>
            </a:xfrm>
          </p:grpSpPr>
          <p:sp>
            <p:nvSpPr>
              <p:cNvPr id="8862" name="Google Shape;8862;p167"/>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3" name="Google Shape;8863;p167"/>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4" name="Google Shape;8864;p167"/>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5" name="Google Shape;8865;p167"/>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6" name="Google Shape;8866;p167"/>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7" name="Google Shape;8867;p167"/>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8" name="Google Shape;8868;p167"/>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9" name="Google Shape;8869;p167"/>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0" name="Google Shape;8870;p167"/>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1" name="Google Shape;8871;p167"/>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2" name="Google Shape;8872;p167"/>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3" name="Google Shape;8873;p167"/>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4" name="Google Shape;8874;p167"/>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5" name="Google Shape;8875;p167"/>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6" name="Google Shape;8876;p167"/>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7" name="Google Shape;8877;p167"/>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8" name="Google Shape;8878;p167"/>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9" name="Google Shape;8879;p167"/>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0" name="Google Shape;8880;p167"/>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81" name="Google Shape;8881;p167"/>
            <p:cNvGrpSpPr/>
            <p:nvPr/>
          </p:nvGrpSpPr>
          <p:grpSpPr>
            <a:xfrm>
              <a:off x="5909175" y="-357650"/>
              <a:ext cx="3090347" cy="1182725"/>
              <a:chOff x="5909175" y="-357650"/>
              <a:chExt cx="3090347" cy="1182725"/>
            </a:xfrm>
          </p:grpSpPr>
          <p:sp>
            <p:nvSpPr>
              <p:cNvPr id="8882" name="Google Shape;8882;p167"/>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3" name="Google Shape;8883;p167"/>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4" name="Google Shape;8884;p167"/>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5" name="Google Shape;8885;p167"/>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6" name="Google Shape;8886;p167"/>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7" name="Google Shape;8887;p167"/>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8" name="Google Shape;8888;p167"/>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9" name="Google Shape;8889;p167"/>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0" name="Google Shape;8890;p167"/>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1" name="Google Shape;8891;p167"/>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2" name="Google Shape;8892;p167"/>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3" name="Google Shape;8893;p167"/>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4" name="Google Shape;8894;p167"/>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5" name="Google Shape;8895;p167"/>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6" name="Google Shape;8896;p167"/>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7" name="Google Shape;8897;p167"/>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8" name="Google Shape;8898;p167"/>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9" name="Google Shape;8899;p167"/>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0" name="Google Shape;8900;p167"/>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1" name="Google Shape;8901;p167"/>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02" name="Google Shape;8902;p167"/>
          <p:cNvGrpSpPr/>
          <p:nvPr/>
        </p:nvGrpSpPr>
        <p:grpSpPr>
          <a:xfrm>
            <a:off x="-1298242" y="-129056"/>
            <a:ext cx="10374927" cy="7138769"/>
            <a:chOff x="-1298242" y="-129056"/>
            <a:chExt cx="10374927" cy="7138769"/>
          </a:xfrm>
        </p:grpSpPr>
        <p:pic>
          <p:nvPicPr>
            <p:cNvPr id="8903" name="Google Shape;8903;p167"/>
            <p:cNvPicPr preferRelativeResize="0"/>
            <p:nvPr/>
          </p:nvPicPr>
          <p:blipFill rotWithShape="1">
            <a:blip r:embed="rId2">
              <a:alphaModFix/>
            </a:blip>
            <a:srcRect b="27092" l="0" r="0" t="0"/>
            <a:stretch/>
          </p:blipFill>
          <p:spPr>
            <a:xfrm rot="-7817080">
              <a:off x="7626378" y="203535"/>
              <a:ext cx="1316794" cy="960073"/>
            </a:xfrm>
            <a:prstGeom prst="rect">
              <a:avLst/>
            </a:prstGeom>
            <a:noFill/>
            <a:ln>
              <a:noFill/>
            </a:ln>
          </p:spPr>
        </p:pic>
        <p:pic>
          <p:nvPicPr>
            <p:cNvPr id="8904" name="Google Shape;8904;p167"/>
            <p:cNvPicPr preferRelativeResize="0"/>
            <p:nvPr/>
          </p:nvPicPr>
          <p:blipFill rotWithShape="1">
            <a:blip r:embed="rId3">
              <a:alphaModFix/>
            </a:blip>
            <a:srcRect b="16241" l="0" r="0" t="13843"/>
            <a:stretch/>
          </p:blipFill>
          <p:spPr>
            <a:xfrm rot="-3039005">
              <a:off x="-1014276" y="3895853"/>
              <a:ext cx="3250800" cy="2272822"/>
            </a:xfrm>
            <a:prstGeom prst="rect">
              <a:avLst/>
            </a:prstGeom>
            <a:noFill/>
            <a:ln>
              <a:noFill/>
            </a:ln>
          </p:spPr>
        </p:pic>
      </p:gr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08" name="Shape 8908"/>
        <p:cNvGrpSpPr/>
        <p:nvPr/>
      </p:nvGrpSpPr>
      <p:grpSpPr>
        <a:xfrm>
          <a:off x="0" y="0"/>
          <a:ext cx="0" cy="0"/>
          <a:chOff x="0" y="0"/>
          <a:chExt cx="0" cy="0"/>
        </a:xfrm>
      </p:grpSpPr>
      <p:grpSp>
        <p:nvGrpSpPr>
          <p:cNvPr id="8909" name="Google Shape;8909;p169"/>
          <p:cNvGrpSpPr/>
          <p:nvPr/>
        </p:nvGrpSpPr>
        <p:grpSpPr>
          <a:xfrm>
            <a:off x="-374481" y="-126454"/>
            <a:ext cx="9768655" cy="7207936"/>
            <a:chOff x="-374481" y="-126454"/>
            <a:chExt cx="9768655" cy="7207936"/>
          </a:xfrm>
        </p:grpSpPr>
        <p:grpSp>
          <p:nvGrpSpPr>
            <p:cNvPr id="8910" name="Google Shape;8910;p169"/>
            <p:cNvGrpSpPr/>
            <p:nvPr/>
          </p:nvGrpSpPr>
          <p:grpSpPr>
            <a:xfrm>
              <a:off x="-324551" y="-11"/>
              <a:ext cx="2900789" cy="3300787"/>
              <a:chOff x="-324551" y="-11"/>
              <a:chExt cx="2900789" cy="3300787"/>
            </a:xfrm>
          </p:grpSpPr>
          <p:sp>
            <p:nvSpPr>
              <p:cNvPr id="8911" name="Google Shape;8911;p169"/>
              <p:cNvSpPr/>
              <p:nvPr/>
            </p:nvSpPr>
            <p:spPr>
              <a:xfrm>
                <a:off x="2454705" y="329973"/>
                <a:ext cx="121533" cy="104911"/>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12" name="Google Shape;8912;p169"/>
              <p:cNvGrpSpPr/>
              <p:nvPr/>
            </p:nvGrpSpPr>
            <p:grpSpPr>
              <a:xfrm>
                <a:off x="-324551" y="-11"/>
                <a:ext cx="2478457" cy="3300787"/>
                <a:chOff x="-324551" y="-11"/>
                <a:chExt cx="2478457" cy="3300787"/>
              </a:xfrm>
            </p:grpSpPr>
            <p:sp>
              <p:nvSpPr>
                <p:cNvPr id="8913" name="Google Shape;8913;p169"/>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4" name="Google Shape;8914;p169"/>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5" name="Google Shape;8915;p169"/>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6" name="Google Shape;8916;p169"/>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7" name="Google Shape;8917;p169"/>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8" name="Google Shape;8918;p169"/>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9" name="Google Shape;8919;p169"/>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0" name="Google Shape;8920;p169"/>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1" name="Google Shape;8921;p169"/>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2" name="Google Shape;8922;p169"/>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3" name="Google Shape;8923;p169"/>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4" name="Google Shape;8924;p169"/>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5" name="Google Shape;8925;p169"/>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6" name="Google Shape;8926;p169"/>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7" name="Google Shape;8927;p169"/>
                <p:cNvSpPr/>
                <p:nvPr/>
              </p:nvSpPr>
              <p:spPr>
                <a:xfrm>
                  <a:off x="726008" y="248130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8" name="Google Shape;8928;p169"/>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9" name="Google Shape;8929;p169"/>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0" name="Google Shape;8930;p169"/>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1" name="Google Shape;8931;p169"/>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2" name="Google Shape;8932;p169"/>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3" name="Google Shape;8933;p169"/>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4" name="Google Shape;8934;p169"/>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5" name="Google Shape;8935;p169"/>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6" name="Google Shape;8936;p169"/>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7" name="Google Shape;8937;p169"/>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8" name="Google Shape;8938;p169"/>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9" name="Google Shape;8939;p169"/>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0" name="Google Shape;8940;p169"/>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1" name="Google Shape;8941;p169"/>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2" name="Google Shape;8942;p169"/>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43" name="Google Shape;8943;p169"/>
                <p:cNvGrpSpPr/>
                <p:nvPr/>
              </p:nvGrpSpPr>
              <p:grpSpPr>
                <a:xfrm>
                  <a:off x="-324551" y="141096"/>
                  <a:ext cx="789883" cy="1953177"/>
                  <a:chOff x="2886825" y="590200"/>
                  <a:chExt cx="1256975" cy="3108175"/>
                </a:xfrm>
              </p:grpSpPr>
              <p:sp>
                <p:nvSpPr>
                  <p:cNvPr id="8944" name="Google Shape;8944;p169"/>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5" name="Google Shape;8945;p169"/>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6" name="Google Shape;8946;p169"/>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47" name="Google Shape;8947;p169"/>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8" name="Google Shape;8948;p169"/>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9" name="Google Shape;8949;p169"/>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0" name="Google Shape;8950;p169"/>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1" name="Google Shape;8951;p169"/>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2" name="Google Shape;8952;p169"/>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3" name="Google Shape;8953;p169"/>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4" name="Google Shape;8954;p169"/>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55" name="Google Shape;8955;p169"/>
            <p:cNvGrpSpPr/>
            <p:nvPr/>
          </p:nvGrpSpPr>
          <p:grpSpPr>
            <a:xfrm>
              <a:off x="6895449" y="2765296"/>
              <a:ext cx="2498725" cy="2732343"/>
              <a:chOff x="6895449" y="2765296"/>
              <a:chExt cx="2498725" cy="2732343"/>
            </a:xfrm>
          </p:grpSpPr>
          <p:sp>
            <p:nvSpPr>
              <p:cNvPr id="8956" name="Google Shape;8956;p169"/>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7" name="Google Shape;8957;p169"/>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8" name="Google Shape;8958;p169"/>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9" name="Google Shape;8959;p169"/>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0" name="Google Shape;8960;p169"/>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1" name="Google Shape;8961;p169"/>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2" name="Google Shape;8962;p169"/>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3" name="Google Shape;8963;p169"/>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4" name="Google Shape;8964;p169"/>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5" name="Google Shape;8965;p169"/>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6" name="Google Shape;8966;p169"/>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7" name="Google Shape;8967;p169"/>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8" name="Google Shape;8968;p169"/>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9" name="Google Shape;8969;p169"/>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0" name="Google Shape;8970;p169"/>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1" name="Google Shape;8971;p169"/>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2" name="Google Shape;8972;p169"/>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3" name="Google Shape;8973;p169"/>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4" name="Google Shape;8974;p169"/>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5" name="Google Shape;8975;p169"/>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6" name="Google Shape;8976;p169"/>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7" name="Google Shape;8977;p169"/>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8" name="Google Shape;8978;p169"/>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9" name="Google Shape;8979;p169"/>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0" name="Google Shape;8980;p169"/>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1" name="Google Shape;8981;p169"/>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2" name="Google Shape;8982;p169"/>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3" name="Google Shape;8983;p169"/>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4" name="Google Shape;8984;p169"/>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5" name="Google Shape;8985;p169"/>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86" name="Google Shape;8986;p169"/>
            <p:cNvGrpSpPr/>
            <p:nvPr/>
          </p:nvGrpSpPr>
          <p:grpSpPr>
            <a:xfrm>
              <a:off x="-374481" y="3970996"/>
              <a:ext cx="2941933" cy="3110486"/>
              <a:chOff x="-374481" y="3970996"/>
              <a:chExt cx="2941933" cy="3110486"/>
            </a:xfrm>
          </p:grpSpPr>
          <p:grpSp>
            <p:nvGrpSpPr>
              <p:cNvPr id="8987" name="Google Shape;8987;p169"/>
              <p:cNvGrpSpPr/>
              <p:nvPr/>
            </p:nvGrpSpPr>
            <p:grpSpPr>
              <a:xfrm rot="-5400000">
                <a:off x="-458757" y="4055272"/>
                <a:ext cx="3110486" cy="2941933"/>
                <a:chOff x="363575" y="365650"/>
                <a:chExt cx="4949850" cy="4681625"/>
              </a:xfrm>
            </p:grpSpPr>
            <p:sp>
              <p:nvSpPr>
                <p:cNvPr id="8988" name="Google Shape;8988;p169"/>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9" name="Google Shape;8989;p169"/>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0" name="Google Shape;8990;p169"/>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1" name="Google Shape;8991;p169"/>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2" name="Google Shape;8992;p169"/>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3" name="Google Shape;8993;p169"/>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4" name="Google Shape;8994;p169"/>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5" name="Google Shape;8995;p169"/>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6" name="Google Shape;8996;p169"/>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7" name="Google Shape;8997;p169"/>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8" name="Google Shape;8998;p169"/>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9" name="Google Shape;8999;p169"/>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0" name="Google Shape;9000;p169"/>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1" name="Google Shape;9001;p169"/>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2" name="Google Shape;9002;p169"/>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3" name="Google Shape;9003;p169"/>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4" name="Google Shape;9004;p169"/>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5" name="Google Shape;9005;p169"/>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6" name="Google Shape;9006;p169"/>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7" name="Google Shape;9007;p169"/>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8" name="Google Shape;9008;p169"/>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9" name="Google Shape;9009;p169"/>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10" name="Google Shape;9010;p169"/>
              <p:cNvGrpSpPr/>
              <p:nvPr/>
            </p:nvGrpSpPr>
            <p:grpSpPr>
              <a:xfrm rot="-5400000">
                <a:off x="-174571" y="4016084"/>
                <a:ext cx="2259868" cy="2659687"/>
                <a:chOff x="1327325" y="365650"/>
                <a:chExt cx="3596225" cy="4232475"/>
              </a:xfrm>
            </p:grpSpPr>
            <p:sp>
              <p:nvSpPr>
                <p:cNvPr id="9011" name="Google Shape;9011;p169"/>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2" name="Google Shape;9012;p169"/>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3" name="Google Shape;9013;p169"/>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4" name="Google Shape;9014;p169"/>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5" name="Google Shape;9015;p169"/>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6" name="Google Shape;9016;p169"/>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7" name="Google Shape;9017;p169"/>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8" name="Google Shape;9018;p169"/>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9" name="Google Shape;9019;p169"/>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0" name="Google Shape;9020;p169"/>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1" name="Google Shape;9021;p169"/>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2" name="Google Shape;9022;p169"/>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3" name="Google Shape;9023;p169"/>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4" name="Google Shape;9024;p169"/>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5" name="Google Shape;9025;p169"/>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6" name="Google Shape;9026;p169"/>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7" name="Google Shape;9027;p169"/>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8" name="Google Shape;9028;p169"/>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9" name="Google Shape;9029;p169"/>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0" name="Google Shape;9030;p169"/>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1" name="Google Shape;9031;p169"/>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032" name="Google Shape;9032;p169"/>
            <p:cNvGrpSpPr/>
            <p:nvPr/>
          </p:nvGrpSpPr>
          <p:grpSpPr>
            <a:xfrm>
              <a:off x="7508523" y="-126454"/>
              <a:ext cx="1878185" cy="1451618"/>
              <a:chOff x="7508523" y="-126454"/>
              <a:chExt cx="1878185" cy="1451618"/>
            </a:xfrm>
          </p:grpSpPr>
          <p:sp>
            <p:nvSpPr>
              <p:cNvPr id="9033" name="Google Shape;9033;p169"/>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4" name="Google Shape;9034;p169"/>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5" name="Google Shape;9035;p169"/>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6" name="Google Shape;9036;p169"/>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7" name="Google Shape;9037;p169"/>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8" name="Google Shape;9038;p169"/>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9" name="Google Shape;9039;p169"/>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0" name="Google Shape;9040;p169"/>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1" name="Google Shape;9041;p169"/>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2" name="Google Shape;9042;p169"/>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3" name="Google Shape;9043;p169"/>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4" name="Google Shape;9044;p169"/>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5" name="Google Shape;9045;p169"/>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6" name="Google Shape;9046;p169"/>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047" name="Google Shape;9047;p169"/>
          <p:cNvSpPr txBox="1"/>
          <p:nvPr>
            <p:ph type="ctrTitle"/>
          </p:nvPr>
        </p:nvSpPr>
        <p:spPr>
          <a:xfrm>
            <a:off x="1765200" y="1513275"/>
            <a:ext cx="5613600" cy="16032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048" name="Google Shape;9048;p169"/>
          <p:cNvSpPr txBox="1"/>
          <p:nvPr>
            <p:ph idx="1" type="subTitle"/>
          </p:nvPr>
        </p:nvSpPr>
        <p:spPr>
          <a:xfrm>
            <a:off x="2734625" y="3157325"/>
            <a:ext cx="36747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9049" name="Google Shape;9049;p169"/>
          <p:cNvGrpSpPr/>
          <p:nvPr/>
        </p:nvGrpSpPr>
        <p:grpSpPr>
          <a:xfrm>
            <a:off x="-1342317" y="-932211"/>
            <a:ext cx="10570541" cy="6075710"/>
            <a:chOff x="-1342317" y="-932211"/>
            <a:chExt cx="10570541" cy="6075710"/>
          </a:xfrm>
        </p:grpSpPr>
        <p:pic>
          <p:nvPicPr>
            <p:cNvPr id="9050" name="Google Shape;9050;p169"/>
            <p:cNvPicPr preferRelativeResize="0"/>
            <p:nvPr/>
          </p:nvPicPr>
          <p:blipFill rotWithShape="1">
            <a:blip r:embed="rId2">
              <a:alphaModFix/>
            </a:blip>
            <a:srcRect b="27092" l="0" r="0" t="0"/>
            <a:stretch/>
          </p:blipFill>
          <p:spPr>
            <a:xfrm rot="-985196">
              <a:off x="7802603" y="4016887"/>
              <a:ext cx="1316795" cy="960072"/>
            </a:xfrm>
            <a:prstGeom prst="rect">
              <a:avLst/>
            </a:prstGeom>
            <a:noFill/>
            <a:ln>
              <a:noFill/>
            </a:ln>
          </p:spPr>
        </p:pic>
        <p:pic>
          <p:nvPicPr>
            <p:cNvPr id="9051" name="Google Shape;9051;p169"/>
            <p:cNvPicPr preferRelativeResize="0"/>
            <p:nvPr/>
          </p:nvPicPr>
          <p:blipFill rotWithShape="1">
            <a:blip r:embed="rId3">
              <a:alphaModFix/>
            </a:blip>
            <a:srcRect b="16241" l="0" r="0" t="13843"/>
            <a:stretch/>
          </p:blipFill>
          <p:spPr>
            <a:xfrm rot="-3039005">
              <a:off x="-1058351" y="-91172"/>
              <a:ext cx="3250800" cy="2272822"/>
            </a:xfrm>
            <a:prstGeom prst="rect">
              <a:avLst/>
            </a:prstGeom>
            <a:noFill/>
            <a:ln>
              <a:noFill/>
            </a:ln>
          </p:spPr>
        </p:pic>
      </p:gr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52" name="Shape 9052"/>
        <p:cNvGrpSpPr/>
        <p:nvPr/>
      </p:nvGrpSpPr>
      <p:grpSpPr>
        <a:xfrm>
          <a:off x="0" y="0"/>
          <a:ext cx="0" cy="0"/>
          <a:chOff x="0" y="0"/>
          <a:chExt cx="0" cy="0"/>
        </a:xfrm>
      </p:grpSpPr>
      <p:grpSp>
        <p:nvGrpSpPr>
          <p:cNvPr id="9053" name="Google Shape;9053;p170"/>
          <p:cNvGrpSpPr/>
          <p:nvPr/>
        </p:nvGrpSpPr>
        <p:grpSpPr>
          <a:xfrm>
            <a:off x="-2028666" y="-396704"/>
            <a:ext cx="15057473" cy="5703079"/>
            <a:chOff x="-2028666" y="-396704"/>
            <a:chExt cx="15057473" cy="5703079"/>
          </a:xfrm>
        </p:grpSpPr>
        <p:grpSp>
          <p:nvGrpSpPr>
            <p:cNvPr id="9054" name="Google Shape;9054;p170"/>
            <p:cNvGrpSpPr/>
            <p:nvPr/>
          </p:nvGrpSpPr>
          <p:grpSpPr>
            <a:xfrm>
              <a:off x="-2028666" y="1882896"/>
              <a:ext cx="5483773" cy="3423479"/>
              <a:chOff x="-2028666" y="1882896"/>
              <a:chExt cx="5483773" cy="3423479"/>
            </a:xfrm>
          </p:grpSpPr>
          <p:sp>
            <p:nvSpPr>
              <p:cNvPr id="9055" name="Google Shape;9055;p170"/>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6" name="Google Shape;9056;p170"/>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7" name="Google Shape;9057;p170"/>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8" name="Google Shape;9058;p170"/>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9" name="Google Shape;9059;p170"/>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0" name="Google Shape;9060;p170"/>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1" name="Google Shape;9061;p170"/>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2" name="Google Shape;9062;p170"/>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3" name="Google Shape;9063;p170"/>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4" name="Google Shape;9064;p170"/>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5" name="Google Shape;9065;p170"/>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6" name="Google Shape;9066;p170"/>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7" name="Google Shape;9067;p170"/>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8" name="Google Shape;9068;p170"/>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9" name="Google Shape;9069;p170"/>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0" name="Google Shape;9070;p170"/>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1" name="Google Shape;9071;p170"/>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2" name="Google Shape;9072;p170"/>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3" name="Google Shape;9073;p170"/>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4" name="Google Shape;9074;p170"/>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5" name="Google Shape;9075;p170"/>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6" name="Google Shape;9076;p170"/>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7" name="Google Shape;9077;p170"/>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8" name="Google Shape;9078;p170"/>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9" name="Google Shape;9079;p170"/>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0" name="Google Shape;9080;p170"/>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1" name="Google Shape;9081;p170"/>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2" name="Google Shape;9082;p170"/>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3" name="Google Shape;9083;p170"/>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4" name="Google Shape;9084;p170"/>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5" name="Google Shape;9085;p170"/>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6" name="Google Shape;9086;p170"/>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7" name="Google Shape;9087;p170"/>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8" name="Google Shape;9088;p170"/>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9" name="Google Shape;9089;p170"/>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0" name="Google Shape;9090;p170"/>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1" name="Google Shape;9091;p170"/>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2" name="Google Shape;9092;p170"/>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3" name="Google Shape;9093;p170"/>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4" name="Google Shape;9094;p170"/>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5" name="Google Shape;9095;p170"/>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6" name="Google Shape;9096;p170"/>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7" name="Google Shape;9097;p170"/>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8" name="Google Shape;9098;p170"/>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9" name="Google Shape;9099;p170"/>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0" name="Google Shape;9100;p170"/>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1" name="Google Shape;9101;p170"/>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2" name="Google Shape;9102;p170"/>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3" name="Google Shape;9103;p170"/>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4" name="Google Shape;9104;p170"/>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5" name="Google Shape;9105;p170"/>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6" name="Google Shape;9106;p170"/>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7" name="Google Shape;9107;p170"/>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8" name="Google Shape;9108;p170"/>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9" name="Google Shape;9109;p170"/>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0" name="Google Shape;9110;p170"/>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1" name="Google Shape;9111;p170"/>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2" name="Google Shape;9112;p170"/>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3" name="Google Shape;9113;p170"/>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14" name="Google Shape;9114;p170"/>
            <p:cNvGrpSpPr/>
            <p:nvPr/>
          </p:nvGrpSpPr>
          <p:grpSpPr>
            <a:xfrm>
              <a:off x="7225437" y="-396704"/>
              <a:ext cx="5803371" cy="3423479"/>
              <a:chOff x="-2348263" y="1882896"/>
              <a:chExt cx="5803371" cy="3423479"/>
            </a:xfrm>
          </p:grpSpPr>
          <p:sp>
            <p:nvSpPr>
              <p:cNvPr id="9115" name="Google Shape;9115;p170"/>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6" name="Google Shape;9116;p170"/>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7" name="Google Shape;9117;p170"/>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8" name="Google Shape;9118;p170"/>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9" name="Google Shape;9119;p170"/>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0" name="Google Shape;9120;p170"/>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1" name="Google Shape;9121;p170"/>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2" name="Google Shape;9122;p170"/>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3" name="Google Shape;9123;p170"/>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4" name="Google Shape;9124;p170"/>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5" name="Google Shape;9125;p170"/>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6" name="Google Shape;9126;p170"/>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7" name="Google Shape;9127;p170"/>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8" name="Google Shape;9128;p170"/>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9" name="Google Shape;9129;p170"/>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0" name="Google Shape;9130;p170"/>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1" name="Google Shape;9131;p170"/>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2" name="Google Shape;9132;p170"/>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3" name="Google Shape;9133;p170"/>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4" name="Google Shape;9134;p170"/>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5" name="Google Shape;9135;p170"/>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6" name="Google Shape;9136;p170"/>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7" name="Google Shape;9137;p170"/>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8" name="Google Shape;9138;p170"/>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9" name="Google Shape;9139;p170"/>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0" name="Google Shape;9140;p170"/>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1" name="Google Shape;9141;p170"/>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2" name="Google Shape;9142;p170"/>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3" name="Google Shape;9143;p170"/>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4" name="Google Shape;9144;p170"/>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5" name="Google Shape;9145;p170"/>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6" name="Google Shape;9146;p170"/>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7" name="Google Shape;9147;p170"/>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8" name="Google Shape;9148;p170"/>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9" name="Google Shape;9149;p170"/>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0" name="Google Shape;9150;p170"/>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1" name="Google Shape;9151;p170"/>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2" name="Google Shape;9152;p170"/>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3" name="Google Shape;9153;p170"/>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4" name="Google Shape;9154;p170"/>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5" name="Google Shape;9155;p170"/>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6" name="Google Shape;9156;p170"/>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7" name="Google Shape;9157;p170"/>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8" name="Google Shape;9158;p170"/>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9" name="Google Shape;9159;p170"/>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0" name="Google Shape;9160;p170"/>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1" name="Google Shape;9161;p170"/>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2" name="Google Shape;9162;p170"/>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3" name="Google Shape;9163;p170"/>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4" name="Google Shape;9164;p170"/>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5" name="Google Shape;9165;p170"/>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6" name="Google Shape;9166;p170"/>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7" name="Google Shape;9167;p170"/>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8" name="Google Shape;9168;p170"/>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9" name="Google Shape;9169;p170"/>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0" name="Google Shape;9170;p170"/>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1" name="Google Shape;9171;p170"/>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2" name="Google Shape;9172;p170"/>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3" name="Google Shape;9173;p170"/>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74" name="Google Shape;9174;p170"/>
            <p:cNvGrpSpPr/>
            <p:nvPr/>
          </p:nvGrpSpPr>
          <p:grpSpPr>
            <a:xfrm>
              <a:off x="0" y="0"/>
              <a:ext cx="2525467" cy="1155154"/>
              <a:chOff x="0" y="0"/>
              <a:chExt cx="2525467" cy="1155154"/>
            </a:xfrm>
          </p:grpSpPr>
          <p:sp>
            <p:nvSpPr>
              <p:cNvPr id="9175" name="Google Shape;9175;p170"/>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6" name="Google Shape;9176;p170"/>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7" name="Google Shape;9177;p170"/>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8" name="Google Shape;9178;p170"/>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9" name="Google Shape;9179;p170"/>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0" name="Google Shape;9180;p170"/>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1" name="Google Shape;9181;p170"/>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2" name="Google Shape;9182;p170"/>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3" name="Google Shape;9183;p170"/>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4" name="Google Shape;9184;p170"/>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5" name="Google Shape;9185;p170"/>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6" name="Google Shape;9186;p170"/>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7" name="Google Shape;9187;p170"/>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8" name="Google Shape;9188;p170"/>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9" name="Google Shape;9189;p170"/>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0" name="Google Shape;9190;p170"/>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191" name="Google Shape;9191;p170"/>
          <p:cNvGrpSpPr/>
          <p:nvPr/>
        </p:nvGrpSpPr>
        <p:grpSpPr>
          <a:xfrm>
            <a:off x="-989428" y="-354917"/>
            <a:ext cx="10390893" cy="7697871"/>
            <a:chOff x="-989428" y="-354917"/>
            <a:chExt cx="10390893" cy="7697871"/>
          </a:xfrm>
        </p:grpSpPr>
        <p:pic>
          <p:nvPicPr>
            <p:cNvPr id="9192" name="Google Shape;9192;p170"/>
            <p:cNvPicPr preferRelativeResize="0"/>
            <p:nvPr/>
          </p:nvPicPr>
          <p:blipFill>
            <a:blip r:embed="rId2">
              <a:alphaModFix/>
            </a:blip>
            <a:stretch>
              <a:fillRect/>
            </a:stretch>
          </p:blipFill>
          <p:spPr>
            <a:xfrm rot="-8366432">
              <a:off x="7836502" y="-88696"/>
              <a:ext cx="1298742" cy="1298742"/>
            </a:xfrm>
            <a:prstGeom prst="rect">
              <a:avLst/>
            </a:prstGeom>
            <a:noFill/>
            <a:ln>
              <a:noFill/>
            </a:ln>
          </p:spPr>
        </p:pic>
        <p:pic>
          <p:nvPicPr>
            <p:cNvPr id="9193" name="Google Shape;9193;p170"/>
            <p:cNvPicPr preferRelativeResize="0"/>
            <p:nvPr/>
          </p:nvPicPr>
          <p:blipFill rotWithShape="1">
            <a:blip r:embed="rId3">
              <a:alphaModFix/>
            </a:blip>
            <a:srcRect b="17294" l="0" r="0" t="12371"/>
            <a:stretch/>
          </p:blipFill>
          <p:spPr>
            <a:xfrm flipH="1" rot="-7534173">
              <a:off x="-698083" y="3694317"/>
              <a:ext cx="3789110" cy="2664974"/>
            </a:xfrm>
            <a:prstGeom prst="rect">
              <a:avLst/>
            </a:prstGeom>
            <a:noFill/>
            <a:ln>
              <a:noFill/>
            </a:ln>
          </p:spPr>
        </p:pic>
      </p:grpSp>
      <p:sp>
        <p:nvSpPr>
          <p:cNvPr id="9194" name="Google Shape;9194;p170"/>
          <p:cNvSpPr txBox="1"/>
          <p:nvPr>
            <p:ph type="title"/>
          </p:nvPr>
        </p:nvSpPr>
        <p:spPr>
          <a:xfrm>
            <a:off x="2038200" y="2307325"/>
            <a:ext cx="50676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195" name="Google Shape;9195;p170"/>
          <p:cNvSpPr txBox="1"/>
          <p:nvPr>
            <p:ph hasCustomPrompt="1" idx="2" type="title"/>
          </p:nvPr>
        </p:nvSpPr>
        <p:spPr>
          <a:xfrm>
            <a:off x="3909900" y="1400063"/>
            <a:ext cx="1324200" cy="8418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6000"/>
              <a:buNone/>
              <a:defRPr sz="5000">
                <a:latin typeface="Archivo ExtraBold"/>
                <a:ea typeface="Archivo ExtraBold"/>
                <a:cs typeface="Archivo ExtraBold"/>
                <a:sym typeface="Archivo ExtraBold"/>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9196" name="Google Shape;9196;p170"/>
          <p:cNvSpPr txBox="1"/>
          <p:nvPr>
            <p:ph idx="1" type="subTitle"/>
          </p:nvPr>
        </p:nvSpPr>
        <p:spPr>
          <a:xfrm>
            <a:off x="2509100" y="3225350"/>
            <a:ext cx="4125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197" name="Shape 9197"/>
        <p:cNvGrpSpPr/>
        <p:nvPr/>
      </p:nvGrpSpPr>
      <p:grpSpPr>
        <a:xfrm>
          <a:off x="0" y="0"/>
          <a:ext cx="0" cy="0"/>
          <a:chOff x="0" y="0"/>
          <a:chExt cx="0" cy="0"/>
        </a:xfrm>
      </p:grpSpPr>
      <p:sp>
        <p:nvSpPr>
          <p:cNvPr id="9198" name="Google Shape;9198;p17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199" name="Google Shape;9199;p171"/>
          <p:cNvSpPr txBox="1"/>
          <p:nvPr>
            <p:ph idx="1" type="body"/>
          </p:nvPr>
        </p:nvSpPr>
        <p:spPr>
          <a:xfrm>
            <a:off x="720000" y="1151425"/>
            <a:ext cx="7704000" cy="405900"/>
          </a:xfrm>
          <a:prstGeom prst="rect">
            <a:avLst/>
          </a:prstGeom>
        </p:spPr>
        <p:txBody>
          <a:bodyPr anchorCtr="0" anchor="t" bIns="91425" lIns="91425" spcFirstLastPara="1" rIns="91425" wrap="square" tIns="91425">
            <a:noAutofit/>
          </a:bodyPr>
          <a:lstStyle>
            <a:lvl1pPr indent="-279400" lvl="0" marL="457200" algn="ctr">
              <a:spcBef>
                <a:spcPts val="0"/>
              </a:spcBef>
              <a:spcAft>
                <a:spcPts val="0"/>
              </a:spcAft>
              <a:buSzPts val="800"/>
              <a:buFont typeface="Nunito Light"/>
              <a:buChar char="●"/>
              <a:defRPr/>
            </a:lvl1pPr>
            <a:lvl2pPr indent="-304800" lvl="1" marL="914400" algn="ctr">
              <a:spcBef>
                <a:spcPts val="0"/>
              </a:spcBef>
              <a:spcAft>
                <a:spcPts val="0"/>
              </a:spcAft>
              <a:buSzPts val="1200"/>
              <a:buFont typeface="Nunito Light"/>
              <a:buChar char="○"/>
              <a:defRPr/>
            </a:lvl2pPr>
            <a:lvl3pPr indent="-304800" lvl="2" marL="1371600" algn="ctr">
              <a:lnSpc>
                <a:spcPct val="115000"/>
              </a:lnSpc>
              <a:spcBef>
                <a:spcPts val="0"/>
              </a:spcBef>
              <a:spcAft>
                <a:spcPts val="0"/>
              </a:spcAft>
              <a:buSzPts val="1200"/>
              <a:buFont typeface="Nunito Light"/>
              <a:buChar char="■"/>
              <a:defRPr/>
            </a:lvl3pPr>
            <a:lvl4pPr indent="-304800" lvl="3" marL="1828800" algn="ctr">
              <a:lnSpc>
                <a:spcPct val="115000"/>
              </a:lnSpc>
              <a:spcBef>
                <a:spcPts val="0"/>
              </a:spcBef>
              <a:spcAft>
                <a:spcPts val="0"/>
              </a:spcAft>
              <a:buSzPts val="1200"/>
              <a:buFont typeface="Nunito Light"/>
              <a:buChar char="●"/>
              <a:defRPr/>
            </a:lvl4pPr>
            <a:lvl5pPr indent="-304800" lvl="4" marL="2286000" algn="ctr">
              <a:lnSpc>
                <a:spcPct val="115000"/>
              </a:lnSpc>
              <a:spcBef>
                <a:spcPts val="0"/>
              </a:spcBef>
              <a:spcAft>
                <a:spcPts val="0"/>
              </a:spcAft>
              <a:buSzPts val="1200"/>
              <a:buFont typeface="Nunito Light"/>
              <a:buChar char="○"/>
              <a:defRPr/>
            </a:lvl5pPr>
            <a:lvl6pPr indent="-304800" lvl="5" marL="2743200" algn="ctr">
              <a:lnSpc>
                <a:spcPct val="115000"/>
              </a:lnSpc>
              <a:spcBef>
                <a:spcPts val="0"/>
              </a:spcBef>
              <a:spcAft>
                <a:spcPts val="0"/>
              </a:spcAft>
              <a:buSzPts val="1200"/>
              <a:buFont typeface="Nunito Light"/>
              <a:buChar char="■"/>
              <a:defRPr/>
            </a:lvl6pPr>
            <a:lvl7pPr indent="-304800" lvl="6" marL="3200400" algn="ctr">
              <a:lnSpc>
                <a:spcPct val="115000"/>
              </a:lnSpc>
              <a:spcBef>
                <a:spcPts val="0"/>
              </a:spcBef>
              <a:spcAft>
                <a:spcPts val="0"/>
              </a:spcAft>
              <a:buSzPts val="1200"/>
              <a:buFont typeface="Nunito Light"/>
              <a:buChar char="●"/>
              <a:defRPr/>
            </a:lvl7pPr>
            <a:lvl8pPr indent="-304800" lvl="7" marL="3657600" algn="ctr">
              <a:lnSpc>
                <a:spcPct val="115000"/>
              </a:lnSpc>
              <a:spcBef>
                <a:spcPts val="0"/>
              </a:spcBef>
              <a:spcAft>
                <a:spcPts val="0"/>
              </a:spcAft>
              <a:buSzPts val="1200"/>
              <a:buFont typeface="Nunito Light"/>
              <a:buChar char="○"/>
              <a:defRPr/>
            </a:lvl8pPr>
            <a:lvl9pPr indent="-304800" lvl="8" marL="4114800" algn="ctr">
              <a:lnSpc>
                <a:spcPct val="115000"/>
              </a:lnSpc>
              <a:spcBef>
                <a:spcPts val="0"/>
              </a:spcBef>
              <a:spcAft>
                <a:spcPts val="0"/>
              </a:spcAft>
              <a:buSzPts val="1200"/>
              <a:buFont typeface="Nunito Light"/>
              <a:buChar char="■"/>
              <a:defRPr/>
            </a:lvl9pPr>
          </a:lstStyle>
          <a:p/>
        </p:txBody>
      </p:sp>
      <p:grpSp>
        <p:nvGrpSpPr>
          <p:cNvPr id="9200" name="Google Shape;9200;p171"/>
          <p:cNvGrpSpPr/>
          <p:nvPr/>
        </p:nvGrpSpPr>
        <p:grpSpPr>
          <a:xfrm>
            <a:off x="-456006" y="-159619"/>
            <a:ext cx="9860098" cy="2667350"/>
            <a:chOff x="-456006" y="-159619"/>
            <a:chExt cx="9860098" cy="2667350"/>
          </a:xfrm>
        </p:grpSpPr>
        <p:grpSp>
          <p:nvGrpSpPr>
            <p:cNvPr id="9201" name="Google Shape;9201;p171"/>
            <p:cNvGrpSpPr/>
            <p:nvPr/>
          </p:nvGrpSpPr>
          <p:grpSpPr>
            <a:xfrm>
              <a:off x="8414533" y="-159619"/>
              <a:ext cx="989559" cy="1934712"/>
              <a:chOff x="8414533" y="-159619"/>
              <a:chExt cx="989559" cy="1934712"/>
            </a:xfrm>
          </p:grpSpPr>
          <p:sp>
            <p:nvSpPr>
              <p:cNvPr id="9202" name="Google Shape;9202;p171"/>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3" name="Google Shape;9203;p171"/>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4" name="Google Shape;9204;p171"/>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5" name="Google Shape;9205;p171"/>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6" name="Google Shape;9206;p171"/>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7" name="Google Shape;9207;p171"/>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8" name="Google Shape;9208;p171"/>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9" name="Google Shape;9209;p171"/>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0" name="Google Shape;9210;p171"/>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1" name="Google Shape;9211;p171"/>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2" name="Google Shape;9212;p171"/>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3" name="Google Shape;9213;p171"/>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14" name="Google Shape;9214;p171"/>
            <p:cNvGrpSpPr/>
            <p:nvPr/>
          </p:nvGrpSpPr>
          <p:grpSpPr>
            <a:xfrm rot="-5400000">
              <a:off x="-1088256" y="813220"/>
              <a:ext cx="2326761" cy="1062260"/>
              <a:chOff x="1717200" y="1713050"/>
              <a:chExt cx="3856083" cy="1760750"/>
            </a:xfrm>
          </p:grpSpPr>
          <p:sp>
            <p:nvSpPr>
              <p:cNvPr id="9215" name="Google Shape;9215;p171"/>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6" name="Google Shape;9216;p171"/>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7" name="Google Shape;9217;p171"/>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8" name="Google Shape;9218;p17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9" name="Google Shape;9219;p17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0" name="Google Shape;9220;p17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1" name="Google Shape;9221;p17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2" name="Google Shape;9222;p17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3" name="Google Shape;9223;p17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4" name="Google Shape;9224;p17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5" name="Google Shape;9225;p17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6" name="Google Shape;9226;p17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7" name="Google Shape;9227;p171"/>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8" name="Google Shape;9228;p171"/>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9" name="Google Shape;9229;p171"/>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230" name="Google Shape;9230;p171"/>
          <p:cNvPicPr preferRelativeResize="0"/>
          <p:nvPr/>
        </p:nvPicPr>
        <p:blipFill rotWithShape="1">
          <a:blip r:embed="rId2">
            <a:alphaModFix/>
          </a:blip>
          <a:srcRect b="0" l="0" r="28010" t="0"/>
          <a:stretch/>
        </p:blipFill>
        <p:spPr>
          <a:xfrm rot="-9007818">
            <a:off x="161605" y="271596"/>
            <a:ext cx="578169" cy="803133"/>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231" name="Shape 9231"/>
        <p:cNvGrpSpPr/>
        <p:nvPr/>
      </p:nvGrpSpPr>
      <p:grpSpPr>
        <a:xfrm>
          <a:off x="0" y="0"/>
          <a:ext cx="0" cy="0"/>
          <a:chOff x="0" y="0"/>
          <a:chExt cx="0" cy="0"/>
        </a:xfrm>
      </p:grpSpPr>
      <p:sp>
        <p:nvSpPr>
          <p:cNvPr id="9232" name="Google Shape;9232;p17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233" name="Google Shape;9233;p172"/>
          <p:cNvSpPr txBox="1"/>
          <p:nvPr>
            <p:ph idx="1" type="subTitle"/>
          </p:nvPr>
        </p:nvSpPr>
        <p:spPr>
          <a:xfrm>
            <a:off x="4725909"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2800"/>
              <a:buChar char="○"/>
              <a:defRPr sz="2800"/>
            </a:lvl2pPr>
            <a:lvl3pPr lvl="2" algn="ctr">
              <a:lnSpc>
                <a:spcPct val="115000"/>
              </a:lnSpc>
              <a:spcBef>
                <a:spcPts val="0"/>
              </a:spcBef>
              <a:spcAft>
                <a:spcPts val="0"/>
              </a:spcAft>
              <a:buSzPts val="2800"/>
              <a:buChar char="■"/>
              <a:defRPr sz="2800"/>
            </a:lvl3pPr>
            <a:lvl4pPr lvl="3" algn="ctr">
              <a:lnSpc>
                <a:spcPct val="115000"/>
              </a:lnSpc>
              <a:spcBef>
                <a:spcPts val="0"/>
              </a:spcBef>
              <a:spcAft>
                <a:spcPts val="0"/>
              </a:spcAft>
              <a:buSzPts val="2800"/>
              <a:buChar char="●"/>
              <a:defRPr sz="2800"/>
            </a:lvl4pPr>
            <a:lvl5pPr lvl="4" algn="ctr">
              <a:lnSpc>
                <a:spcPct val="115000"/>
              </a:lnSpc>
              <a:spcBef>
                <a:spcPts val="0"/>
              </a:spcBef>
              <a:spcAft>
                <a:spcPts val="0"/>
              </a:spcAft>
              <a:buSzPts val="2800"/>
              <a:buChar char="○"/>
              <a:defRPr sz="2800"/>
            </a:lvl5pPr>
            <a:lvl6pPr lvl="5" algn="ctr">
              <a:lnSpc>
                <a:spcPct val="115000"/>
              </a:lnSpc>
              <a:spcBef>
                <a:spcPts val="0"/>
              </a:spcBef>
              <a:spcAft>
                <a:spcPts val="0"/>
              </a:spcAft>
              <a:buSzPts val="2800"/>
              <a:buChar char="■"/>
              <a:defRPr sz="2800"/>
            </a:lvl6pPr>
            <a:lvl7pPr lvl="6" algn="ctr">
              <a:lnSpc>
                <a:spcPct val="115000"/>
              </a:lnSpc>
              <a:spcBef>
                <a:spcPts val="0"/>
              </a:spcBef>
              <a:spcAft>
                <a:spcPts val="0"/>
              </a:spcAft>
              <a:buSzPts val="2800"/>
              <a:buChar char="●"/>
              <a:defRPr sz="2800"/>
            </a:lvl7pPr>
            <a:lvl8pPr lvl="7" algn="ctr">
              <a:lnSpc>
                <a:spcPct val="115000"/>
              </a:lnSpc>
              <a:spcBef>
                <a:spcPts val="0"/>
              </a:spcBef>
              <a:spcAft>
                <a:spcPts val="0"/>
              </a:spcAft>
              <a:buSzPts val="2800"/>
              <a:buChar char="○"/>
              <a:defRPr sz="2800"/>
            </a:lvl8pPr>
            <a:lvl9pPr lvl="8" algn="ctr">
              <a:lnSpc>
                <a:spcPct val="115000"/>
              </a:lnSpc>
              <a:spcBef>
                <a:spcPts val="0"/>
              </a:spcBef>
              <a:spcAft>
                <a:spcPts val="0"/>
              </a:spcAft>
              <a:buSzPts val="2800"/>
              <a:buChar char="■"/>
              <a:defRPr sz="2800"/>
            </a:lvl9pPr>
          </a:lstStyle>
          <a:p/>
        </p:txBody>
      </p:sp>
      <p:sp>
        <p:nvSpPr>
          <p:cNvPr id="9234" name="Google Shape;9234;p172"/>
          <p:cNvSpPr txBox="1"/>
          <p:nvPr>
            <p:ph idx="2" type="subTitle"/>
          </p:nvPr>
        </p:nvSpPr>
        <p:spPr>
          <a:xfrm>
            <a:off x="719988"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1400"/>
              <a:buChar char="○"/>
              <a:defRPr sz="2800"/>
            </a:lvl2pPr>
            <a:lvl3pPr lvl="2" algn="ctr">
              <a:lnSpc>
                <a:spcPct val="115000"/>
              </a:lnSpc>
              <a:spcBef>
                <a:spcPts val="0"/>
              </a:spcBef>
              <a:spcAft>
                <a:spcPts val="0"/>
              </a:spcAft>
              <a:buSzPts val="1400"/>
              <a:buChar char="■"/>
              <a:defRPr sz="2800"/>
            </a:lvl3pPr>
            <a:lvl4pPr lvl="3" algn="ctr">
              <a:lnSpc>
                <a:spcPct val="115000"/>
              </a:lnSpc>
              <a:spcBef>
                <a:spcPts val="0"/>
              </a:spcBef>
              <a:spcAft>
                <a:spcPts val="0"/>
              </a:spcAft>
              <a:buSzPts val="1400"/>
              <a:buChar char="●"/>
              <a:defRPr sz="2800"/>
            </a:lvl4pPr>
            <a:lvl5pPr lvl="4" algn="ctr">
              <a:lnSpc>
                <a:spcPct val="115000"/>
              </a:lnSpc>
              <a:spcBef>
                <a:spcPts val="0"/>
              </a:spcBef>
              <a:spcAft>
                <a:spcPts val="0"/>
              </a:spcAft>
              <a:buSzPts val="1400"/>
              <a:buChar char="○"/>
              <a:defRPr sz="2800"/>
            </a:lvl5pPr>
            <a:lvl6pPr lvl="5" algn="ctr">
              <a:lnSpc>
                <a:spcPct val="115000"/>
              </a:lnSpc>
              <a:spcBef>
                <a:spcPts val="0"/>
              </a:spcBef>
              <a:spcAft>
                <a:spcPts val="0"/>
              </a:spcAft>
              <a:buSzPts val="1400"/>
              <a:buChar char="■"/>
              <a:defRPr sz="2800"/>
            </a:lvl6pPr>
            <a:lvl7pPr lvl="6" algn="ctr">
              <a:lnSpc>
                <a:spcPct val="115000"/>
              </a:lnSpc>
              <a:spcBef>
                <a:spcPts val="0"/>
              </a:spcBef>
              <a:spcAft>
                <a:spcPts val="0"/>
              </a:spcAft>
              <a:buSzPts val="1400"/>
              <a:buChar char="●"/>
              <a:defRPr sz="2800"/>
            </a:lvl7pPr>
            <a:lvl8pPr lvl="7" algn="ctr">
              <a:lnSpc>
                <a:spcPct val="115000"/>
              </a:lnSpc>
              <a:spcBef>
                <a:spcPts val="0"/>
              </a:spcBef>
              <a:spcAft>
                <a:spcPts val="0"/>
              </a:spcAft>
              <a:buSzPts val="1400"/>
              <a:buChar char="○"/>
              <a:defRPr sz="2800"/>
            </a:lvl8pPr>
            <a:lvl9pPr lvl="8" algn="ctr">
              <a:lnSpc>
                <a:spcPct val="115000"/>
              </a:lnSpc>
              <a:spcBef>
                <a:spcPts val="0"/>
              </a:spcBef>
              <a:spcAft>
                <a:spcPts val="0"/>
              </a:spcAft>
              <a:buSzPts val="1400"/>
              <a:buChar char="■"/>
              <a:defRPr sz="2800"/>
            </a:lvl9pPr>
          </a:lstStyle>
          <a:p/>
        </p:txBody>
      </p:sp>
      <p:sp>
        <p:nvSpPr>
          <p:cNvPr id="9235" name="Google Shape;9235;p172"/>
          <p:cNvSpPr txBox="1"/>
          <p:nvPr>
            <p:ph idx="3" type="subTitle"/>
          </p:nvPr>
        </p:nvSpPr>
        <p:spPr>
          <a:xfrm>
            <a:off x="719988"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sp>
        <p:nvSpPr>
          <p:cNvPr id="9236" name="Google Shape;9236;p172"/>
          <p:cNvSpPr txBox="1"/>
          <p:nvPr>
            <p:ph idx="4" type="subTitle"/>
          </p:nvPr>
        </p:nvSpPr>
        <p:spPr>
          <a:xfrm>
            <a:off x="4725904"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grpSp>
        <p:nvGrpSpPr>
          <p:cNvPr id="9237" name="Google Shape;9237;p172"/>
          <p:cNvGrpSpPr/>
          <p:nvPr/>
        </p:nvGrpSpPr>
        <p:grpSpPr>
          <a:xfrm>
            <a:off x="169576" y="-122057"/>
            <a:ext cx="9474926" cy="5773556"/>
            <a:chOff x="169576" y="-122057"/>
            <a:chExt cx="9474926" cy="5773556"/>
          </a:xfrm>
        </p:grpSpPr>
        <p:grpSp>
          <p:nvGrpSpPr>
            <p:cNvPr id="9238" name="Google Shape;9238;p172"/>
            <p:cNvGrpSpPr/>
            <p:nvPr/>
          </p:nvGrpSpPr>
          <p:grpSpPr>
            <a:xfrm rot="-5400000">
              <a:off x="6959583" y="2966579"/>
              <a:ext cx="1596342" cy="3773497"/>
              <a:chOff x="-206225" y="1551945"/>
              <a:chExt cx="1596342" cy="3773497"/>
            </a:xfrm>
          </p:grpSpPr>
          <p:sp>
            <p:nvSpPr>
              <p:cNvPr id="9239" name="Google Shape;9239;p172"/>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0" name="Google Shape;9240;p172"/>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1" name="Google Shape;9241;p172"/>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2" name="Google Shape;9242;p172"/>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3" name="Google Shape;9243;p172"/>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4" name="Google Shape;9244;p172"/>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5" name="Google Shape;9245;p172"/>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6" name="Google Shape;9246;p172"/>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7" name="Google Shape;9247;p172"/>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8" name="Google Shape;9248;p172"/>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9" name="Google Shape;9249;p172"/>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0" name="Google Shape;9250;p172"/>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1" name="Google Shape;9251;p172"/>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2" name="Google Shape;9252;p172"/>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3" name="Google Shape;9253;p172"/>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4" name="Google Shape;9254;p172"/>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5" name="Google Shape;9255;p172"/>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6" name="Google Shape;9256;p172"/>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7" name="Google Shape;9257;p172"/>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8" name="Google Shape;9258;p172"/>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9" name="Google Shape;9259;p172"/>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0" name="Google Shape;9260;p172"/>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1" name="Google Shape;9261;p172"/>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2" name="Google Shape;9262;p172"/>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3" name="Google Shape;9263;p172"/>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4" name="Google Shape;9264;p172"/>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65" name="Google Shape;9265;p172"/>
            <p:cNvGrpSpPr/>
            <p:nvPr/>
          </p:nvGrpSpPr>
          <p:grpSpPr>
            <a:xfrm rot="-696">
              <a:off x="169576" y="-121861"/>
              <a:ext cx="1929403" cy="1026442"/>
              <a:chOff x="1489774" y="1713050"/>
              <a:chExt cx="3908048" cy="2079502"/>
            </a:xfrm>
          </p:grpSpPr>
          <p:sp>
            <p:nvSpPr>
              <p:cNvPr id="9266" name="Google Shape;9266;p172"/>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7" name="Google Shape;9267;p172"/>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8" name="Google Shape;9268;p172"/>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9" name="Google Shape;9269;p17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0" name="Google Shape;9270;p17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1" name="Google Shape;9271;p17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2" name="Google Shape;9272;p17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3" name="Google Shape;9273;p17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4" name="Google Shape;9274;p17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5" name="Google Shape;9275;p17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6" name="Google Shape;9276;p17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7" name="Google Shape;9277;p17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8" name="Google Shape;9278;p172"/>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9" name="Google Shape;9279;p172"/>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0" name="Google Shape;9280;p172"/>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281" name="Google Shape;9281;p172"/>
          <p:cNvPicPr preferRelativeResize="0"/>
          <p:nvPr/>
        </p:nvPicPr>
        <p:blipFill rotWithShape="1">
          <a:blip r:embed="rId2">
            <a:alphaModFix/>
          </a:blip>
          <a:srcRect b="27092" l="0" r="0" t="0"/>
          <a:stretch/>
        </p:blipFill>
        <p:spPr>
          <a:xfrm rot="5399901">
            <a:off x="-62310" y="224204"/>
            <a:ext cx="1037800" cy="756645"/>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82" name="Shape 9282"/>
        <p:cNvGrpSpPr/>
        <p:nvPr/>
      </p:nvGrpSpPr>
      <p:grpSpPr>
        <a:xfrm>
          <a:off x="0" y="0"/>
          <a:ext cx="0" cy="0"/>
          <a:chOff x="0" y="0"/>
          <a:chExt cx="0" cy="0"/>
        </a:xfrm>
      </p:grpSpPr>
      <p:sp>
        <p:nvSpPr>
          <p:cNvPr id="9283" name="Google Shape;9283;p17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9284" name="Google Shape;9284;p173"/>
          <p:cNvGrpSpPr/>
          <p:nvPr/>
        </p:nvGrpSpPr>
        <p:grpSpPr>
          <a:xfrm>
            <a:off x="-145710" y="1386445"/>
            <a:ext cx="9383341" cy="3832482"/>
            <a:chOff x="-145710" y="1386445"/>
            <a:chExt cx="9383341" cy="3832482"/>
          </a:xfrm>
        </p:grpSpPr>
        <p:grpSp>
          <p:nvGrpSpPr>
            <p:cNvPr id="9285" name="Google Shape;9285;p173"/>
            <p:cNvGrpSpPr/>
            <p:nvPr/>
          </p:nvGrpSpPr>
          <p:grpSpPr>
            <a:xfrm>
              <a:off x="-145710" y="1386445"/>
              <a:ext cx="736979" cy="1645115"/>
              <a:chOff x="-145710" y="1386445"/>
              <a:chExt cx="736979" cy="1645115"/>
            </a:xfrm>
          </p:grpSpPr>
          <p:grpSp>
            <p:nvGrpSpPr>
              <p:cNvPr id="9286" name="Google Shape;9286;p173"/>
              <p:cNvGrpSpPr/>
              <p:nvPr/>
            </p:nvGrpSpPr>
            <p:grpSpPr>
              <a:xfrm>
                <a:off x="-145710" y="1824882"/>
                <a:ext cx="736979" cy="1206678"/>
                <a:chOff x="-145710" y="-63843"/>
                <a:chExt cx="736979" cy="1206678"/>
              </a:xfrm>
            </p:grpSpPr>
            <p:sp>
              <p:nvSpPr>
                <p:cNvPr id="9287" name="Google Shape;9287;p173"/>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8" name="Google Shape;9288;p173"/>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9" name="Google Shape;9289;p173"/>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0" name="Google Shape;9290;p173"/>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1" name="Google Shape;9291;p173"/>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2" name="Google Shape;9292;p173"/>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3" name="Google Shape;9293;p173"/>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4" name="Google Shape;9294;p173"/>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5" name="Google Shape;9295;p173"/>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96" name="Google Shape;9296;p173"/>
              <p:cNvGrpSpPr/>
              <p:nvPr/>
            </p:nvGrpSpPr>
            <p:grpSpPr>
              <a:xfrm>
                <a:off x="-23637" y="1386445"/>
                <a:ext cx="358448" cy="487220"/>
                <a:chOff x="-19537" y="-63843"/>
                <a:chExt cx="358448" cy="487220"/>
              </a:xfrm>
            </p:grpSpPr>
            <p:sp>
              <p:nvSpPr>
                <p:cNvPr id="9297" name="Google Shape;9297;p173"/>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8" name="Google Shape;9298;p173"/>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299" name="Google Shape;9299;p173"/>
            <p:cNvGrpSpPr/>
            <p:nvPr/>
          </p:nvGrpSpPr>
          <p:grpSpPr>
            <a:xfrm>
              <a:off x="7623926" y="4379978"/>
              <a:ext cx="1613705" cy="838949"/>
              <a:chOff x="7623926" y="4379978"/>
              <a:chExt cx="1613705" cy="838949"/>
            </a:xfrm>
          </p:grpSpPr>
          <p:sp>
            <p:nvSpPr>
              <p:cNvPr id="9300" name="Google Shape;9300;p173"/>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1" name="Google Shape;9301;p173"/>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2" name="Google Shape;9302;p173"/>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3" name="Google Shape;9303;p173"/>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4" name="Google Shape;9304;p173"/>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5" name="Google Shape;9305;p173"/>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6" name="Google Shape;9306;p173"/>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7" name="Google Shape;9307;p173"/>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8" name="Google Shape;9308;p173"/>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9" name="Google Shape;9309;p173"/>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0" name="Google Shape;9310;p173"/>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1" name="Google Shape;9311;p173"/>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2" name="Google Shape;9312;p173"/>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3" name="Google Shape;9313;p173"/>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314" name="Google Shape;9314;p173"/>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315" name="Shape 9315"/>
        <p:cNvGrpSpPr/>
        <p:nvPr/>
      </p:nvGrpSpPr>
      <p:grpSpPr>
        <a:xfrm>
          <a:off x="0" y="0"/>
          <a:ext cx="0" cy="0"/>
          <a:chOff x="0" y="0"/>
          <a:chExt cx="0" cy="0"/>
        </a:xfrm>
      </p:grpSpPr>
      <p:sp>
        <p:nvSpPr>
          <p:cNvPr id="9316" name="Google Shape;9316;p174"/>
          <p:cNvSpPr txBox="1"/>
          <p:nvPr>
            <p:ph type="title"/>
          </p:nvPr>
        </p:nvSpPr>
        <p:spPr>
          <a:xfrm>
            <a:off x="720000" y="448056"/>
            <a:ext cx="77109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317" name="Google Shape;9317;p174"/>
          <p:cNvSpPr txBox="1"/>
          <p:nvPr>
            <p:ph idx="1" type="subTitle"/>
          </p:nvPr>
        </p:nvSpPr>
        <p:spPr>
          <a:xfrm>
            <a:off x="1163950" y="1378750"/>
            <a:ext cx="6823200" cy="30321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Nunito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0"/>
              </a:spcBef>
              <a:spcAft>
                <a:spcPts val="0"/>
              </a:spcAft>
              <a:buClr>
                <a:srgbClr val="E76A28"/>
              </a:buClr>
              <a:buSzPts val="1500"/>
              <a:buFont typeface="Nunito Light"/>
              <a:buChar char="■"/>
              <a:defRPr/>
            </a:lvl3pPr>
            <a:lvl4pPr lvl="3" algn="ctr">
              <a:lnSpc>
                <a:spcPct val="100000"/>
              </a:lnSpc>
              <a:spcBef>
                <a:spcPts val="0"/>
              </a:spcBef>
              <a:spcAft>
                <a:spcPts val="0"/>
              </a:spcAft>
              <a:buClr>
                <a:srgbClr val="E76A28"/>
              </a:buClr>
              <a:buSzPts val="1500"/>
              <a:buFont typeface="Nunito Light"/>
              <a:buChar char="●"/>
              <a:defRPr/>
            </a:lvl4pPr>
            <a:lvl5pPr lvl="4" algn="ctr">
              <a:lnSpc>
                <a:spcPct val="100000"/>
              </a:lnSpc>
              <a:spcBef>
                <a:spcPts val="0"/>
              </a:spcBef>
              <a:spcAft>
                <a:spcPts val="0"/>
              </a:spcAft>
              <a:buClr>
                <a:srgbClr val="E76A28"/>
              </a:buClr>
              <a:buSzPts val="1400"/>
              <a:buFont typeface="Nunito Light"/>
              <a:buChar char="○"/>
              <a:defRPr/>
            </a:lvl5pPr>
            <a:lvl6pPr lvl="5" algn="ctr">
              <a:lnSpc>
                <a:spcPct val="100000"/>
              </a:lnSpc>
              <a:spcBef>
                <a:spcPts val="0"/>
              </a:spcBef>
              <a:spcAft>
                <a:spcPts val="0"/>
              </a:spcAft>
              <a:buClr>
                <a:srgbClr val="999999"/>
              </a:buClr>
              <a:buSzPts val="1400"/>
              <a:buFont typeface="Nunito Light"/>
              <a:buChar char="■"/>
              <a:defRPr/>
            </a:lvl6pPr>
            <a:lvl7pPr lvl="6" algn="ctr">
              <a:lnSpc>
                <a:spcPct val="100000"/>
              </a:lnSpc>
              <a:spcBef>
                <a:spcPts val="0"/>
              </a:spcBef>
              <a:spcAft>
                <a:spcPts val="0"/>
              </a:spcAft>
              <a:buClr>
                <a:srgbClr val="999999"/>
              </a:buClr>
              <a:buSzPts val="1300"/>
              <a:buFont typeface="Nunito Light"/>
              <a:buChar char="●"/>
              <a:defRPr/>
            </a:lvl7pPr>
            <a:lvl8pPr lvl="7" algn="ctr">
              <a:lnSpc>
                <a:spcPct val="100000"/>
              </a:lnSpc>
              <a:spcBef>
                <a:spcPts val="0"/>
              </a:spcBef>
              <a:spcAft>
                <a:spcPts val="0"/>
              </a:spcAft>
              <a:buClr>
                <a:srgbClr val="999999"/>
              </a:buClr>
              <a:buSzPts val="1300"/>
              <a:buFont typeface="Nunito Light"/>
              <a:buChar char="○"/>
              <a:defRPr/>
            </a:lvl8pPr>
            <a:lvl9pPr lvl="8" algn="ctr">
              <a:lnSpc>
                <a:spcPct val="100000"/>
              </a:lnSpc>
              <a:spcBef>
                <a:spcPts val="0"/>
              </a:spcBef>
              <a:spcAft>
                <a:spcPts val="0"/>
              </a:spcAft>
              <a:buClr>
                <a:srgbClr val="999999"/>
              </a:buClr>
              <a:buSzPts val="1400"/>
              <a:buFont typeface="Nunito Light"/>
              <a:buChar char="■"/>
              <a:defRPr/>
            </a:lvl9pPr>
          </a:lstStyle>
          <a:p/>
        </p:txBody>
      </p:sp>
      <p:grpSp>
        <p:nvGrpSpPr>
          <p:cNvPr id="9318" name="Google Shape;9318;p174"/>
          <p:cNvGrpSpPr/>
          <p:nvPr/>
        </p:nvGrpSpPr>
        <p:grpSpPr>
          <a:xfrm>
            <a:off x="-151337" y="539496"/>
            <a:ext cx="9533876" cy="6541986"/>
            <a:chOff x="-151337" y="539496"/>
            <a:chExt cx="9533876" cy="6541986"/>
          </a:xfrm>
        </p:grpSpPr>
        <p:grpSp>
          <p:nvGrpSpPr>
            <p:cNvPr id="9319" name="Google Shape;9319;p174"/>
            <p:cNvGrpSpPr/>
            <p:nvPr/>
          </p:nvGrpSpPr>
          <p:grpSpPr>
            <a:xfrm flipH="1">
              <a:off x="6440605" y="3970996"/>
              <a:ext cx="2941933" cy="3110486"/>
              <a:chOff x="-374481" y="3970996"/>
              <a:chExt cx="2941933" cy="3110486"/>
            </a:xfrm>
          </p:grpSpPr>
          <p:grpSp>
            <p:nvGrpSpPr>
              <p:cNvPr id="9320" name="Google Shape;9320;p174"/>
              <p:cNvGrpSpPr/>
              <p:nvPr/>
            </p:nvGrpSpPr>
            <p:grpSpPr>
              <a:xfrm rot="-5400000">
                <a:off x="-458757" y="4055272"/>
                <a:ext cx="3110486" cy="2941933"/>
                <a:chOff x="363575" y="365650"/>
                <a:chExt cx="4949850" cy="4681625"/>
              </a:xfrm>
            </p:grpSpPr>
            <p:sp>
              <p:nvSpPr>
                <p:cNvPr id="9321" name="Google Shape;9321;p174"/>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2" name="Google Shape;9322;p174"/>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3" name="Google Shape;9323;p174"/>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4" name="Google Shape;9324;p174"/>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5" name="Google Shape;9325;p174"/>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6" name="Google Shape;9326;p174"/>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7" name="Google Shape;9327;p174"/>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8" name="Google Shape;9328;p174"/>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9" name="Google Shape;9329;p174"/>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0" name="Google Shape;9330;p174"/>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1" name="Google Shape;9331;p174"/>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2" name="Google Shape;9332;p174"/>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3" name="Google Shape;9333;p174"/>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4" name="Google Shape;9334;p174"/>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5" name="Google Shape;9335;p174"/>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6" name="Google Shape;9336;p174"/>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7" name="Google Shape;9337;p174"/>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8" name="Google Shape;9338;p174"/>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9" name="Google Shape;9339;p174"/>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0" name="Google Shape;9340;p174"/>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1" name="Google Shape;9341;p174"/>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2" name="Google Shape;9342;p174"/>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43" name="Google Shape;9343;p174"/>
              <p:cNvGrpSpPr/>
              <p:nvPr/>
            </p:nvGrpSpPr>
            <p:grpSpPr>
              <a:xfrm rot="-5400000">
                <a:off x="-174571" y="4016084"/>
                <a:ext cx="2259868" cy="2659687"/>
                <a:chOff x="1327325" y="365650"/>
                <a:chExt cx="3596225" cy="4232475"/>
              </a:xfrm>
            </p:grpSpPr>
            <p:sp>
              <p:nvSpPr>
                <p:cNvPr id="9344" name="Google Shape;9344;p174"/>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5" name="Google Shape;9345;p174"/>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6" name="Google Shape;9346;p174"/>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7" name="Google Shape;9347;p174"/>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8" name="Google Shape;9348;p17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9" name="Google Shape;9349;p174"/>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0" name="Google Shape;9350;p174"/>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1" name="Google Shape;9351;p17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2" name="Google Shape;9352;p17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3" name="Google Shape;9353;p17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4" name="Google Shape;9354;p17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5" name="Google Shape;9355;p17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6" name="Google Shape;9356;p17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7" name="Google Shape;9357;p17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8" name="Google Shape;9358;p17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9" name="Google Shape;9359;p17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0" name="Google Shape;9360;p174"/>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1" name="Google Shape;9361;p174"/>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2" name="Google Shape;9362;p174"/>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3" name="Google Shape;9363;p174"/>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4" name="Google Shape;9364;p174"/>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365" name="Google Shape;9365;p174"/>
            <p:cNvGrpSpPr/>
            <p:nvPr/>
          </p:nvGrpSpPr>
          <p:grpSpPr>
            <a:xfrm flipH="1">
              <a:off x="-151337" y="539496"/>
              <a:ext cx="776718" cy="2496858"/>
              <a:chOff x="8280253" y="-933479"/>
              <a:chExt cx="776718" cy="2496858"/>
            </a:xfrm>
          </p:grpSpPr>
          <p:sp>
            <p:nvSpPr>
              <p:cNvPr id="9366" name="Google Shape;9366;p174"/>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7" name="Google Shape;9367;p174"/>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8" name="Google Shape;9368;p174"/>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9" name="Google Shape;9369;p174"/>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0" name="Google Shape;9370;p174"/>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1" name="Google Shape;9371;p174"/>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2" name="Google Shape;9372;p174"/>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3" name="Google Shape;9373;p174"/>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4" name="Google Shape;9374;p174"/>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5" name="Google Shape;9375;p174"/>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6" name="Google Shape;9376;p174"/>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7" name="Google Shape;9377;p174"/>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378" name="Google Shape;9378;p174"/>
          <p:cNvGrpSpPr/>
          <p:nvPr/>
        </p:nvGrpSpPr>
        <p:grpSpPr>
          <a:xfrm>
            <a:off x="-2058084" y="-315978"/>
            <a:ext cx="12204110" cy="5330853"/>
            <a:chOff x="-2058084" y="-315978"/>
            <a:chExt cx="12204110" cy="5330853"/>
          </a:xfrm>
        </p:grpSpPr>
        <p:pic>
          <p:nvPicPr>
            <p:cNvPr id="9379" name="Google Shape;9379;p174"/>
            <p:cNvPicPr preferRelativeResize="0"/>
            <p:nvPr/>
          </p:nvPicPr>
          <p:blipFill rotWithShape="1">
            <a:blip r:embed="rId2">
              <a:alphaModFix/>
            </a:blip>
            <a:srcRect b="21747" l="19248" r="24635" t="9343"/>
            <a:stretch/>
          </p:blipFill>
          <p:spPr>
            <a:xfrm flipH="1">
              <a:off x="8249375" y="2685925"/>
              <a:ext cx="1896650" cy="2328950"/>
            </a:xfrm>
            <a:prstGeom prst="rect">
              <a:avLst/>
            </a:prstGeom>
            <a:noFill/>
            <a:ln>
              <a:noFill/>
            </a:ln>
          </p:spPr>
        </p:pic>
        <p:pic>
          <p:nvPicPr>
            <p:cNvPr id="9380" name="Google Shape;9380;p174"/>
            <p:cNvPicPr preferRelativeResize="0"/>
            <p:nvPr/>
          </p:nvPicPr>
          <p:blipFill rotWithShape="1">
            <a:blip r:embed="rId2">
              <a:alphaModFix/>
            </a:blip>
            <a:srcRect b="21747" l="19248" r="24635" t="9343"/>
            <a:stretch/>
          </p:blipFill>
          <p:spPr>
            <a:xfrm flipH="1" rot="-2463123">
              <a:off x="-1526503" y="20500"/>
              <a:ext cx="1896651" cy="2328949"/>
            </a:xfrm>
            <a:prstGeom prst="rect">
              <a:avLst/>
            </a:prstGeom>
            <a:noFill/>
            <a:ln>
              <a:noFill/>
            </a:ln>
          </p:spPr>
        </p:pic>
      </p:gr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381" name="Shape 9381"/>
        <p:cNvGrpSpPr/>
        <p:nvPr/>
      </p:nvGrpSpPr>
      <p:grpSpPr>
        <a:xfrm>
          <a:off x="0" y="0"/>
          <a:ext cx="0" cy="0"/>
          <a:chOff x="0" y="0"/>
          <a:chExt cx="0" cy="0"/>
        </a:xfrm>
      </p:grpSpPr>
      <p:sp>
        <p:nvSpPr>
          <p:cNvPr id="9382" name="Google Shape;9382;p175"/>
          <p:cNvSpPr txBox="1"/>
          <p:nvPr>
            <p:ph type="title"/>
          </p:nvPr>
        </p:nvSpPr>
        <p:spPr>
          <a:xfrm>
            <a:off x="2244000" y="1677750"/>
            <a:ext cx="4656000" cy="1788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9383" name="Google Shape;9383;p175"/>
          <p:cNvGrpSpPr/>
          <p:nvPr/>
        </p:nvGrpSpPr>
        <p:grpSpPr>
          <a:xfrm>
            <a:off x="-812893" y="-955879"/>
            <a:ext cx="10199601" cy="6587422"/>
            <a:chOff x="-812893" y="-955879"/>
            <a:chExt cx="10199601" cy="6587422"/>
          </a:xfrm>
        </p:grpSpPr>
        <p:grpSp>
          <p:nvGrpSpPr>
            <p:cNvPr id="9384" name="Google Shape;9384;p175"/>
            <p:cNvGrpSpPr/>
            <p:nvPr/>
          </p:nvGrpSpPr>
          <p:grpSpPr>
            <a:xfrm flipH="1" rot="10800000">
              <a:off x="-812893" y="-955879"/>
              <a:ext cx="2941933" cy="3110486"/>
              <a:chOff x="-374481" y="3970996"/>
              <a:chExt cx="2941933" cy="3110486"/>
            </a:xfrm>
          </p:grpSpPr>
          <p:grpSp>
            <p:nvGrpSpPr>
              <p:cNvPr id="9385" name="Google Shape;9385;p175"/>
              <p:cNvGrpSpPr/>
              <p:nvPr/>
            </p:nvGrpSpPr>
            <p:grpSpPr>
              <a:xfrm rot="-5400000">
                <a:off x="-458757" y="4055272"/>
                <a:ext cx="3110486" cy="2941933"/>
                <a:chOff x="363575" y="365650"/>
                <a:chExt cx="4949850" cy="4681625"/>
              </a:xfrm>
            </p:grpSpPr>
            <p:sp>
              <p:nvSpPr>
                <p:cNvPr id="9386" name="Google Shape;9386;p175"/>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7" name="Google Shape;9387;p175"/>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8" name="Google Shape;9388;p175"/>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9" name="Google Shape;9389;p175"/>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0" name="Google Shape;9390;p175"/>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1" name="Google Shape;9391;p175"/>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2" name="Google Shape;9392;p175"/>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3" name="Google Shape;9393;p175"/>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4" name="Google Shape;9394;p175"/>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5" name="Google Shape;9395;p175"/>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6" name="Google Shape;9396;p175"/>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7" name="Google Shape;9397;p175"/>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8" name="Google Shape;9398;p175"/>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9" name="Google Shape;9399;p175"/>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0" name="Google Shape;9400;p175"/>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1" name="Google Shape;9401;p175"/>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2" name="Google Shape;9402;p175"/>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3" name="Google Shape;9403;p175"/>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4" name="Google Shape;9404;p175"/>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5" name="Google Shape;9405;p175"/>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6" name="Google Shape;9406;p175"/>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7" name="Google Shape;9407;p175"/>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08" name="Google Shape;9408;p175"/>
              <p:cNvGrpSpPr/>
              <p:nvPr/>
            </p:nvGrpSpPr>
            <p:grpSpPr>
              <a:xfrm rot="-5400000">
                <a:off x="-174571" y="4016084"/>
                <a:ext cx="2259868" cy="2659687"/>
                <a:chOff x="1327325" y="365650"/>
                <a:chExt cx="3596225" cy="4232475"/>
              </a:xfrm>
            </p:grpSpPr>
            <p:sp>
              <p:nvSpPr>
                <p:cNvPr id="9409" name="Google Shape;9409;p175"/>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0" name="Google Shape;9410;p175"/>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1" name="Google Shape;9411;p175"/>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2" name="Google Shape;9412;p175"/>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3" name="Google Shape;9413;p175"/>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4" name="Google Shape;9414;p175"/>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5" name="Google Shape;9415;p175"/>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6" name="Google Shape;9416;p17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7" name="Google Shape;9417;p175"/>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8" name="Google Shape;9418;p175"/>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9" name="Google Shape;9419;p175"/>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0" name="Google Shape;9420;p17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1" name="Google Shape;9421;p17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2" name="Google Shape;9422;p17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3" name="Google Shape;9423;p175"/>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4" name="Google Shape;9424;p175"/>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5" name="Google Shape;9425;p175"/>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6" name="Google Shape;9426;p175"/>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7" name="Google Shape;9427;p175"/>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8" name="Google Shape;9428;p175"/>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9" name="Google Shape;9429;p175"/>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430" name="Google Shape;9430;p175"/>
            <p:cNvGrpSpPr/>
            <p:nvPr/>
          </p:nvGrpSpPr>
          <p:grpSpPr>
            <a:xfrm>
              <a:off x="7508523" y="-126454"/>
              <a:ext cx="1878185" cy="1451618"/>
              <a:chOff x="7508523" y="-126454"/>
              <a:chExt cx="1878185" cy="1451618"/>
            </a:xfrm>
          </p:grpSpPr>
          <p:sp>
            <p:nvSpPr>
              <p:cNvPr id="9431" name="Google Shape;9431;p175"/>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2" name="Google Shape;9432;p175"/>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3" name="Google Shape;9433;p175"/>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4" name="Google Shape;9434;p175"/>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5" name="Google Shape;9435;p175"/>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6" name="Google Shape;9436;p175"/>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7" name="Google Shape;9437;p175"/>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8" name="Google Shape;9438;p175"/>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9" name="Google Shape;9439;p175"/>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0" name="Google Shape;9440;p175"/>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1" name="Google Shape;9441;p175"/>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2" name="Google Shape;9442;p175"/>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3" name="Google Shape;9443;p175"/>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4" name="Google Shape;9444;p175"/>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45" name="Google Shape;9445;p175"/>
            <p:cNvGrpSpPr/>
            <p:nvPr/>
          </p:nvGrpSpPr>
          <p:grpSpPr>
            <a:xfrm flipH="1" rot="5400000">
              <a:off x="1545550" y="2889903"/>
              <a:ext cx="1478792" cy="4004488"/>
              <a:chOff x="-206225" y="1111253"/>
              <a:chExt cx="1478792" cy="4004488"/>
            </a:xfrm>
          </p:grpSpPr>
          <p:sp>
            <p:nvSpPr>
              <p:cNvPr id="9446" name="Google Shape;9446;p175"/>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7" name="Google Shape;9447;p175"/>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8" name="Google Shape;9448;p175"/>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9" name="Google Shape;9449;p175"/>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0" name="Google Shape;9450;p175"/>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1" name="Google Shape;9451;p175"/>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2" name="Google Shape;9452;p175"/>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3" name="Google Shape;9453;p175"/>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4" name="Google Shape;9454;p175"/>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5" name="Google Shape;9455;p175"/>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6" name="Google Shape;9456;p175"/>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7" name="Google Shape;9457;p175"/>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8" name="Google Shape;9458;p175"/>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9" name="Google Shape;9459;p175"/>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0" name="Google Shape;9460;p175"/>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1" name="Google Shape;9461;p175"/>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2" name="Google Shape;9462;p175"/>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3" name="Google Shape;9463;p175"/>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4" name="Google Shape;9464;p175"/>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5" name="Google Shape;9465;p175"/>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6" name="Google Shape;9466;p175"/>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7" name="Google Shape;9467;p175"/>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8" name="Google Shape;9468;p175"/>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9" name="Google Shape;9469;p175"/>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0" name="Google Shape;9470;p175"/>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1" name="Google Shape;9471;p175"/>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472" name="Google Shape;9472;p175"/>
          <p:cNvGrpSpPr/>
          <p:nvPr/>
        </p:nvGrpSpPr>
        <p:grpSpPr>
          <a:xfrm>
            <a:off x="-1163786" y="-311708"/>
            <a:ext cx="10460037" cy="3721540"/>
            <a:chOff x="-1163786" y="-311708"/>
            <a:chExt cx="10460037" cy="3721540"/>
          </a:xfrm>
        </p:grpSpPr>
        <p:pic>
          <p:nvPicPr>
            <p:cNvPr id="9473" name="Google Shape;9473;p175"/>
            <p:cNvPicPr preferRelativeResize="0"/>
            <p:nvPr/>
          </p:nvPicPr>
          <p:blipFill rotWithShape="1">
            <a:blip r:embed="rId2">
              <a:alphaModFix/>
            </a:blip>
            <a:srcRect b="17294" l="0" r="0" t="12371"/>
            <a:stretch/>
          </p:blipFill>
          <p:spPr>
            <a:xfrm flipH="1" rot="5162155">
              <a:off x="-1571478" y="298172"/>
              <a:ext cx="3557085" cy="2501781"/>
            </a:xfrm>
            <a:prstGeom prst="rect">
              <a:avLst/>
            </a:prstGeom>
            <a:noFill/>
            <a:ln>
              <a:noFill/>
            </a:ln>
          </p:spPr>
        </p:pic>
        <p:pic>
          <p:nvPicPr>
            <p:cNvPr id="9474" name="Google Shape;9474;p175"/>
            <p:cNvPicPr preferRelativeResize="0"/>
            <p:nvPr/>
          </p:nvPicPr>
          <p:blipFill rotWithShape="1">
            <a:blip r:embed="rId3">
              <a:alphaModFix/>
            </a:blip>
            <a:srcRect b="8185" l="21515" r="30242" t="11564"/>
            <a:stretch/>
          </p:blipFill>
          <p:spPr>
            <a:xfrm rot="9331888">
              <a:off x="8035448" y="210083"/>
              <a:ext cx="970150" cy="1613824"/>
            </a:xfrm>
            <a:prstGeom prst="rect">
              <a:avLst/>
            </a:prstGeom>
            <a:noFill/>
            <a:ln>
              <a:noFill/>
            </a:ln>
          </p:spPr>
        </p:pic>
      </p:gr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475" name="Shape 9475"/>
        <p:cNvGrpSpPr/>
        <p:nvPr/>
      </p:nvGrpSpPr>
      <p:grpSpPr>
        <a:xfrm>
          <a:off x="0" y="0"/>
          <a:ext cx="0" cy="0"/>
          <a:chOff x="0" y="0"/>
          <a:chExt cx="0" cy="0"/>
        </a:xfrm>
      </p:grpSpPr>
      <p:sp>
        <p:nvSpPr>
          <p:cNvPr id="9476" name="Google Shape;9476;p176"/>
          <p:cNvSpPr txBox="1"/>
          <p:nvPr>
            <p:ph type="title"/>
          </p:nvPr>
        </p:nvSpPr>
        <p:spPr>
          <a:xfrm>
            <a:off x="720000" y="1795275"/>
            <a:ext cx="4294800" cy="17133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sz="4000"/>
            </a:lvl1pPr>
            <a:lvl2pPr lvl="1" algn="l">
              <a:spcBef>
                <a:spcPts val="0"/>
              </a:spcBef>
              <a:spcAft>
                <a:spcPts val="0"/>
              </a:spcAft>
              <a:buSzPts val="3000"/>
              <a:buNone/>
              <a:defRPr/>
            </a:lvl2pPr>
            <a:lvl3pPr lvl="2" algn="l">
              <a:spcBef>
                <a:spcPts val="0"/>
              </a:spcBef>
              <a:spcAft>
                <a:spcPts val="0"/>
              </a:spcAft>
              <a:buSzPts val="3000"/>
              <a:buNone/>
              <a:defRPr/>
            </a:lvl3pPr>
            <a:lvl4pPr lvl="3" algn="l">
              <a:spcBef>
                <a:spcPts val="0"/>
              </a:spcBef>
              <a:spcAft>
                <a:spcPts val="0"/>
              </a:spcAft>
              <a:buSzPts val="3000"/>
              <a:buNone/>
              <a:defRPr/>
            </a:lvl4pPr>
            <a:lvl5pPr lvl="4" algn="l">
              <a:spcBef>
                <a:spcPts val="0"/>
              </a:spcBef>
              <a:spcAft>
                <a:spcPts val="0"/>
              </a:spcAft>
              <a:buSzPts val="3000"/>
              <a:buNone/>
              <a:defRPr/>
            </a:lvl5pPr>
            <a:lvl6pPr lvl="5" algn="l">
              <a:spcBef>
                <a:spcPts val="0"/>
              </a:spcBef>
              <a:spcAft>
                <a:spcPts val="0"/>
              </a:spcAft>
              <a:buSzPts val="3000"/>
              <a:buNone/>
              <a:defRPr/>
            </a:lvl6pPr>
            <a:lvl7pPr lvl="6" algn="l">
              <a:spcBef>
                <a:spcPts val="0"/>
              </a:spcBef>
              <a:spcAft>
                <a:spcPts val="0"/>
              </a:spcAft>
              <a:buSzPts val="3000"/>
              <a:buNone/>
              <a:defRPr/>
            </a:lvl7pPr>
            <a:lvl8pPr lvl="7" algn="l">
              <a:spcBef>
                <a:spcPts val="0"/>
              </a:spcBef>
              <a:spcAft>
                <a:spcPts val="0"/>
              </a:spcAft>
              <a:buSzPts val="3000"/>
              <a:buNone/>
              <a:defRPr/>
            </a:lvl8pPr>
            <a:lvl9pPr lvl="8" algn="l">
              <a:spcBef>
                <a:spcPts val="0"/>
              </a:spcBef>
              <a:spcAft>
                <a:spcPts val="0"/>
              </a:spcAft>
              <a:buSzPts val="3000"/>
              <a:buNone/>
              <a:defRPr/>
            </a:lvl9pPr>
          </a:lstStyle>
          <a:p/>
        </p:txBody>
      </p:sp>
      <p:sp>
        <p:nvSpPr>
          <p:cNvPr id="9477" name="Google Shape;9477;p176"/>
          <p:cNvSpPr txBox="1"/>
          <p:nvPr>
            <p:ph idx="1" type="subTitle"/>
          </p:nvPr>
        </p:nvSpPr>
        <p:spPr>
          <a:xfrm>
            <a:off x="720000" y="3508800"/>
            <a:ext cx="4294800" cy="1004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400"/>
              <a:buNone/>
              <a:defRPr sz="16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grpSp>
        <p:nvGrpSpPr>
          <p:cNvPr id="9478" name="Google Shape;9478;p176"/>
          <p:cNvGrpSpPr/>
          <p:nvPr/>
        </p:nvGrpSpPr>
        <p:grpSpPr>
          <a:xfrm flipH="1">
            <a:off x="-261397" y="-122057"/>
            <a:ext cx="9474926" cy="5773556"/>
            <a:chOff x="169576" y="-122057"/>
            <a:chExt cx="9474926" cy="5773556"/>
          </a:xfrm>
        </p:grpSpPr>
        <p:grpSp>
          <p:nvGrpSpPr>
            <p:cNvPr id="9479" name="Google Shape;9479;p176"/>
            <p:cNvGrpSpPr/>
            <p:nvPr/>
          </p:nvGrpSpPr>
          <p:grpSpPr>
            <a:xfrm rot="-5400000">
              <a:off x="6959583" y="2966579"/>
              <a:ext cx="1596342" cy="3773497"/>
              <a:chOff x="-206225" y="1551945"/>
              <a:chExt cx="1596342" cy="3773497"/>
            </a:xfrm>
          </p:grpSpPr>
          <p:sp>
            <p:nvSpPr>
              <p:cNvPr id="9480" name="Google Shape;9480;p176"/>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1" name="Google Shape;9481;p176"/>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2" name="Google Shape;9482;p176"/>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3" name="Google Shape;9483;p176"/>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4" name="Google Shape;9484;p176"/>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5" name="Google Shape;9485;p176"/>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6" name="Google Shape;9486;p176"/>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7" name="Google Shape;9487;p176"/>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8" name="Google Shape;9488;p176"/>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9" name="Google Shape;9489;p176"/>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0" name="Google Shape;9490;p176"/>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1" name="Google Shape;9491;p176"/>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2" name="Google Shape;9492;p176"/>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3" name="Google Shape;9493;p176"/>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4" name="Google Shape;9494;p176"/>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5" name="Google Shape;9495;p176"/>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6" name="Google Shape;9496;p176"/>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7" name="Google Shape;9497;p176"/>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8" name="Google Shape;9498;p176"/>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9" name="Google Shape;9499;p176"/>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0" name="Google Shape;9500;p176"/>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1" name="Google Shape;9501;p176"/>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2" name="Google Shape;9502;p176"/>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3" name="Google Shape;9503;p176"/>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4" name="Google Shape;9504;p176"/>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5" name="Google Shape;9505;p176"/>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06" name="Google Shape;9506;p176"/>
            <p:cNvGrpSpPr/>
            <p:nvPr/>
          </p:nvGrpSpPr>
          <p:grpSpPr>
            <a:xfrm rot="-696">
              <a:off x="169576" y="-121861"/>
              <a:ext cx="1929403" cy="1026442"/>
              <a:chOff x="1489774" y="1713050"/>
              <a:chExt cx="3908048" cy="2079502"/>
            </a:xfrm>
          </p:grpSpPr>
          <p:sp>
            <p:nvSpPr>
              <p:cNvPr id="9507" name="Google Shape;9507;p176"/>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8" name="Google Shape;9508;p176"/>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9" name="Google Shape;9509;p176"/>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0" name="Google Shape;9510;p176"/>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1" name="Google Shape;9511;p176"/>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2" name="Google Shape;9512;p176"/>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3" name="Google Shape;9513;p176"/>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4" name="Google Shape;9514;p176"/>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5" name="Google Shape;9515;p176"/>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6" name="Google Shape;9516;p176"/>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7" name="Google Shape;9517;p176"/>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8" name="Google Shape;9518;p176"/>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9" name="Google Shape;9519;p176"/>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0" name="Google Shape;9520;p176"/>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1" name="Google Shape;9521;p176"/>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522" name="Google Shape;9522;p176"/>
          <p:cNvPicPr preferRelativeResize="0"/>
          <p:nvPr/>
        </p:nvPicPr>
        <p:blipFill rotWithShape="1">
          <a:blip r:embed="rId2">
            <a:alphaModFix/>
          </a:blip>
          <a:srcRect b="27092" l="0" r="0" t="0"/>
          <a:stretch/>
        </p:blipFill>
        <p:spPr>
          <a:xfrm flipH="1" rot="-5399901">
            <a:off x="8191090" y="257279"/>
            <a:ext cx="1037800" cy="75664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0" name="Shape 460"/>
        <p:cNvGrpSpPr/>
        <p:nvPr/>
      </p:nvGrpSpPr>
      <p:grpSpPr>
        <a:xfrm>
          <a:off x="0" y="0"/>
          <a:ext cx="0" cy="0"/>
          <a:chOff x="0" y="0"/>
          <a:chExt cx="0" cy="0"/>
        </a:xfrm>
      </p:grpSpPr>
      <p:sp>
        <p:nvSpPr>
          <p:cNvPr id="461" name="Google Shape;461;p19"/>
          <p:cNvSpPr txBox="1"/>
          <p:nvPr>
            <p:ph type="title"/>
          </p:nvPr>
        </p:nvSpPr>
        <p:spPr>
          <a:xfrm>
            <a:off x="720000" y="448056"/>
            <a:ext cx="77109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62" name="Google Shape;462;p19"/>
          <p:cNvSpPr txBox="1"/>
          <p:nvPr>
            <p:ph idx="1" type="subTitle"/>
          </p:nvPr>
        </p:nvSpPr>
        <p:spPr>
          <a:xfrm>
            <a:off x="1163950" y="1378750"/>
            <a:ext cx="6823200" cy="30321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Nunito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0"/>
              </a:spcBef>
              <a:spcAft>
                <a:spcPts val="0"/>
              </a:spcAft>
              <a:buClr>
                <a:srgbClr val="E76A28"/>
              </a:buClr>
              <a:buSzPts val="1500"/>
              <a:buFont typeface="Nunito Light"/>
              <a:buChar char="■"/>
              <a:defRPr/>
            </a:lvl3pPr>
            <a:lvl4pPr lvl="3" algn="ctr">
              <a:lnSpc>
                <a:spcPct val="100000"/>
              </a:lnSpc>
              <a:spcBef>
                <a:spcPts val="0"/>
              </a:spcBef>
              <a:spcAft>
                <a:spcPts val="0"/>
              </a:spcAft>
              <a:buClr>
                <a:srgbClr val="E76A28"/>
              </a:buClr>
              <a:buSzPts val="1500"/>
              <a:buFont typeface="Nunito Light"/>
              <a:buChar char="●"/>
              <a:defRPr/>
            </a:lvl4pPr>
            <a:lvl5pPr lvl="4" algn="ctr">
              <a:lnSpc>
                <a:spcPct val="100000"/>
              </a:lnSpc>
              <a:spcBef>
                <a:spcPts val="0"/>
              </a:spcBef>
              <a:spcAft>
                <a:spcPts val="0"/>
              </a:spcAft>
              <a:buClr>
                <a:srgbClr val="E76A28"/>
              </a:buClr>
              <a:buSzPts val="1400"/>
              <a:buFont typeface="Nunito Light"/>
              <a:buChar char="○"/>
              <a:defRPr/>
            </a:lvl5pPr>
            <a:lvl6pPr lvl="5" algn="ctr">
              <a:lnSpc>
                <a:spcPct val="100000"/>
              </a:lnSpc>
              <a:spcBef>
                <a:spcPts val="0"/>
              </a:spcBef>
              <a:spcAft>
                <a:spcPts val="0"/>
              </a:spcAft>
              <a:buClr>
                <a:srgbClr val="999999"/>
              </a:buClr>
              <a:buSzPts val="1400"/>
              <a:buFont typeface="Nunito Light"/>
              <a:buChar char="■"/>
              <a:defRPr/>
            </a:lvl6pPr>
            <a:lvl7pPr lvl="6" algn="ctr">
              <a:lnSpc>
                <a:spcPct val="100000"/>
              </a:lnSpc>
              <a:spcBef>
                <a:spcPts val="0"/>
              </a:spcBef>
              <a:spcAft>
                <a:spcPts val="0"/>
              </a:spcAft>
              <a:buClr>
                <a:srgbClr val="999999"/>
              </a:buClr>
              <a:buSzPts val="1300"/>
              <a:buFont typeface="Nunito Light"/>
              <a:buChar char="●"/>
              <a:defRPr/>
            </a:lvl7pPr>
            <a:lvl8pPr lvl="7" algn="ctr">
              <a:lnSpc>
                <a:spcPct val="100000"/>
              </a:lnSpc>
              <a:spcBef>
                <a:spcPts val="0"/>
              </a:spcBef>
              <a:spcAft>
                <a:spcPts val="0"/>
              </a:spcAft>
              <a:buClr>
                <a:srgbClr val="999999"/>
              </a:buClr>
              <a:buSzPts val="1300"/>
              <a:buFont typeface="Nunito Light"/>
              <a:buChar char="○"/>
              <a:defRPr/>
            </a:lvl8pPr>
            <a:lvl9pPr lvl="8" algn="ctr">
              <a:lnSpc>
                <a:spcPct val="100000"/>
              </a:lnSpc>
              <a:spcBef>
                <a:spcPts val="0"/>
              </a:spcBef>
              <a:spcAft>
                <a:spcPts val="0"/>
              </a:spcAft>
              <a:buClr>
                <a:srgbClr val="999999"/>
              </a:buClr>
              <a:buSzPts val="1400"/>
              <a:buFont typeface="Nunito Light"/>
              <a:buChar char="■"/>
              <a:defRPr/>
            </a:lvl9pPr>
          </a:lstStyle>
          <a:p/>
        </p:txBody>
      </p:sp>
      <p:grpSp>
        <p:nvGrpSpPr>
          <p:cNvPr id="463" name="Google Shape;463;p19"/>
          <p:cNvGrpSpPr/>
          <p:nvPr/>
        </p:nvGrpSpPr>
        <p:grpSpPr>
          <a:xfrm>
            <a:off x="-151337" y="539496"/>
            <a:ext cx="9533876" cy="6541986"/>
            <a:chOff x="-151337" y="539496"/>
            <a:chExt cx="9533876" cy="6541986"/>
          </a:xfrm>
        </p:grpSpPr>
        <p:grpSp>
          <p:nvGrpSpPr>
            <p:cNvPr id="464" name="Google Shape;464;p19"/>
            <p:cNvGrpSpPr/>
            <p:nvPr/>
          </p:nvGrpSpPr>
          <p:grpSpPr>
            <a:xfrm flipH="1">
              <a:off x="6440605" y="3970996"/>
              <a:ext cx="2941933" cy="3110486"/>
              <a:chOff x="-374481" y="3970996"/>
              <a:chExt cx="2941933" cy="3110486"/>
            </a:xfrm>
          </p:grpSpPr>
          <p:grpSp>
            <p:nvGrpSpPr>
              <p:cNvPr id="465" name="Google Shape;465;p19"/>
              <p:cNvGrpSpPr/>
              <p:nvPr/>
            </p:nvGrpSpPr>
            <p:grpSpPr>
              <a:xfrm rot="-5400000">
                <a:off x="-458757" y="4055272"/>
                <a:ext cx="3110486" cy="2941933"/>
                <a:chOff x="363575" y="365650"/>
                <a:chExt cx="4949850" cy="4681625"/>
              </a:xfrm>
            </p:grpSpPr>
            <p:sp>
              <p:nvSpPr>
                <p:cNvPr id="466" name="Google Shape;466;p19"/>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 name="Google Shape;488;p19"/>
              <p:cNvGrpSpPr/>
              <p:nvPr/>
            </p:nvGrpSpPr>
            <p:grpSpPr>
              <a:xfrm rot="-5400000">
                <a:off x="-174571" y="4016084"/>
                <a:ext cx="2259868" cy="2659687"/>
                <a:chOff x="1327325" y="365650"/>
                <a:chExt cx="3596225" cy="4232475"/>
              </a:xfrm>
            </p:grpSpPr>
            <p:sp>
              <p:nvSpPr>
                <p:cNvPr id="489" name="Google Shape;489;p19"/>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0" name="Google Shape;510;p19"/>
            <p:cNvGrpSpPr/>
            <p:nvPr/>
          </p:nvGrpSpPr>
          <p:grpSpPr>
            <a:xfrm flipH="1">
              <a:off x="-151337" y="539496"/>
              <a:ext cx="776718" cy="2496858"/>
              <a:chOff x="8280253" y="-933479"/>
              <a:chExt cx="776718" cy="2496858"/>
            </a:xfrm>
          </p:grpSpPr>
          <p:sp>
            <p:nvSpPr>
              <p:cNvPr id="511" name="Google Shape;511;p19"/>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3" name="Google Shape;523;p19"/>
          <p:cNvGrpSpPr/>
          <p:nvPr/>
        </p:nvGrpSpPr>
        <p:grpSpPr>
          <a:xfrm>
            <a:off x="-2058084" y="-315978"/>
            <a:ext cx="12204110" cy="5330853"/>
            <a:chOff x="-2058084" y="-315978"/>
            <a:chExt cx="12204110" cy="5330853"/>
          </a:xfrm>
        </p:grpSpPr>
        <p:pic>
          <p:nvPicPr>
            <p:cNvPr id="524" name="Google Shape;524;p19"/>
            <p:cNvPicPr preferRelativeResize="0"/>
            <p:nvPr/>
          </p:nvPicPr>
          <p:blipFill rotWithShape="1">
            <a:blip r:embed="rId2">
              <a:alphaModFix/>
            </a:blip>
            <a:srcRect b="21747" l="19248" r="24635" t="9343"/>
            <a:stretch/>
          </p:blipFill>
          <p:spPr>
            <a:xfrm flipH="1">
              <a:off x="8249375" y="2685925"/>
              <a:ext cx="1896650" cy="2328950"/>
            </a:xfrm>
            <a:prstGeom prst="rect">
              <a:avLst/>
            </a:prstGeom>
            <a:noFill/>
            <a:ln>
              <a:noFill/>
            </a:ln>
          </p:spPr>
        </p:pic>
        <p:pic>
          <p:nvPicPr>
            <p:cNvPr id="525" name="Google Shape;525;p19"/>
            <p:cNvPicPr preferRelativeResize="0"/>
            <p:nvPr/>
          </p:nvPicPr>
          <p:blipFill rotWithShape="1">
            <a:blip r:embed="rId2">
              <a:alphaModFix/>
            </a:blip>
            <a:srcRect b="21747" l="19248" r="24635" t="9343"/>
            <a:stretch/>
          </p:blipFill>
          <p:spPr>
            <a:xfrm flipH="1" rot="-2463123">
              <a:off x="-1526503" y="20500"/>
              <a:ext cx="1896651" cy="2328949"/>
            </a:xfrm>
            <a:prstGeom prst="rect">
              <a:avLst/>
            </a:prstGeom>
            <a:noFill/>
            <a:ln>
              <a:noFill/>
            </a:ln>
          </p:spPr>
        </p:pic>
      </p:gr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23" name="Shape 9523"/>
        <p:cNvGrpSpPr/>
        <p:nvPr/>
      </p:nvGrpSpPr>
      <p:grpSpPr>
        <a:xfrm>
          <a:off x="0" y="0"/>
          <a:ext cx="0" cy="0"/>
          <a:chOff x="0" y="0"/>
          <a:chExt cx="0" cy="0"/>
        </a:xfrm>
      </p:grpSpPr>
      <p:sp>
        <p:nvSpPr>
          <p:cNvPr id="9524" name="Google Shape;9524;p177"/>
          <p:cNvSpPr/>
          <p:nvPr>
            <p:ph idx="2" type="pic"/>
          </p:nvPr>
        </p:nvSpPr>
        <p:spPr>
          <a:xfrm>
            <a:off x="0" y="0"/>
            <a:ext cx="9144000" cy="5143500"/>
          </a:xfrm>
          <a:prstGeom prst="rect">
            <a:avLst/>
          </a:prstGeom>
          <a:noFill/>
          <a:ln>
            <a:noFill/>
          </a:ln>
        </p:spPr>
      </p:sp>
      <p:sp>
        <p:nvSpPr>
          <p:cNvPr id="9525" name="Google Shape;9525;p177"/>
          <p:cNvSpPr txBox="1"/>
          <p:nvPr>
            <p:ph type="title"/>
          </p:nvPr>
        </p:nvSpPr>
        <p:spPr>
          <a:xfrm>
            <a:off x="713225" y="3615425"/>
            <a:ext cx="3217200" cy="99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3000"/>
              <a:buNone/>
              <a:defRPr sz="28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526" name="Shape 9526"/>
        <p:cNvGrpSpPr/>
        <p:nvPr/>
      </p:nvGrpSpPr>
      <p:grpSpPr>
        <a:xfrm>
          <a:off x="0" y="0"/>
          <a:ext cx="0" cy="0"/>
          <a:chOff x="0" y="0"/>
          <a:chExt cx="0" cy="0"/>
        </a:xfrm>
      </p:grpSpPr>
      <p:sp>
        <p:nvSpPr>
          <p:cNvPr id="9527" name="Google Shape;9527;p178"/>
          <p:cNvSpPr txBox="1"/>
          <p:nvPr>
            <p:ph hasCustomPrompt="1" type="title"/>
          </p:nvPr>
        </p:nvSpPr>
        <p:spPr>
          <a:xfrm>
            <a:off x="2330550" y="1897163"/>
            <a:ext cx="4482900" cy="1039800"/>
          </a:xfrm>
          <a:prstGeom prst="rect">
            <a:avLst/>
          </a:prstGeom>
        </p:spPr>
        <p:txBody>
          <a:bodyPr anchorCtr="0" anchor="b" bIns="91425" lIns="91425" spcFirstLastPara="1" rIns="91425" wrap="square" tIns="91425">
            <a:noAutofit/>
          </a:bodyPr>
          <a:lstStyle>
            <a:lvl1pPr indent="0" lvl="0" marL="0" marR="0" algn="ctr">
              <a:lnSpc>
                <a:spcPct val="100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28" name="Google Shape;9528;p178"/>
          <p:cNvSpPr txBox="1"/>
          <p:nvPr>
            <p:ph idx="1" type="subTitle"/>
          </p:nvPr>
        </p:nvSpPr>
        <p:spPr>
          <a:xfrm>
            <a:off x="2330550" y="2880638"/>
            <a:ext cx="4482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atin typeface="Manrope Medium"/>
                <a:ea typeface="Manrope Medium"/>
                <a:cs typeface="Manrope Medium"/>
                <a:sym typeface="Manrope Mediu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grpSp>
        <p:nvGrpSpPr>
          <p:cNvPr id="9529" name="Google Shape;9529;p178"/>
          <p:cNvGrpSpPr/>
          <p:nvPr/>
        </p:nvGrpSpPr>
        <p:grpSpPr>
          <a:xfrm>
            <a:off x="-120700" y="-59005"/>
            <a:ext cx="9242832" cy="5341529"/>
            <a:chOff x="-120700" y="-59005"/>
            <a:chExt cx="9242832" cy="5341529"/>
          </a:xfrm>
        </p:grpSpPr>
        <p:grpSp>
          <p:nvGrpSpPr>
            <p:cNvPr id="9530" name="Google Shape;9530;p178"/>
            <p:cNvGrpSpPr/>
            <p:nvPr/>
          </p:nvGrpSpPr>
          <p:grpSpPr>
            <a:xfrm flipH="1" rot="10800000">
              <a:off x="-120700" y="-49847"/>
              <a:ext cx="1478792" cy="4004488"/>
              <a:chOff x="-206225" y="1111253"/>
              <a:chExt cx="1478792" cy="4004488"/>
            </a:xfrm>
          </p:grpSpPr>
          <p:sp>
            <p:nvSpPr>
              <p:cNvPr id="9531" name="Google Shape;9531;p178"/>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2" name="Google Shape;9532;p178"/>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3" name="Google Shape;9533;p178"/>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4" name="Google Shape;9534;p178"/>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5" name="Google Shape;9535;p178"/>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6" name="Google Shape;9536;p178"/>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7" name="Google Shape;9537;p178"/>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8" name="Google Shape;9538;p178"/>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9" name="Google Shape;9539;p178"/>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0" name="Google Shape;9540;p178"/>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1" name="Google Shape;9541;p178"/>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2" name="Google Shape;9542;p178"/>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3" name="Google Shape;9543;p178"/>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4" name="Google Shape;9544;p178"/>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5" name="Google Shape;9545;p178"/>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6" name="Google Shape;9546;p178"/>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7" name="Google Shape;9547;p178"/>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8" name="Google Shape;9548;p178"/>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9" name="Google Shape;9549;p178"/>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0" name="Google Shape;9550;p178"/>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1" name="Google Shape;9551;p178"/>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2" name="Google Shape;9552;p178"/>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3" name="Google Shape;9553;p178"/>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4" name="Google Shape;9554;p178"/>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5" name="Google Shape;9555;p178"/>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6" name="Google Shape;9556;p178"/>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57" name="Google Shape;9557;p178"/>
            <p:cNvGrpSpPr/>
            <p:nvPr/>
          </p:nvGrpSpPr>
          <p:grpSpPr>
            <a:xfrm>
              <a:off x="7714535" y="-59005"/>
              <a:ext cx="1407597" cy="1308239"/>
              <a:chOff x="7714535" y="-59005"/>
              <a:chExt cx="1407597" cy="1308239"/>
            </a:xfrm>
          </p:grpSpPr>
          <p:sp>
            <p:nvSpPr>
              <p:cNvPr id="9558" name="Google Shape;9558;p178"/>
              <p:cNvSpPr/>
              <p:nvPr/>
            </p:nvSpPr>
            <p:spPr>
              <a:xfrm>
                <a:off x="8392991" y="332730"/>
                <a:ext cx="276838" cy="238842"/>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9" name="Google Shape;9559;p178"/>
              <p:cNvSpPr/>
              <p:nvPr/>
            </p:nvSpPr>
            <p:spPr>
              <a:xfrm>
                <a:off x="8898672" y="1158652"/>
                <a:ext cx="104438" cy="9058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0" name="Google Shape;9560;p178"/>
              <p:cNvSpPr/>
              <p:nvPr/>
            </p:nvSpPr>
            <p:spPr>
              <a:xfrm>
                <a:off x="8933211" y="724397"/>
                <a:ext cx="171042" cy="14750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1" name="Google Shape;9561;p178"/>
              <p:cNvSpPr/>
              <p:nvPr/>
            </p:nvSpPr>
            <p:spPr>
              <a:xfrm>
                <a:off x="8845294" y="332730"/>
                <a:ext cx="276838" cy="238842"/>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2" name="Google Shape;9562;p178"/>
              <p:cNvSpPr/>
              <p:nvPr/>
            </p:nvSpPr>
            <p:spPr>
              <a:xfrm>
                <a:off x="7715409" y="-58532"/>
                <a:ext cx="275983" cy="238842"/>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3" name="Google Shape;9563;p178"/>
              <p:cNvSpPr/>
              <p:nvPr/>
            </p:nvSpPr>
            <p:spPr>
              <a:xfrm>
                <a:off x="8166839" y="-59005"/>
                <a:ext cx="276853" cy="23978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4" name="Google Shape;9564;p178"/>
              <p:cNvSpPr/>
              <p:nvPr/>
            </p:nvSpPr>
            <p:spPr>
              <a:xfrm>
                <a:off x="8619142" y="201519"/>
                <a:ext cx="276838" cy="23979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5" name="Google Shape;9565;p178"/>
              <p:cNvSpPr/>
              <p:nvPr/>
            </p:nvSpPr>
            <p:spPr>
              <a:xfrm>
                <a:off x="8166839" y="201519"/>
                <a:ext cx="276853" cy="23979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6" name="Google Shape;9566;p178"/>
              <p:cNvSpPr/>
              <p:nvPr/>
            </p:nvSpPr>
            <p:spPr>
              <a:xfrm>
                <a:off x="7940687" y="332730"/>
                <a:ext cx="276853" cy="238842"/>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7" name="Google Shape;9567;p178"/>
              <p:cNvSpPr/>
              <p:nvPr/>
            </p:nvSpPr>
            <p:spPr>
              <a:xfrm>
                <a:off x="7714535" y="201519"/>
                <a:ext cx="275983" cy="23979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8" name="Google Shape;9568;p178"/>
              <p:cNvSpPr/>
              <p:nvPr/>
            </p:nvSpPr>
            <p:spPr>
              <a:xfrm>
                <a:off x="8619142" y="-59005"/>
                <a:ext cx="276838" cy="23978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9" name="Google Shape;9569;p178"/>
              <p:cNvSpPr/>
              <p:nvPr/>
            </p:nvSpPr>
            <p:spPr>
              <a:xfrm>
                <a:off x="8392991" y="71264"/>
                <a:ext cx="276838" cy="23978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70" name="Google Shape;9570;p178"/>
            <p:cNvGrpSpPr/>
            <p:nvPr/>
          </p:nvGrpSpPr>
          <p:grpSpPr>
            <a:xfrm>
              <a:off x="6424446" y="4174658"/>
              <a:ext cx="2686504" cy="1107866"/>
              <a:chOff x="6424446" y="4174658"/>
              <a:chExt cx="2686504" cy="1107866"/>
            </a:xfrm>
          </p:grpSpPr>
          <p:sp>
            <p:nvSpPr>
              <p:cNvPr id="9571" name="Google Shape;9571;p178"/>
              <p:cNvSpPr/>
              <p:nvPr/>
            </p:nvSpPr>
            <p:spPr>
              <a:xfrm rot="10800000">
                <a:off x="7480052" y="4462139"/>
                <a:ext cx="298504" cy="257534"/>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2" name="Google Shape;9572;p178"/>
              <p:cNvSpPr/>
              <p:nvPr/>
            </p:nvSpPr>
            <p:spPr>
              <a:xfrm rot="10800000">
                <a:off x="6748503" y="4883511"/>
                <a:ext cx="298504" cy="2585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3" name="Google Shape;9573;p178"/>
              <p:cNvSpPr/>
              <p:nvPr/>
            </p:nvSpPr>
            <p:spPr>
              <a:xfrm rot="10800000">
                <a:off x="8455431" y="4934033"/>
                <a:ext cx="183397" cy="15906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4" name="Google Shape;9574;p178"/>
              <p:cNvSpPr/>
              <p:nvPr/>
            </p:nvSpPr>
            <p:spPr>
              <a:xfrm rot="10800000">
                <a:off x="8926521" y="481133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5" name="Google Shape;9575;p178"/>
              <p:cNvSpPr/>
              <p:nvPr/>
            </p:nvSpPr>
            <p:spPr>
              <a:xfrm rot="10800000">
                <a:off x="6992353" y="4462139"/>
                <a:ext cx="298504" cy="25753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6" name="Google Shape;9576;p178"/>
              <p:cNvSpPr/>
              <p:nvPr/>
            </p:nvSpPr>
            <p:spPr>
              <a:xfrm rot="10800000">
                <a:off x="8456373" y="4462139"/>
                <a:ext cx="297582" cy="257534"/>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7" name="Google Shape;9577;p178"/>
              <p:cNvSpPr/>
              <p:nvPr/>
            </p:nvSpPr>
            <p:spPr>
              <a:xfrm rot="10800000">
                <a:off x="7723886" y="4883511"/>
                <a:ext cx="298520" cy="258550"/>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8" name="Google Shape;9578;p178"/>
              <p:cNvSpPr/>
              <p:nvPr/>
            </p:nvSpPr>
            <p:spPr>
              <a:xfrm rot="10800000">
                <a:off x="6992353" y="5023958"/>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9" name="Google Shape;9579;p178"/>
              <p:cNvSpPr/>
              <p:nvPr/>
            </p:nvSpPr>
            <p:spPr>
              <a:xfrm rot="10800000">
                <a:off x="8753944" y="4174658"/>
                <a:ext cx="298504" cy="257534"/>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0" name="Google Shape;9580;p178"/>
              <p:cNvSpPr/>
              <p:nvPr/>
            </p:nvSpPr>
            <p:spPr>
              <a:xfrm rot="10800000">
                <a:off x="7236202" y="4602586"/>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1" name="Google Shape;9581;p178"/>
              <p:cNvSpPr/>
              <p:nvPr/>
            </p:nvSpPr>
            <p:spPr>
              <a:xfrm rot="10800000">
                <a:off x="7723886" y="4602586"/>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2" name="Google Shape;9582;p178"/>
              <p:cNvSpPr/>
              <p:nvPr/>
            </p:nvSpPr>
            <p:spPr>
              <a:xfrm rot="10800000">
                <a:off x="7967736" y="4462139"/>
                <a:ext cx="298520" cy="257534"/>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3" name="Google Shape;9583;p178"/>
              <p:cNvSpPr/>
              <p:nvPr/>
            </p:nvSpPr>
            <p:spPr>
              <a:xfrm rot="10800000">
                <a:off x="8212523" y="4602586"/>
                <a:ext cx="297582" cy="258566"/>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4" name="Google Shape;9584;p178"/>
              <p:cNvSpPr/>
              <p:nvPr/>
            </p:nvSpPr>
            <p:spPr>
              <a:xfrm rot="10800000">
                <a:off x="6992353" y="4743049"/>
                <a:ext cx="298504" cy="2585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5" name="Google Shape;9585;p178"/>
              <p:cNvSpPr/>
              <p:nvPr/>
            </p:nvSpPr>
            <p:spPr>
              <a:xfrm rot="10800000">
                <a:off x="7236202" y="4883511"/>
                <a:ext cx="298504" cy="2585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6" name="Google Shape;9586;p178"/>
              <p:cNvSpPr/>
              <p:nvPr/>
            </p:nvSpPr>
            <p:spPr>
              <a:xfrm rot="10800000">
                <a:off x="7480052" y="4743049"/>
                <a:ext cx="298504" cy="2585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7" name="Google Shape;9587;p178"/>
              <p:cNvSpPr/>
              <p:nvPr/>
            </p:nvSpPr>
            <p:spPr>
              <a:xfrm rot="10800000">
                <a:off x="7967736" y="5023958"/>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8" name="Google Shape;9588;p178"/>
              <p:cNvSpPr/>
              <p:nvPr/>
            </p:nvSpPr>
            <p:spPr>
              <a:xfrm rot="10800000">
                <a:off x="6424446" y="500158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9" name="Google Shape;9589;p178"/>
              <p:cNvSpPr/>
              <p:nvPr/>
            </p:nvSpPr>
            <p:spPr>
              <a:xfrm flipH="1" rot="-5400000">
                <a:off x="6600215" y="4817588"/>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590" name="Google Shape;9590;p178"/>
          <p:cNvGrpSpPr/>
          <p:nvPr/>
        </p:nvGrpSpPr>
        <p:grpSpPr>
          <a:xfrm>
            <a:off x="-879225" y="-120727"/>
            <a:ext cx="10038413" cy="2638002"/>
            <a:chOff x="-879225" y="-120727"/>
            <a:chExt cx="10038413" cy="2638002"/>
          </a:xfrm>
        </p:grpSpPr>
        <p:pic>
          <p:nvPicPr>
            <p:cNvPr id="9591" name="Google Shape;9591;p178"/>
            <p:cNvPicPr preferRelativeResize="0"/>
            <p:nvPr/>
          </p:nvPicPr>
          <p:blipFill rotWithShape="1">
            <a:blip r:embed="rId2">
              <a:alphaModFix/>
            </a:blip>
            <a:srcRect b="23395" l="0" r="0" t="0"/>
            <a:stretch/>
          </p:blipFill>
          <p:spPr>
            <a:xfrm flipH="1" rot="-4487736">
              <a:off x="7703431" y="170099"/>
              <a:ext cx="1454664" cy="1114353"/>
            </a:xfrm>
            <a:prstGeom prst="rect">
              <a:avLst/>
            </a:prstGeom>
            <a:noFill/>
            <a:ln>
              <a:noFill/>
            </a:ln>
          </p:spPr>
        </p:pic>
        <p:pic>
          <p:nvPicPr>
            <p:cNvPr id="9592" name="Google Shape;9592;p178"/>
            <p:cNvPicPr preferRelativeResize="0"/>
            <p:nvPr/>
          </p:nvPicPr>
          <p:blipFill rotWithShape="1">
            <a:blip r:embed="rId3">
              <a:alphaModFix/>
            </a:blip>
            <a:srcRect b="21747" l="19248" r="24635" t="9343"/>
            <a:stretch/>
          </p:blipFill>
          <p:spPr>
            <a:xfrm>
              <a:off x="-879225" y="173275"/>
              <a:ext cx="1908900" cy="2344000"/>
            </a:xfrm>
            <a:prstGeom prst="rect">
              <a:avLst/>
            </a:prstGeom>
            <a:noFill/>
            <a:ln>
              <a:noFill/>
            </a:ln>
          </p:spPr>
        </p:pic>
      </p:gr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9593" name="Shape 9593"/>
        <p:cNvGrpSpPr/>
        <p:nvPr/>
      </p:nvGrpSpPr>
      <p:grpSpPr>
        <a:xfrm>
          <a:off x="0" y="0"/>
          <a:ext cx="0" cy="0"/>
          <a:chOff x="0" y="0"/>
          <a:chExt cx="0" cy="0"/>
        </a:xfrm>
      </p:grpSpPr>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9594" name="Shape 9594"/>
        <p:cNvGrpSpPr/>
        <p:nvPr/>
      </p:nvGrpSpPr>
      <p:grpSpPr>
        <a:xfrm>
          <a:off x="0" y="0"/>
          <a:ext cx="0" cy="0"/>
          <a:chOff x="0" y="0"/>
          <a:chExt cx="0" cy="0"/>
        </a:xfrm>
      </p:grpSpPr>
      <p:grpSp>
        <p:nvGrpSpPr>
          <p:cNvPr id="9595" name="Google Shape;9595;p180"/>
          <p:cNvGrpSpPr/>
          <p:nvPr/>
        </p:nvGrpSpPr>
        <p:grpSpPr>
          <a:xfrm>
            <a:off x="-324794" y="-154536"/>
            <a:ext cx="9417319" cy="5399886"/>
            <a:chOff x="-324794" y="-154536"/>
            <a:chExt cx="9417319" cy="5399886"/>
          </a:xfrm>
        </p:grpSpPr>
        <p:grpSp>
          <p:nvGrpSpPr>
            <p:cNvPr id="9596" name="Google Shape;9596;p180"/>
            <p:cNvGrpSpPr/>
            <p:nvPr/>
          </p:nvGrpSpPr>
          <p:grpSpPr>
            <a:xfrm>
              <a:off x="-324794" y="-154536"/>
              <a:ext cx="2014870" cy="1670931"/>
              <a:chOff x="-324794" y="-154536"/>
              <a:chExt cx="2014870" cy="1670931"/>
            </a:xfrm>
          </p:grpSpPr>
          <p:sp>
            <p:nvSpPr>
              <p:cNvPr id="9597" name="Google Shape;9597;p180"/>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8" name="Google Shape;9598;p180"/>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9" name="Google Shape;9599;p180"/>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0" name="Google Shape;9600;p180"/>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1" name="Google Shape;9601;p180"/>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2" name="Google Shape;9602;p180"/>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3" name="Google Shape;9603;p180"/>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4" name="Google Shape;9604;p180"/>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5" name="Google Shape;9605;p180"/>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6" name="Google Shape;9606;p180"/>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7" name="Google Shape;9607;p180"/>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8" name="Google Shape;9608;p180"/>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9" name="Google Shape;9609;p180"/>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0" name="Google Shape;9610;p180"/>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1" name="Google Shape;9611;p180"/>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2" name="Google Shape;9612;p180"/>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3" name="Google Shape;9613;p180"/>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4" name="Google Shape;9614;p180"/>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5" name="Google Shape;9615;p180"/>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6" name="Google Shape;9616;p180"/>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17" name="Google Shape;9617;p180"/>
            <p:cNvGrpSpPr/>
            <p:nvPr/>
          </p:nvGrpSpPr>
          <p:grpSpPr>
            <a:xfrm>
              <a:off x="8413868" y="4346311"/>
              <a:ext cx="678657" cy="899039"/>
              <a:chOff x="8413868" y="4346311"/>
              <a:chExt cx="678657" cy="899039"/>
            </a:xfrm>
          </p:grpSpPr>
          <p:sp>
            <p:nvSpPr>
              <p:cNvPr id="9618" name="Google Shape;9618;p180"/>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9" name="Google Shape;9619;p180"/>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0" name="Google Shape;9620;p180"/>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1" name="Google Shape;9621;p180"/>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2" name="Google Shape;9622;p180"/>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3" name="Google Shape;9623;p180"/>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624" name="Google Shape;9624;p180"/>
          <p:cNvPicPr preferRelativeResize="0"/>
          <p:nvPr/>
        </p:nvPicPr>
        <p:blipFill rotWithShape="1">
          <a:blip r:embed="rId2">
            <a:alphaModFix/>
          </a:blip>
          <a:srcRect b="17644" l="0" r="0" t="15088"/>
          <a:stretch/>
        </p:blipFill>
        <p:spPr>
          <a:xfrm rot="1632542">
            <a:off x="-1814596" y="-863080"/>
            <a:ext cx="3096866" cy="2083134"/>
          </a:xfrm>
          <a:prstGeom prst="rect">
            <a:avLst/>
          </a:prstGeom>
          <a:noFill/>
          <a:ln>
            <a:noFill/>
          </a:ln>
        </p:spPr>
      </p:pic>
      <p:sp>
        <p:nvSpPr>
          <p:cNvPr id="9625" name="Google Shape;9625;p18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626" name="Google Shape;9626;p180"/>
          <p:cNvSpPr txBox="1"/>
          <p:nvPr>
            <p:ph idx="1" type="subTitle"/>
          </p:nvPr>
        </p:nvSpPr>
        <p:spPr>
          <a:xfrm>
            <a:off x="71322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9627" name="Google Shape;9627;p180"/>
          <p:cNvSpPr txBox="1"/>
          <p:nvPr>
            <p:ph idx="2" type="subTitle"/>
          </p:nvPr>
        </p:nvSpPr>
        <p:spPr>
          <a:xfrm>
            <a:off x="71322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9628" name="Google Shape;9628;p180"/>
          <p:cNvSpPr txBox="1"/>
          <p:nvPr>
            <p:ph idx="3" type="subTitle"/>
          </p:nvPr>
        </p:nvSpPr>
        <p:spPr>
          <a:xfrm>
            <a:off x="3419250"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9629" name="Google Shape;9629;p180"/>
          <p:cNvSpPr txBox="1"/>
          <p:nvPr>
            <p:ph idx="4" type="subTitle"/>
          </p:nvPr>
        </p:nvSpPr>
        <p:spPr>
          <a:xfrm>
            <a:off x="3419250"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9630" name="Google Shape;9630;p180"/>
          <p:cNvSpPr txBox="1"/>
          <p:nvPr>
            <p:ph hasCustomPrompt="1" idx="5" type="title"/>
          </p:nvPr>
        </p:nvSpPr>
        <p:spPr>
          <a:xfrm>
            <a:off x="14621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9631" name="Google Shape;9631;p180"/>
          <p:cNvSpPr txBox="1"/>
          <p:nvPr>
            <p:ph hasCustomPrompt="1" idx="6" type="title"/>
          </p:nvPr>
        </p:nvSpPr>
        <p:spPr>
          <a:xfrm>
            <a:off x="4168200"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9632" name="Google Shape;9632;p180"/>
          <p:cNvSpPr txBox="1"/>
          <p:nvPr>
            <p:ph hasCustomPrompt="1" idx="7" type="title"/>
          </p:nvPr>
        </p:nvSpPr>
        <p:spPr>
          <a:xfrm>
            <a:off x="14621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9633" name="Google Shape;9633;p180"/>
          <p:cNvSpPr txBox="1"/>
          <p:nvPr>
            <p:ph hasCustomPrompt="1" idx="8" type="title"/>
          </p:nvPr>
        </p:nvSpPr>
        <p:spPr>
          <a:xfrm>
            <a:off x="4168200"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9634" name="Google Shape;9634;p180"/>
          <p:cNvSpPr txBox="1"/>
          <p:nvPr>
            <p:ph idx="9" type="subTitle"/>
          </p:nvPr>
        </p:nvSpPr>
        <p:spPr>
          <a:xfrm>
            <a:off x="612527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9635" name="Google Shape;9635;p180"/>
          <p:cNvSpPr txBox="1"/>
          <p:nvPr>
            <p:ph idx="13" type="subTitle"/>
          </p:nvPr>
        </p:nvSpPr>
        <p:spPr>
          <a:xfrm>
            <a:off x="612527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9636" name="Google Shape;9636;p180"/>
          <p:cNvSpPr txBox="1"/>
          <p:nvPr>
            <p:ph hasCustomPrompt="1" idx="14" type="title"/>
          </p:nvPr>
        </p:nvSpPr>
        <p:spPr>
          <a:xfrm>
            <a:off x="68742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9637" name="Google Shape;9637;p180"/>
          <p:cNvSpPr txBox="1"/>
          <p:nvPr>
            <p:ph hasCustomPrompt="1" idx="15" type="title"/>
          </p:nvPr>
        </p:nvSpPr>
        <p:spPr>
          <a:xfrm>
            <a:off x="68742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9638" name="Google Shape;9638;p180"/>
          <p:cNvSpPr txBox="1"/>
          <p:nvPr>
            <p:ph idx="16" type="subTitle"/>
          </p:nvPr>
        </p:nvSpPr>
        <p:spPr>
          <a:xfrm>
            <a:off x="71322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9639" name="Google Shape;9639;p180"/>
          <p:cNvSpPr txBox="1"/>
          <p:nvPr>
            <p:ph idx="17" type="subTitle"/>
          </p:nvPr>
        </p:nvSpPr>
        <p:spPr>
          <a:xfrm>
            <a:off x="71322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9640" name="Google Shape;9640;p180"/>
          <p:cNvSpPr txBox="1"/>
          <p:nvPr>
            <p:ph idx="18" type="subTitle"/>
          </p:nvPr>
        </p:nvSpPr>
        <p:spPr>
          <a:xfrm>
            <a:off x="3419250"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9641" name="Google Shape;9641;p180"/>
          <p:cNvSpPr txBox="1"/>
          <p:nvPr>
            <p:ph idx="19" type="subTitle"/>
          </p:nvPr>
        </p:nvSpPr>
        <p:spPr>
          <a:xfrm>
            <a:off x="3419250"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9642" name="Google Shape;9642;p180"/>
          <p:cNvSpPr txBox="1"/>
          <p:nvPr>
            <p:ph idx="20" type="subTitle"/>
          </p:nvPr>
        </p:nvSpPr>
        <p:spPr>
          <a:xfrm>
            <a:off x="612527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9643" name="Google Shape;9643;p180"/>
          <p:cNvSpPr txBox="1"/>
          <p:nvPr>
            <p:ph idx="21" type="subTitle"/>
          </p:nvPr>
        </p:nvSpPr>
        <p:spPr>
          <a:xfrm>
            <a:off x="612527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644" name="Shape 9644"/>
        <p:cNvGrpSpPr/>
        <p:nvPr/>
      </p:nvGrpSpPr>
      <p:grpSpPr>
        <a:xfrm>
          <a:off x="0" y="0"/>
          <a:ext cx="0" cy="0"/>
          <a:chOff x="0" y="0"/>
          <a:chExt cx="0" cy="0"/>
        </a:xfrm>
      </p:grpSpPr>
      <p:grpSp>
        <p:nvGrpSpPr>
          <p:cNvPr id="9645" name="Google Shape;9645;p181"/>
          <p:cNvGrpSpPr/>
          <p:nvPr/>
        </p:nvGrpSpPr>
        <p:grpSpPr>
          <a:xfrm>
            <a:off x="-124215" y="-357650"/>
            <a:ext cx="9603607" cy="5473391"/>
            <a:chOff x="-124215" y="-357650"/>
            <a:chExt cx="9603607" cy="5473391"/>
          </a:xfrm>
        </p:grpSpPr>
        <p:grpSp>
          <p:nvGrpSpPr>
            <p:cNvPr id="9646" name="Google Shape;9646;p181"/>
            <p:cNvGrpSpPr/>
            <p:nvPr/>
          </p:nvGrpSpPr>
          <p:grpSpPr>
            <a:xfrm flipH="1">
              <a:off x="8000600" y="1111253"/>
              <a:ext cx="1478792" cy="4004488"/>
              <a:chOff x="-206225" y="1111253"/>
              <a:chExt cx="1478792" cy="4004488"/>
            </a:xfrm>
          </p:grpSpPr>
          <p:sp>
            <p:nvSpPr>
              <p:cNvPr id="9647" name="Google Shape;9647;p181"/>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8" name="Google Shape;9648;p181"/>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9" name="Google Shape;9649;p181"/>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0" name="Google Shape;9650;p181"/>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1" name="Google Shape;9651;p181"/>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2" name="Google Shape;9652;p181"/>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3" name="Google Shape;9653;p181"/>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4" name="Google Shape;9654;p181"/>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5" name="Google Shape;9655;p181"/>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6" name="Google Shape;9656;p181"/>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7" name="Google Shape;9657;p181"/>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8" name="Google Shape;9658;p181"/>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9" name="Google Shape;9659;p181"/>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0" name="Google Shape;9660;p181"/>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1" name="Google Shape;9661;p181"/>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2" name="Google Shape;9662;p181"/>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3" name="Google Shape;9663;p181"/>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4" name="Google Shape;9664;p181"/>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5" name="Google Shape;9665;p181"/>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6" name="Google Shape;9666;p181"/>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7" name="Google Shape;9667;p181"/>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8" name="Google Shape;9668;p181"/>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9" name="Google Shape;9669;p181"/>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0" name="Google Shape;9670;p181"/>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1" name="Google Shape;9671;p181"/>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2" name="Google Shape;9672;p181"/>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73" name="Google Shape;9673;p181"/>
            <p:cNvGrpSpPr/>
            <p:nvPr/>
          </p:nvGrpSpPr>
          <p:grpSpPr>
            <a:xfrm>
              <a:off x="-124215" y="32626"/>
              <a:ext cx="1207390" cy="1867482"/>
              <a:chOff x="-124215" y="32626"/>
              <a:chExt cx="1207390" cy="1867482"/>
            </a:xfrm>
          </p:grpSpPr>
          <p:sp>
            <p:nvSpPr>
              <p:cNvPr id="9674" name="Google Shape;9674;p181"/>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5" name="Google Shape;9675;p181"/>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6" name="Google Shape;9676;p181"/>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7" name="Google Shape;9677;p181"/>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8" name="Google Shape;9678;p181"/>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9" name="Google Shape;9679;p181"/>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0" name="Google Shape;9680;p181"/>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1" name="Google Shape;9681;p181"/>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2" name="Google Shape;9682;p181"/>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3" name="Google Shape;9683;p181"/>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4" name="Google Shape;9684;p181"/>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5" name="Google Shape;9685;p181"/>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6" name="Google Shape;9686;p181"/>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7" name="Google Shape;9687;p181"/>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8" name="Google Shape;9688;p181"/>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9" name="Google Shape;9689;p181"/>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0" name="Google Shape;9690;p181"/>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1" name="Google Shape;9691;p181"/>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2" name="Google Shape;9692;p181"/>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93" name="Google Shape;9693;p181"/>
            <p:cNvGrpSpPr/>
            <p:nvPr/>
          </p:nvGrpSpPr>
          <p:grpSpPr>
            <a:xfrm>
              <a:off x="5909175" y="-357650"/>
              <a:ext cx="3090347" cy="1182725"/>
              <a:chOff x="5909175" y="-357650"/>
              <a:chExt cx="3090347" cy="1182725"/>
            </a:xfrm>
          </p:grpSpPr>
          <p:sp>
            <p:nvSpPr>
              <p:cNvPr id="9694" name="Google Shape;9694;p181"/>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5" name="Google Shape;9695;p181"/>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6" name="Google Shape;9696;p181"/>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7" name="Google Shape;9697;p181"/>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8" name="Google Shape;9698;p181"/>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9" name="Google Shape;9699;p181"/>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0" name="Google Shape;9700;p181"/>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1" name="Google Shape;9701;p181"/>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2" name="Google Shape;9702;p181"/>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3" name="Google Shape;9703;p181"/>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4" name="Google Shape;9704;p181"/>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5" name="Google Shape;9705;p181"/>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6" name="Google Shape;9706;p181"/>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7" name="Google Shape;9707;p181"/>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8" name="Google Shape;9708;p181"/>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9" name="Google Shape;9709;p181"/>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0" name="Google Shape;9710;p181"/>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1" name="Google Shape;9711;p181"/>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2" name="Google Shape;9712;p181"/>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3" name="Google Shape;9713;p181"/>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714" name="Google Shape;9714;p181"/>
          <p:cNvGrpSpPr/>
          <p:nvPr/>
        </p:nvGrpSpPr>
        <p:grpSpPr>
          <a:xfrm>
            <a:off x="0" y="107800"/>
            <a:ext cx="9002249" cy="4934691"/>
            <a:chOff x="0" y="107800"/>
            <a:chExt cx="9002249" cy="4934691"/>
          </a:xfrm>
        </p:grpSpPr>
        <p:pic>
          <p:nvPicPr>
            <p:cNvPr id="9715" name="Google Shape;9715;p181"/>
            <p:cNvPicPr preferRelativeResize="0"/>
            <p:nvPr/>
          </p:nvPicPr>
          <p:blipFill>
            <a:blip r:embed="rId2">
              <a:alphaModFix/>
            </a:blip>
            <a:stretch>
              <a:fillRect/>
            </a:stretch>
          </p:blipFill>
          <p:spPr>
            <a:xfrm rot="-631295">
              <a:off x="7644645" y="3684857"/>
              <a:ext cx="1253684" cy="1253707"/>
            </a:xfrm>
            <a:prstGeom prst="rect">
              <a:avLst/>
            </a:prstGeom>
            <a:noFill/>
            <a:ln>
              <a:noFill/>
            </a:ln>
          </p:spPr>
        </p:pic>
        <p:pic>
          <p:nvPicPr>
            <p:cNvPr id="9716" name="Google Shape;9716;p181"/>
            <p:cNvPicPr preferRelativeResize="0"/>
            <p:nvPr/>
          </p:nvPicPr>
          <p:blipFill rotWithShape="1">
            <a:blip r:embed="rId3">
              <a:alphaModFix/>
            </a:blip>
            <a:srcRect b="0" l="0" r="28652" t="0"/>
            <a:stretch/>
          </p:blipFill>
          <p:spPr>
            <a:xfrm flipH="1" rot="-826755">
              <a:off x="148252" y="203946"/>
              <a:ext cx="971947" cy="1362257"/>
            </a:xfrm>
            <a:prstGeom prst="rect">
              <a:avLst/>
            </a:prstGeom>
            <a:noFill/>
            <a:ln>
              <a:noFill/>
            </a:ln>
          </p:spPr>
        </p:pic>
      </p:grpSp>
      <p:sp>
        <p:nvSpPr>
          <p:cNvPr id="9717" name="Google Shape;9717;p181"/>
          <p:cNvSpPr txBox="1"/>
          <p:nvPr>
            <p:ph type="title"/>
          </p:nvPr>
        </p:nvSpPr>
        <p:spPr>
          <a:xfrm>
            <a:off x="2014800" y="3408538"/>
            <a:ext cx="5114400" cy="531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9718" name="Google Shape;9718;p181"/>
          <p:cNvSpPr txBox="1"/>
          <p:nvPr>
            <p:ph idx="1" type="subTitle"/>
          </p:nvPr>
        </p:nvSpPr>
        <p:spPr>
          <a:xfrm>
            <a:off x="2014800" y="1203063"/>
            <a:ext cx="5114400" cy="2160300"/>
          </a:xfrm>
          <a:prstGeom prst="rect">
            <a:avLst/>
          </a:prstGeom>
        </p:spPr>
        <p:txBody>
          <a:bodyPr anchorCtr="0" anchor="b" bIns="91425" lIns="91425" spcFirstLastPara="1" rIns="91425" wrap="square" tIns="91425">
            <a:noAutofit/>
          </a:bodyPr>
          <a:lstStyle>
            <a:lvl1pPr lvl="0" algn="ctr">
              <a:spcBef>
                <a:spcPts val="0"/>
              </a:spcBef>
              <a:spcAft>
                <a:spcPts val="0"/>
              </a:spcAft>
              <a:buSzPts val="3000"/>
              <a:buNone/>
              <a:defRPr sz="26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9719" name="Shape 9719"/>
        <p:cNvGrpSpPr/>
        <p:nvPr/>
      </p:nvGrpSpPr>
      <p:grpSpPr>
        <a:xfrm>
          <a:off x="0" y="0"/>
          <a:ext cx="0" cy="0"/>
          <a:chOff x="0" y="0"/>
          <a:chExt cx="0" cy="0"/>
        </a:xfrm>
      </p:grpSpPr>
      <p:sp>
        <p:nvSpPr>
          <p:cNvPr id="9720" name="Google Shape;9720;p18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9721" name="Google Shape;9721;p182"/>
          <p:cNvGrpSpPr/>
          <p:nvPr/>
        </p:nvGrpSpPr>
        <p:grpSpPr>
          <a:xfrm>
            <a:off x="-145710" y="150097"/>
            <a:ext cx="9369288" cy="4817133"/>
            <a:chOff x="-145710" y="150097"/>
            <a:chExt cx="9369288" cy="4817133"/>
          </a:xfrm>
        </p:grpSpPr>
        <p:grpSp>
          <p:nvGrpSpPr>
            <p:cNvPr id="9722" name="Google Shape;9722;p182"/>
            <p:cNvGrpSpPr/>
            <p:nvPr/>
          </p:nvGrpSpPr>
          <p:grpSpPr>
            <a:xfrm>
              <a:off x="8233640" y="150097"/>
              <a:ext cx="989938" cy="1613708"/>
              <a:chOff x="8233640" y="150097"/>
              <a:chExt cx="989938" cy="1613708"/>
            </a:xfrm>
          </p:grpSpPr>
          <p:grpSp>
            <p:nvGrpSpPr>
              <p:cNvPr id="9723" name="Google Shape;9723;p182"/>
              <p:cNvGrpSpPr/>
              <p:nvPr/>
            </p:nvGrpSpPr>
            <p:grpSpPr>
              <a:xfrm rot="-5400000">
                <a:off x="7997251" y="537478"/>
                <a:ext cx="1613705" cy="838949"/>
                <a:chOff x="7623926" y="4379978"/>
                <a:chExt cx="1613705" cy="838949"/>
              </a:xfrm>
            </p:grpSpPr>
            <p:sp>
              <p:nvSpPr>
                <p:cNvPr id="9724" name="Google Shape;9724;p182"/>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5" name="Google Shape;9725;p182"/>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6" name="Google Shape;9726;p182"/>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7" name="Google Shape;9727;p182"/>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8" name="Google Shape;9728;p182"/>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9" name="Google Shape;9729;p182"/>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0" name="Google Shape;9730;p182"/>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1" name="Google Shape;9731;p182"/>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2" name="Google Shape;9732;p182"/>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3" name="Google Shape;9733;p182"/>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4" name="Google Shape;9734;p182"/>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5" name="Google Shape;9735;p182"/>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6" name="Google Shape;9736;p182"/>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7" name="Google Shape;9737;p182"/>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38" name="Google Shape;9738;p182"/>
              <p:cNvSpPr/>
              <p:nvPr/>
            </p:nvSpPr>
            <p:spPr>
              <a:xfrm flipH="1" rot="10800000">
                <a:off x="8233640" y="150097"/>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39" name="Google Shape;9739;p182"/>
            <p:cNvGrpSpPr/>
            <p:nvPr/>
          </p:nvGrpSpPr>
          <p:grpSpPr>
            <a:xfrm>
              <a:off x="-145710" y="2963470"/>
              <a:ext cx="736979" cy="2003760"/>
              <a:chOff x="-145710" y="2963470"/>
              <a:chExt cx="736979" cy="2003760"/>
            </a:xfrm>
          </p:grpSpPr>
          <p:grpSp>
            <p:nvGrpSpPr>
              <p:cNvPr id="9740" name="Google Shape;9740;p182"/>
              <p:cNvGrpSpPr/>
              <p:nvPr/>
            </p:nvGrpSpPr>
            <p:grpSpPr>
              <a:xfrm>
                <a:off x="-145710" y="2963470"/>
                <a:ext cx="736979" cy="1645115"/>
                <a:chOff x="-145710" y="1386445"/>
                <a:chExt cx="736979" cy="1645115"/>
              </a:xfrm>
            </p:grpSpPr>
            <p:grpSp>
              <p:nvGrpSpPr>
                <p:cNvPr id="9741" name="Google Shape;9741;p182"/>
                <p:cNvGrpSpPr/>
                <p:nvPr/>
              </p:nvGrpSpPr>
              <p:grpSpPr>
                <a:xfrm>
                  <a:off x="-145710" y="1824882"/>
                  <a:ext cx="736979" cy="1206678"/>
                  <a:chOff x="-145710" y="-63843"/>
                  <a:chExt cx="736979" cy="1206678"/>
                </a:xfrm>
              </p:grpSpPr>
              <p:sp>
                <p:nvSpPr>
                  <p:cNvPr id="9742" name="Google Shape;9742;p182"/>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3" name="Google Shape;9743;p182"/>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4" name="Google Shape;9744;p182"/>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5" name="Google Shape;9745;p182"/>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6" name="Google Shape;9746;p182"/>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7" name="Google Shape;9747;p182"/>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8" name="Google Shape;9748;p182"/>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9" name="Google Shape;9749;p182"/>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0" name="Google Shape;9750;p182"/>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51" name="Google Shape;9751;p182"/>
                <p:cNvGrpSpPr/>
                <p:nvPr/>
              </p:nvGrpSpPr>
              <p:grpSpPr>
                <a:xfrm>
                  <a:off x="-23637" y="1386445"/>
                  <a:ext cx="358448" cy="487220"/>
                  <a:chOff x="-19537" y="-63843"/>
                  <a:chExt cx="358448" cy="487220"/>
                </a:xfrm>
              </p:grpSpPr>
              <p:sp>
                <p:nvSpPr>
                  <p:cNvPr id="9752" name="Google Shape;9752;p182"/>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3" name="Google Shape;9753;p182"/>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754" name="Google Shape;9754;p182"/>
              <p:cNvSpPr/>
              <p:nvPr/>
            </p:nvSpPr>
            <p:spPr>
              <a:xfrm flipH="1" rot="10800000">
                <a:off x="92865" y="4874322"/>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755" name="Google Shape;9755;p182"/>
          <p:cNvPicPr preferRelativeResize="0"/>
          <p:nvPr/>
        </p:nvPicPr>
        <p:blipFill rotWithShape="1">
          <a:blip r:embed="rId2">
            <a:alphaModFix/>
          </a:blip>
          <a:srcRect b="21747" l="19248" r="24635" t="9343"/>
          <a:stretch/>
        </p:blipFill>
        <p:spPr>
          <a:xfrm rot="-5567634">
            <a:off x="8369077" y="-197615"/>
            <a:ext cx="1384801" cy="1700441"/>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9756" name="Shape 9756"/>
        <p:cNvGrpSpPr/>
        <p:nvPr/>
      </p:nvGrpSpPr>
      <p:grpSpPr>
        <a:xfrm>
          <a:off x="0" y="0"/>
          <a:ext cx="0" cy="0"/>
          <a:chOff x="0" y="0"/>
          <a:chExt cx="0" cy="0"/>
        </a:xfrm>
      </p:grpSpPr>
      <p:grpSp>
        <p:nvGrpSpPr>
          <p:cNvPr id="9757" name="Google Shape;9757;p183"/>
          <p:cNvGrpSpPr/>
          <p:nvPr/>
        </p:nvGrpSpPr>
        <p:grpSpPr>
          <a:xfrm>
            <a:off x="-324794" y="-154536"/>
            <a:ext cx="9560244" cy="4326536"/>
            <a:chOff x="-324794" y="-154536"/>
            <a:chExt cx="9560244" cy="4326536"/>
          </a:xfrm>
        </p:grpSpPr>
        <p:grpSp>
          <p:nvGrpSpPr>
            <p:cNvPr id="9758" name="Google Shape;9758;p183"/>
            <p:cNvGrpSpPr/>
            <p:nvPr/>
          </p:nvGrpSpPr>
          <p:grpSpPr>
            <a:xfrm>
              <a:off x="-324794" y="-154536"/>
              <a:ext cx="2014870" cy="1670931"/>
              <a:chOff x="-324794" y="-154536"/>
              <a:chExt cx="2014870" cy="1670931"/>
            </a:xfrm>
          </p:grpSpPr>
          <p:sp>
            <p:nvSpPr>
              <p:cNvPr id="9759" name="Google Shape;9759;p183"/>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0" name="Google Shape;9760;p183"/>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1" name="Google Shape;9761;p183"/>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2" name="Google Shape;9762;p183"/>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3" name="Google Shape;9763;p183"/>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4" name="Google Shape;9764;p183"/>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5" name="Google Shape;9765;p183"/>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6" name="Google Shape;9766;p183"/>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7" name="Google Shape;9767;p183"/>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8" name="Google Shape;9768;p183"/>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9" name="Google Shape;9769;p183"/>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0" name="Google Shape;9770;p183"/>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1" name="Google Shape;9771;p183"/>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2" name="Google Shape;9772;p183"/>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3" name="Google Shape;9773;p183"/>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4" name="Google Shape;9774;p183"/>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5" name="Google Shape;9775;p183"/>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6" name="Google Shape;9776;p183"/>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7" name="Google Shape;9777;p183"/>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78" name="Google Shape;9778;p183"/>
            <p:cNvGrpSpPr/>
            <p:nvPr/>
          </p:nvGrpSpPr>
          <p:grpSpPr>
            <a:xfrm>
              <a:off x="8556793" y="3272961"/>
              <a:ext cx="678657" cy="899039"/>
              <a:chOff x="8413868" y="4346311"/>
              <a:chExt cx="678657" cy="899039"/>
            </a:xfrm>
          </p:grpSpPr>
          <p:sp>
            <p:nvSpPr>
              <p:cNvPr id="9779" name="Google Shape;9779;p183"/>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0" name="Google Shape;9780;p183"/>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1" name="Google Shape;9781;p183"/>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2" name="Google Shape;9782;p183"/>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3" name="Google Shape;9783;p183"/>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4" name="Google Shape;9784;p183"/>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785" name="Google Shape;9785;p18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9786" name="Google Shape;9786;p183"/>
          <p:cNvPicPr preferRelativeResize="0"/>
          <p:nvPr/>
        </p:nvPicPr>
        <p:blipFill rotWithShape="1">
          <a:blip r:embed="rId2">
            <a:alphaModFix/>
          </a:blip>
          <a:srcRect b="31232" l="6472" r="0" t="4396"/>
          <a:stretch/>
        </p:blipFill>
        <p:spPr>
          <a:xfrm rot="-612491">
            <a:off x="31900" y="-24708"/>
            <a:ext cx="1639411" cy="1128392"/>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9787" name="Shape 9787"/>
        <p:cNvGrpSpPr/>
        <p:nvPr/>
      </p:nvGrpSpPr>
      <p:grpSpPr>
        <a:xfrm>
          <a:off x="0" y="0"/>
          <a:ext cx="0" cy="0"/>
          <a:chOff x="0" y="0"/>
          <a:chExt cx="0" cy="0"/>
        </a:xfrm>
      </p:grpSpPr>
      <p:sp>
        <p:nvSpPr>
          <p:cNvPr id="9788" name="Google Shape;9788;p18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9789" name="Google Shape;9789;p184"/>
          <p:cNvGrpSpPr/>
          <p:nvPr/>
        </p:nvGrpSpPr>
        <p:grpSpPr>
          <a:xfrm>
            <a:off x="56603" y="-89369"/>
            <a:ext cx="9372039" cy="5703969"/>
            <a:chOff x="56603" y="-89369"/>
            <a:chExt cx="9372039" cy="5703969"/>
          </a:xfrm>
        </p:grpSpPr>
        <p:grpSp>
          <p:nvGrpSpPr>
            <p:cNvPr id="9790" name="Google Shape;9790;p184"/>
            <p:cNvGrpSpPr/>
            <p:nvPr/>
          </p:nvGrpSpPr>
          <p:grpSpPr>
            <a:xfrm flipH="1" rot="5400000">
              <a:off x="1040282" y="2965933"/>
              <a:ext cx="1664988" cy="3632346"/>
              <a:chOff x="-58982" y="1551945"/>
              <a:chExt cx="1664988" cy="3632346"/>
            </a:xfrm>
          </p:grpSpPr>
          <p:sp>
            <p:nvSpPr>
              <p:cNvPr id="9791" name="Google Shape;9791;p184"/>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2" name="Google Shape;9792;p184"/>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3" name="Google Shape;9793;p184"/>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4" name="Google Shape;9794;p184"/>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5" name="Google Shape;9795;p184"/>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6" name="Google Shape;9796;p184"/>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7" name="Google Shape;9797;p184"/>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8" name="Google Shape;9798;p184"/>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9" name="Google Shape;9799;p184"/>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0" name="Google Shape;9800;p184"/>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1" name="Google Shape;9801;p184"/>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2" name="Google Shape;9802;p184"/>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3" name="Google Shape;9803;p184"/>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4" name="Google Shape;9804;p184"/>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5" name="Google Shape;9805;p184"/>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6" name="Google Shape;9806;p184"/>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7" name="Google Shape;9807;p184"/>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8" name="Google Shape;9808;p184"/>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9" name="Google Shape;9809;p184"/>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0" name="Google Shape;9810;p184"/>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1" name="Google Shape;9811;p184"/>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2" name="Google Shape;9812;p184"/>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3" name="Google Shape;9813;p184"/>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4" name="Google Shape;9814;p184"/>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15" name="Google Shape;9815;p184"/>
            <p:cNvGrpSpPr/>
            <p:nvPr/>
          </p:nvGrpSpPr>
          <p:grpSpPr>
            <a:xfrm rot="-5400000">
              <a:off x="8052632" y="364889"/>
              <a:ext cx="1830267" cy="921753"/>
              <a:chOff x="1717200" y="1713050"/>
              <a:chExt cx="3495545" cy="1760750"/>
            </a:xfrm>
          </p:grpSpPr>
          <p:sp>
            <p:nvSpPr>
              <p:cNvPr id="9816" name="Google Shape;9816;p18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7" name="Google Shape;9817;p184"/>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8" name="Google Shape;9818;p18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9" name="Google Shape;9819;p18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0" name="Google Shape;9820;p18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1" name="Google Shape;9821;p18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2" name="Google Shape;9822;p18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3" name="Google Shape;9823;p18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4" name="Google Shape;9824;p18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5" name="Google Shape;9825;p18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6" name="Google Shape;9826;p18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7" name="Google Shape;9827;p184"/>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8" name="Google Shape;9828;p184"/>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9" name="Google Shape;9829;p184"/>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830" name="Google Shape;9830;p184"/>
          <p:cNvPicPr preferRelativeResize="0"/>
          <p:nvPr/>
        </p:nvPicPr>
        <p:blipFill rotWithShape="1">
          <a:blip r:embed="rId2">
            <a:alphaModFix/>
          </a:blip>
          <a:srcRect b="8185" l="21515" r="30242" t="11564"/>
          <a:stretch/>
        </p:blipFill>
        <p:spPr>
          <a:xfrm rot="6646039">
            <a:off x="8043038" y="-191673"/>
            <a:ext cx="656098" cy="1091400"/>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9831" name="Shape 9831"/>
        <p:cNvGrpSpPr/>
        <p:nvPr/>
      </p:nvGrpSpPr>
      <p:grpSpPr>
        <a:xfrm>
          <a:off x="0" y="0"/>
          <a:ext cx="0" cy="0"/>
          <a:chOff x="0" y="0"/>
          <a:chExt cx="0" cy="0"/>
        </a:xfrm>
      </p:grpSpPr>
      <p:sp>
        <p:nvSpPr>
          <p:cNvPr id="9832" name="Google Shape;9832;p185"/>
          <p:cNvSpPr txBox="1"/>
          <p:nvPr>
            <p:ph type="title"/>
          </p:nvPr>
        </p:nvSpPr>
        <p:spPr>
          <a:xfrm>
            <a:off x="4521075" y="1274575"/>
            <a:ext cx="3706800" cy="1625100"/>
          </a:xfrm>
          <a:prstGeom prst="rect">
            <a:avLst/>
          </a:prstGeom>
        </p:spPr>
        <p:txBody>
          <a:bodyPr anchorCtr="0" anchor="b" bIns="91425" lIns="91425" spcFirstLastPara="1" rIns="91425" wrap="square" tIns="91425">
            <a:noAutofit/>
          </a:bodyPr>
          <a:lstStyle>
            <a:lvl1pPr lvl="0" algn="l">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833" name="Google Shape;9833;p185"/>
          <p:cNvSpPr txBox="1"/>
          <p:nvPr>
            <p:ph idx="1" type="subTitle"/>
          </p:nvPr>
        </p:nvSpPr>
        <p:spPr>
          <a:xfrm>
            <a:off x="4521075" y="2860000"/>
            <a:ext cx="3706800" cy="10089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834" name="Google Shape;9834;p185"/>
          <p:cNvSpPr/>
          <p:nvPr>
            <p:ph idx="2" type="pic"/>
          </p:nvPr>
        </p:nvSpPr>
        <p:spPr>
          <a:xfrm>
            <a:off x="1075450" y="991200"/>
            <a:ext cx="3189600" cy="3161100"/>
          </a:xfrm>
          <a:prstGeom prst="ellipse">
            <a:avLst/>
          </a:prstGeom>
          <a:noFill/>
          <a:ln cap="flat" cmpd="sng" w="38100">
            <a:solidFill>
              <a:schemeClr val="dk2"/>
            </a:solidFill>
            <a:prstDash val="solid"/>
            <a:round/>
            <a:headEnd len="sm" w="sm" type="none"/>
            <a:tailEnd len="sm" w="sm" type="none"/>
          </a:ln>
        </p:spPr>
      </p:sp>
      <p:grpSp>
        <p:nvGrpSpPr>
          <p:cNvPr id="9835" name="Google Shape;9835;p185"/>
          <p:cNvGrpSpPr/>
          <p:nvPr/>
        </p:nvGrpSpPr>
        <p:grpSpPr>
          <a:xfrm>
            <a:off x="-320440" y="495436"/>
            <a:ext cx="9724531" cy="2855657"/>
            <a:chOff x="-320440" y="495436"/>
            <a:chExt cx="9724531" cy="2855657"/>
          </a:xfrm>
        </p:grpSpPr>
        <p:grpSp>
          <p:nvGrpSpPr>
            <p:cNvPr id="9836" name="Google Shape;9836;p185"/>
            <p:cNvGrpSpPr/>
            <p:nvPr/>
          </p:nvGrpSpPr>
          <p:grpSpPr>
            <a:xfrm>
              <a:off x="8414533" y="1416381"/>
              <a:ext cx="989559" cy="1934712"/>
              <a:chOff x="8414533" y="-159619"/>
              <a:chExt cx="989559" cy="1934712"/>
            </a:xfrm>
          </p:grpSpPr>
          <p:sp>
            <p:nvSpPr>
              <p:cNvPr id="9837" name="Google Shape;9837;p185"/>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8" name="Google Shape;9838;p185"/>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9" name="Google Shape;9839;p185"/>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0" name="Google Shape;9840;p185"/>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1" name="Google Shape;9841;p185"/>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2" name="Google Shape;9842;p185"/>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3" name="Google Shape;9843;p185"/>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4" name="Google Shape;9844;p185"/>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5" name="Google Shape;9845;p185"/>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6" name="Google Shape;9846;p185"/>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7" name="Google Shape;9847;p185"/>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8" name="Google Shape;9848;p185"/>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49" name="Google Shape;9849;p185"/>
            <p:cNvGrpSpPr/>
            <p:nvPr/>
          </p:nvGrpSpPr>
          <p:grpSpPr>
            <a:xfrm flipH="1" rot="-5400000">
              <a:off x="-935717" y="1110714"/>
              <a:ext cx="2264292" cy="1033736"/>
              <a:chOff x="1717200" y="1713050"/>
              <a:chExt cx="3856083" cy="1760750"/>
            </a:xfrm>
          </p:grpSpPr>
          <p:sp>
            <p:nvSpPr>
              <p:cNvPr id="9850" name="Google Shape;9850;p185"/>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1" name="Google Shape;9851;p185"/>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2" name="Google Shape;9852;p185"/>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3" name="Google Shape;9853;p18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4" name="Google Shape;9854;p185"/>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5" name="Google Shape;9855;p185"/>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6" name="Google Shape;9856;p185"/>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7" name="Google Shape;9857;p18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8" name="Google Shape;9858;p18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9" name="Google Shape;9859;p18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0" name="Google Shape;9860;p185"/>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1" name="Google Shape;9861;p185"/>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2" name="Google Shape;9862;p185"/>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3" name="Google Shape;9863;p185"/>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4" name="Google Shape;9864;p185"/>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865" name="Google Shape;9865;p185"/>
          <p:cNvGrpSpPr/>
          <p:nvPr/>
        </p:nvGrpSpPr>
        <p:grpSpPr>
          <a:xfrm>
            <a:off x="-1412642" y="-724268"/>
            <a:ext cx="11408490" cy="3205685"/>
            <a:chOff x="-1412642" y="-724268"/>
            <a:chExt cx="11408490" cy="3205685"/>
          </a:xfrm>
        </p:grpSpPr>
        <p:pic>
          <p:nvPicPr>
            <p:cNvPr id="9866" name="Google Shape;9866;p185"/>
            <p:cNvPicPr preferRelativeResize="0"/>
            <p:nvPr/>
          </p:nvPicPr>
          <p:blipFill rotWithShape="1">
            <a:blip r:embed="rId2">
              <a:alphaModFix/>
            </a:blip>
            <a:srcRect b="16241" l="0" r="0" t="13843"/>
            <a:stretch/>
          </p:blipFill>
          <p:spPr>
            <a:xfrm rot="-3266910">
              <a:off x="-1215240" y="-39902"/>
              <a:ext cx="2627382" cy="1836953"/>
            </a:xfrm>
            <a:prstGeom prst="rect">
              <a:avLst/>
            </a:prstGeom>
            <a:noFill/>
            <a:ln>
              <a:noFill/>
            </a:ln>
          </p:spPr>
        </p:pic>
        <p:pic>
          <p:nvPicPr>
            <p:cNvPr id="9867" name="Google Shape;9867;p185"/>
            <p:cNvPicPr preferRelativeResize="0"/>
            <p:nvPr/>
          </p:nvPicPr>
          <p:blipFill rotWithShape="1">
            <a:blip r:embed="rId3">
              <a:alphaModFix/>
            </a:blip>
            <a:srcRect b="0" l="0" r="29612" t="0"/>
            <a:stretch/>
          </p:blipFill>
          <p:spPr>
            <a:xfrm rot="7841870">
              <a:off x="8617111" y="872208"/>
              <a:ext cx="1010375" cy="1435415"/>
            </a:xfrm>
            <a:prstGeom prst="rect">
              <a:avLst/>
            </a:prstGeom>
            <a:noFill/>
            <a:ln>
              <a:noFill/>
            </a:ln>
          </p:spPr>
        </p:pic>
      </p:gr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9868" name="Shape 9868"/>
        <p:cNvGrpSpPr/>
        <p:nvPr/>
      </p:nvGrpSpPr>
      <p:grpSpPr>
        <a:xfrm>
          <a:off x="0" y="0"/>
          <a:ext cx="0" cy="0"/>
          <a:chOff x="0" y="0"/>
          <a:chExt cx="0" cy="0"/>
        </a:xfrm>
      </p:grpSpPr>
      <p:sp>
        <p:nvSpPr>
          <p:cNvPr id="9869" name="Google Shape;9869;p186"/>
          <p:cNvSpPr txBox="1"/>
          <p:nvPr>
            <p:ph type="title"/>
          </p:nvPr>
        </p:nvSpPr>
        <p:spPr>
          <a:xfrm>
            <a:off x="5105325" y="2349700"/>
            <a:ext cx="3202500" cy="5961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870" name="Google Shape;9870;p186"/>
          <p:cNvSpPr txBox="1"/>
          <p:nvPr>
            <p:ph idx="1" type="subTitle"/>
          </p:nvPr>
        </p:nvSpPr>
        <p:spPr>
          <a:xfrm>
            <a:off x="5105325" y="2945650"/>
            <a:ext cx="3202500" cy="11571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9871" name="Google Shape;9871;p186"/>
          <p:cNvGrpSpPr/>
          <p:nvPr/>
        </p:nvGrpSpPr>
        <p:grpSpPr>
          <a:xfrm>
            <a:off x="106470" y="-89369"/>
            <a:ext cx="9322171" cy="5407736"/>
            <a:chOff x="106470" y="-89369"/>
            <a:chExt cx="9322171" cy="5407736"/>
          </a:xfrm>
        </p:grpSpPr>
        <p:grpSp>
          <p:nvGrpSpPr>
            <p:cNvPr id="9872" name="Google Shape;9872;p186"/>
            <p:cNvGrpSpPr/>
            <p:nvPr/>
          </p:nvGrpSpPr>
          <p:grpSpPr>
            <a:xfrm flipH="1" rot="-5400000">
              <a:off x="6779975" y="-1073048"/>
              <a:ext cx="1664988" cy="3632346"/>
              <a:chOff x="-58982" y="1551945"/>
              <a:chExt cx="1664988" cy="3632346"/>
            </a:xfrm>
          </p:grpSpPr>
          <p:sp>
            <p:nvSpPr>
              <p:cNvPr id="9873" name="Google Shape;9873;p186"/>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4" name="Google Shape;9874;p186"/>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5" name="Google Shape;9875;p186"/>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6" name="Google Shape;9876;p186"/>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7" name="Google Shape;9877;p186"/>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8" name="Google Shape;9878;p186"/>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9" name="Google Shape;9879;p186"/>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0" name="Google Shape;9880;p186"/>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1" name="Google Shape;9881;p186"/>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2" name="Google Shape;9882;p186"/>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3" name="Google Shape;9883;p186"/>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4" name="Google Shape;9884;p186"/>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5" name="Google Shape;9885;p186"/>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6" name="Google Shape;9886;p186"/>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7" name="Google Shape;9887;p186"/>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8" name="Google Shape;9888;p186"/>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9" name="Google Shape;9889;p186"/>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0" name="Google Shape;9890;p186"/>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1" name="Google Shape;9891;p186"/>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2" name="Google Shape;9892;p186"/>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3" name="Google Shape;9893;p186"/>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4" name="Google Shape;9894;p186"/>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5" name="Google Shape;9895;p186"/>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6" name="Google Shape;9896;p186"/>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97" name="Google Shape;9897;p186"/>
            <p:cNvGrpSpPr/>
            <p:nvPr/>
          </p:nvGrpSpPr>
          <p:grpSpPr>
            <a:xfrm>
              <a:off x="106470" y="4174101"/>
              <a:ext cx="1475488" cy="1144266"/>
              <a:chOff x="1717200" y="1288000"/>
              <a:chExt cx="2817968" cy="2185800"/>
            </a:xfrm>
          </p:grpSpPr>
          <p:sp>
            <p:nvSpPr>
              <p:cNvPr id="9898" name="Google Shape;9898;p186"/>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9" name="Google Shape;9899;p186"/>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0" name="Google Shape;9900;p186"/>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1" name="Google Shape;9901;p186"/>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2" name="Google Shape;9902;p186"/>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3" name="Google Shape;9903;p186"/>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4" name="Google Shape;9904;p186"/>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5" name="Google Shape;9905;p186"/>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6" name="Google Shape;9906;p186"/>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7" name="Google Shape;9907;p186"/>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8" name="Google Shape;9908;p186"/>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9" name="Google Shape;9909;p186"/>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0" name="Google Shape;9910;p186"/>
              <p:cNvSpPr/>
              <p:nvPr/>
            </p:nvSpPr>
            <p:spPr>
              <a:xfrm>
                <a:off x="1802078" y="128800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1" name="Google Shape;9911;p186"/>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912" name="Google Shape;9912;p186"/>
          <p:cNvPicPr preferRelativeResize="0"/>
          <p:nvPr/>
        </p:nvPicPr>
        <p:blipFill rotWithShape="1">
          <a:blip r:embed="rId2">
            <a:alphaModFix/>
          </a:blip>
          <a:srcRect b="23395" l="0" r="0" t="0"/>
          <a:stretch/>
        </p:blipFill>
        <p:spPr>
          <a:xfrm flipH="1" rot="8100039">
            <a:off x="8314571" y="808593"/>
            <a:ext cx="941778" cy="72148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26" name="Shape 526"/>
        <p:cNvGrpSpPr/>
        <p:nvPr/>
      </p:nvGrpSpPr>
      <p:grpSpPr>
        <a:xfrm>
          <a:off x="0" y="0"/>
          <a:ext cx="0" cy="0"/>
          <a:chOff x="0" y="0"/>
          <a:chExt cx="0" cy="0"/>
        </a:xfrm>
      </p:grpSpPr>
      <p:sp>
        <p:nvSpPr>
          <p:cNvPr id="527" name="Google Shape;527;p20"/>
          <p:cNvSpPr txBox="1"/>
          <p:nvPr>
            <p:ph type="title"/>
          </p:nvPr>
        </p:nvSpPr>
        <p:spPr>
          <a:xfrm>
            <a:off x="2244000" y="1677750"/>
            <a:ext cx="4656000" cy="1788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528" name="Google Shape;528;p20"/>
          <p:cNvGrpSpPr/>
          <p:nvPr/>
        </p:nvGrpSpPr>
        <p:grpSpPr>
          <a:xfrm>
            <a:off x="-812893" y="-955879"/>
            <a:ext cx="10199601" cy="6587422"/>
            <a:chOff x="-812893" y="-955879"/>
            <a:chExt cx="10199601" cy="6587422"/>
          </a:xfrm>
        </p:grpSpPr>
        <p:grpSp>
          <p:nvGrpSpPr>
            <p:cNvPr id="529" name="Google Shape;529;p20"/>
            <p:cNvGrpSpPr/>
            <p:nvPr/>
          </p:nvGrpSpPr>
          <p:grpSpPr>
            <a:xfrm flipH="1" rot="10800000">
              <a:off x="-812893" y="-955879"/>
              <a:ext cx="2941933" cy="3110486"/>
              <a:chOff x="-374481" y="3970996"/>
              <a:chExt cx="2941933" cy="3110486"/>
            </a:xfrm>
          </p:grpSpPr>
          <p:grpSp>
            <p:nvGrpSpPr>
              <p:cNvPr id="530" name="Google Shape;530;p20"/>
              <p:cNvGrpSpPr/>
              <p:nvPr/>
            </p:nvGrpSpPr>
            <p:grpSpPr>
              <a:xfrm rot="-5400000">
                <a:off x="-458757" y="4055272"/>
                <a:ext cx="3110486" cy="2941933"/>
                <a:chOff x="363575" y="365650"/>
                <a:chExt cx="4949850" cy="4681625"/>
              </a:xfrm>
            </p:grpSpPr>
            <p:sp>
              <p:nvSpPr>
                <p:cNvPr id="531" name="Google Shape;531;p20"/>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0"/>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0"/>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0"/>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0"/>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0"/>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0"/>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0"/>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 name="Google Shape;553;p20"/>
              <p:cNvGrpSpPr/>
              <p:nvPr/>
            </p:nvGrpSpPr>
            <p:grpSpPr>
              <a:xfrm rot="-5400000">
                <a:off x="-174571" y="4016084"/>
                <a:ext cx="2259868" cy="2659687"/>
                <a:chOff x="1327325" y="365650"/>
                <a:chExt cx="3596225" cy="4232475"/>
              </a:xfrm>
            </p:grpSpPr>
            <p:sp>
              <p:nvSpPr>
                <p:cNvPr id="554" name="Google Shape;554;p20"/>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0"/>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0"/>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0"/>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0"/>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0"/>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5" name="Google Shape;575;p20"/>
            <p:cNvGrpSpPr/>
            <p:nvPr/>
          </p:nvGrpSpPr>
          <p:grpSpPr>
            <a:xfrm>
              <a:off x="7508523" y="-126454"/>
              <a:ext cx="1878185" cy="1451618"/>
              <a:chOff x="7508523" y="-126454"/>
              <a:chExt cx="1878185" cy="1451618"/>
            </a:xfrm>
          </p:grpSpPr>
          <p:sp>
            <p:nvSpPr>
              <p:cNvPr id="576" name="Google Shape;576;p20"/>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0"/>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0"/>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0"/>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0"/>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0"/>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0"/>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0"/>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0"/>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0"/>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0" name="Google Shape;590;p20"/>
            <p:cNvGrpSpPr/>
            <p:nvPr/>
          </p:nvGrpSpPr>
          <p:grpSpPr>
            <a:xfrm flipH="1" rot="5400000">
              <a:off x="1545550" y="2889903"/>
              <a:ext cx="1478792" cy="4004488"/>
              <a:chOff x="-206225" y="1111253"/>
              <a:chExt cx="1478792" cy="4004488"/>
            </a:xfrm>
          </p:grpSpPr>
          <p:sp>
            <p:nvSpPr>
              <p:cNvPr id="591" name="Google Shape;591;p20"/>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0"/>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0"/>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0"/>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0"/>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0"/>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0"/>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0"/>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0"/>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0"/>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0"/>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0"/>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0"/>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0"/>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0"/>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0"/>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0"/>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0"/>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0"/>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0"/>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0"/>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0"/>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0"/>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0"/>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17" name="Google Shape;617;p20"/>
          <p:cNvGrpSpPr/>
          <p:nvPr/>
        </p:nvGrpSpPr>
        <p:grpSpPr>
          <a:xfrm>
            <a:off x="-1163786" y="-311708"/>
            <a:ext cx="10460037" cy="3721540"/>
            <a:chOff x="-1163786" y="-311708"/>
            <a:chExt cx="10460037" cy="3721540"/>
          </a:xfrm>
        </p:grpSpPr>
        <p:pic>
          <p:nvPicPr>
            <p:cNvPr id="618" name="Google Shape;618;p20"/>
            <p:cNvPicPr preferRelativeResize="0"/>
            <p:nvPr/>
          </p:nvPicPr>
          <p:blipFill rotWithShape="1">
            <a:blip r:embed="rId2">
              <a:alphaModFix/>
            </a:blip>
            <a:srcRect b="17294" l="0" r="0" t="12371"/>
            <a:stretch/>
          </p:blipFill>
          <p:spPr>
            <a:xfrm flipH="1" rot="5162155">
              <a:off x="-1571478" y="298172"/>
              <a:ext cx="3557085" cy="2501781"/>
            </a:xfrm>
            <a:prstGeom prst="rect">
              <a:avLst/>
            </a:prstGeom>
            <a:noFill/>
            <a:ln>
              <a:noFill/>
            </a:ln>
          </p:spPr>
        </p:pic>
        <p:pic>
          <p:nvPicPr>
            <p:cNvPr id="619" name="Google Shape;619;p20"/>
            <p:cNvPicPr preferRelativeResize="0"/>
            <p:nvPr/>
          </p:nvPicPr>
          <p:blipFill rotWithShape="1">
            <a:blip r:embed="rId3">
              <a:alphaModFix/>
            </a:blip>
            <a:srcRect b="8185" l="21515" r="30242" t="11564"/>
            <a:stretch/>
          </p:blipFill>
          <p:spPr>
            <a:xfrm rot="9331888">
              <a:off x="8035448" y="210083"/>
              <a:ext cx="970150" cy="1613824"/>
            </a:xfrm>
            <a:prstGeom prst="rect">
              <a:avLst/>
            </a:prstGeom>
            <a:noFill/>
            <a:ln>
              <a:noFill/>
            </a:ln>
          </p:spPr>
        </p:pic>
      </p:gr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9913" name="Shape 9913"/>
        <p:cNvGrpSpPr/>
        <p:nvPr/>
      </p:nvGrpSpPr>
      <p:grpSpPr>
        <a:xfrm>
          <a:off x="0" y="0"/>
          <a:ext cx="0" cy="0"/>
          <a:chOff x="0" y="0"/>
          <a:chExt cx="0" cy="0"/>
        </a:xfrm>
      </p:grpSpPr>
      <p:sp>
        <p:nvSpPr>
          <p:cNvPr id="9914" name="Google Shape;9914;p18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915" name="Google Shape;9915;p187"/>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Lato"/>
              <a:buChar char="●"/>
              <a:defRPr/>
            </a:lvl1pPr>
            <a:lvl2pPr indent="-317500" lvl="1" marL="914400">
              <a:spcBef>
                <a:spcPts val="0"/>
              </a:spcBef>
              <a:spcAft>
                <a:spcPts val="0"/>
              </a:spcAft>
              <a:buSzPts val="1400"/>
              <a:buFont typeface="Lato"/>
              <a:buChar char="○"/>
              <a:defRPr/>
            </a:lvl2pPr>
            <a:lvl3pPr indent="-317500" lvl="2" marL="1371600">
              <a:lnSpc>
                <a:spcPct val="115000"/>
              </a:lnSpc>
              <a:spcBef>
                <a:spcPts val="0"/>
              </a:spcBef>
              <a:spcAft>
                <a:spcPts val="0"/>
              </a:spcAft>
              <a:buSzPts val="1400"/>
              <a:buFont typeface="Lato"/>
              <a:buChar char="■"/>
              <a:defRPr/>
            </a:lvl3pPr>
            <a:lvl4pPr indent="-317500" lvl="3" marL="1828800">
              <a:lnSpc>
                <a:spcPct val="115000"/>
              </a:lnSpc>
              <a:spcBef>
                <a:spcPts val="0"/>
              </a:spcBef>
              <a:spcAft>
                <a:spcPts val="0"/>
              </a:spcAft>
              <a:buSzPts val="1400"/>
              <a:buFont typeface="Lato"/>
              <a:buChar char="●"/>
              <a:defRPr/>
            </a:lvl4pPr>
            <a:lvl5pPr indent="-317500" lvl="4" marL="2286000">
              <a:lnSpc>
                <a:spcPct val="115000"/>
              </a:lnSpc>
              <a:spcBef>
                <a:spcPts val="0"/>
              </a:spcBef>
              <a:spcAft>
                <a:spcPts val="0"/>
              </a:spcAft>
              <a:buSzPts val="1400"/>
              <a:buFont typeface="Lato"/>
              <a:buChar char="○"/>
              <a:defRPr/>
            </a:lvl5pPr>
            <a:lvl6pPr indent="-317500" lvl="5" marL="2743200">
              <a:lnSpc>
                <a:spcPct val="115000"/>
              </a:lnSpc>
              <a:spcBef>
                <a:spcPts val="0"/>
              </a:spcBef>
              <a:spcAft>
                <a:spcPts val="0"/>
              </a:spcAft>
              <a:buSzPts val="1400"/>
              <a:buFont typeface="Lato"/>
              <a:buChar char="■"/>
              <a:defRPr/>
            </a:lvl6pPr>
            <a:lvl7pPr indent="-317500" lvl="6" marL="3200400">
              <a:lnSpc>
                <a:spcPct val="115000"/>
              </a:lnSpc>
              <a:spcBef>
                <a:spcPts val="0"/>
              </a:spcBef>
              <a:spcAft>
                <a:spcPts val="0"/>
              </a:spcAft>
              <a:buSzPts val="1400"/>
              <a:buFont typeface="Lato"/>
              <a:buChar char="●"/>
              <a:defRPr/>
            </a:lvl7pPr>
            <a:lvl8pPr indent="-317500" lvl="7" marL="3657600">
              <a:lnSpc>
                <a:spcPct val="115000"/>
              </a:lnSpc>
              <a:spcBef>
                <a:spcPts val="0"/>
              </a:spcBef>
              <a:spcAft>
                <a:spcPts val="0"/>
              </a:spcAft>
              <a:buSzPts val="1400"/>
              <a:buFont typeface="Lato"/>
              <a:buChar char="○"/>
              <a:defRPr/>
            </a:lvl8pPr>
            <a:lvl9pPr indent="-317500" lvl="8" marL="4114800">
              <a:lnSpc>
                <a:spcPct val="115000"/>
              </a:lnSpc>
              <a:spcBef>
                <a:spcPts val="0"/>
              </a:spcBef>
              <a:spcAft>
                <a:spcPts val="0"/>
              </a:spcAft>
              <a:buSzPts val="1400"/>
              <a:buFont typeface="Lato"/>
              <a:buChar char="■"/>
              <a:defRPr/>
            </a:lvl9pPr>
          </a:lstStyle>
          <a:p/>
        </p:txBody>
      </p:sp>
      <p:grpSp>
        <p:nvGrpSpPr>
          <p:cNvPr id="9916" name="Google Shape;9916;p187"/>
          <p:cNvGrpSpPr/>
          <p:nvPr/>
        </p:nvGrpSpPr>
        <p:grpSpPr>
          <a:xfrm>
            <a:off x="-320353" y="-106506"/>
            <a:ext cx="10983688" cy="5008462"/>
            <a:chOff x="-320353" y="-106506"/>
            <a:chExt cx="10983688" cy="5008462"/>
          </a:xfrm>
        </p:grpSpPr>
        <p:grpSp>
          <p:nvGrpSpPr>
            <p:cNvPr id="9917" name="Google Shape;9917;p187"/>
            <p:cNvGrpSpPr/>
            <p:nvPr/>
          </p:nvGrpSpPr>
          <p:grpSpPr>
            <a:xfrm rot="5400000">
              <a:off x="8150054" y="-411324"/>
              <a:ext cx="2208462" cy="2818099"/>
              <a:chOff x="1552714" y="365650"/>
              <a:chExt cx="3660030" cy="4671140"/>
            </a:xfrm>
          </p:grpSpPr>
          <p:sp>
            <p:nvSpPr>
              <p:cNvPr id="9918" name="Google Shape;9918;p187"/>
              <p:cNvSpPr/>
              <p:nvPr/>
            </p:nvSpPr>
            <p:spPr>
              <a:xfrm>
                <a:off x="2974206" y="3647363"/>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9" name="Google Shape;9919;p187"/>
              <p:cNvSpPr/>
              <p:nvPr/>
            </p:nvSpPr>
            <p:spPr>
              <a:xfrm>
                <a:off x="2028444" y="3960352"/>
                <a:ext cx="408001" cy="353266"/>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0" name="Google Shape;9920;p187"/>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1" name="Google Shape;9921;p187"/>
              <p:cNvSpPr/>
              <p:nvPr/>
            </p:nvSpPr>
            <p:spPr>
              <a:xfrm>
                <a:off x="1552714" y="3511218"/>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2" name="Google Shape;9922;p187"/>
              <p:cNvSpPr/>
              <p:nvPr/>
            </p:nvSpPr>
            <p:spPr>
              <a:xfrm>
                <a:off x="2089642" y="4730654"/>
                <a:ext cx="354865" cy="306136"/>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3" name="Google Shape;9923;p187"/>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4" name="Google Shape;9924;p187"/>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5" name="Google Shape;9925;p187"/>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6" name="Google Shape;9926;p187"/>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7" name="Google Shape;9927;p187"/>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8" name="Google Shape;9928;p187"/>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9" name="Google Shape;9929;p187"/>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0" name="Google Shape;9930;p187"/>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1" name="Google Shape;9931;p187"/>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2" name="Google Shape;9932;p187"/>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3" name="Google Shape;9933;p187"/>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4" name="Google Shape;9934;p187"/>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5" name="Google Shape;9935;p187"/>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6" name="Google Shape;9936;p187"/>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7" name="Google Shape;9937;p187"/>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8" name="Google Shape;9938;p187"/>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39" name="Google Shape;9939;p187"/>
            <p:cNvGrpSpPr/>
            <p:nvPr/>
          </p:nvGrpSpPr>
          <p:grpSpPr>
            <a:xfrm rot="5400000">
              <a:off x="-265984" y="3499473"/>
              <a:ext cx="1348115" cy="1456853"/>
              <a:chOff x="2886825" y="959817"/>
              <a:chExt cx="2325940" cy="2513983"/>
            </a:xfrm>
          </p:grpSpPr>
          <p:sp>
            <p:nvSpPr>
              <p:cNvPr id="9940" name="Google Shape;9940;p187"/>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1" name="Google Shape;9941;p187"/>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2" name="Google Shape;9942;p187"/>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3" name="Google Shape;9943;p187"/>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4" name="Google Shape;9944;p187"/>
              <p:cNvSpPr/>
              <p:nvPr/>
            </p:nvSpPr>
            <p:spPr>
              <a:xfrm>
                <a:off x="4682626" y="1488290"/>
                <a:ext cx="410053" cy="3551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5" name="Google Shape;9945;p187"/>
              <p:cNvSpPr/>
              <p:nvPr/>
            </p:nvSpPr>
            <p:spPr>
              <a:xfrm>
                <a:off x="4347636" y="1681222"/>
                <a:ext cx="410053" cy="355172"/>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6" name="Google Shape;9946;p187"/>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7" name="Google Shape;9947;p187"/>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8" name="Google Shape;9948;p187"/>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9" name="Google Shape;9949;p187"/>
              <p:cNvSpPr/>
              <p:nvPr/>
            </p:nvSpPr>
            <p:spPr>
              <a:xfrm>
                <a:off x="4841293" y="959817"/>
                <a:ext cx="371472" cy="320487"/>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0" name="Google Shape;9950;p187"/>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951" name="Google Shape;9951;p187"/>
          <p:cNvGrpSpPr/>
          <p:nvPr/>
        </p:nvGrpSpPr>
        <p:grpSpPr>
          <a:xfrm>
            <a:off x="91743" y="-263762"/>
            <a:ext cx="9090041" cy="5870179"/>
            <a:chOff x="91743" y="-263762"/>
            <a:chExt cx="9090041" cy="5870179"/>
          </a:xfrm>
        </p:grpSpPr>
        <p:pic>
          <p:nvPicPr>
            <p:cNvPr id="9952" name="Google Shape;9952;p187"/>
            <p:cNvPicPr preferRelativeResize="0"/>
            <p:nvPr/>
          </p:nvPicPr>
          <p:blipFill rotWithShape="1">
            <a:blip r:embed="rId2">
              <a:alphaModFix/>
            </a:blip>
            <a:srcRect b="0" l="0" r="29612" t="0"/>
            <a:stretch/>
          </p:blipFill>
          <p:spPr>
            <a:xfrm rot="7841885">
              <a:off x="8207062" y="-169523"/>
              <a:ext cx="714299" cy="1014792"/>
            </a:xfrm>
            <a:prstGeom prst="rect">
              <a:avLst/>
            </a:prstGeom>
            <a:noFill/>
            <a:ln>
              <a:noFill/>
            </a:ln>
          </p:spPr>
        </p:pic>
        <p:pic>
          <p:nvPicPr>
            <p:cNvPr id="9953" name="Google Shape;9953;p187"/>
            <p:cNvPicPr preferRelativeResize="0"/>
            <p:nvPr/>
          </p:nvPicPr>
          <p:blipFill rotWithShape="1">
            <a:blip r:embed="rId3">
              <a:alphaModFix/>
            </a:blip>
            <a:srcRect b="0" l="17380" r="18249" t="-2753"/>
            <a:stretch/>
          </p:blipFill>
          <p:spPr>
            <a:xfrm rot="10610269">
              <a:off x="128292" y="4234505"/>
              <a:ext cx="868342" cy="1348989"/>
            </a:xfrm>
            <a:prstGeom prst="rect">
              <a:avLst/>
            </a:prstGeom>
            <a:noFill/>
            <a:ln>
              <a:noFill/>
            </a:ln>
          </p:spPr>
        </p:pic>
      </p:gr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9954" name="Shape 9954"/>
        <p:cNvGrpSpPr/>
        <p:nvPr/>
      </p:nvGrpSpPr>
      <p:grpSpPr>
        <a:xfrm>
          <a:off x="0" y="0"/>
          <a:ext cx="0" cy="0"/>
          <a:chOff x="0" y="0"/>
          <a:chExt cx="0" cy="0"/>
        </a:xfrm>
      </p:grpSpPr>
      <p:sp>
        <p:nvSpPr>
          <p:cNvPr id="9955" name="Google Shape;9955;p18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956" name="Google Shape;9956;p188"/>
          <p:cNvSpPr txBox="1"/>
          <p:nvPr>
            <p:ph idx="1" type="body"/>
          </p:nvPr>
        </p:nvSpPr>
        <p:spPr>
          <a:xfrm>
            <a:off x="720000" y="1215750"/>
            <a:ext cx="7704000" cy="1295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9957" name="Google Shape;9957;p188"/>
          <p:cNvGrpSpPr/>
          <p:nvPr/>
        </p:nvGrpSpPr>
        <p:grpSpPr>
          <a:xfrm>
            <a:off x="-374481" y="3970996"/>
            <a:ext cx="2941933" cy="3110486"/>
            <a:chOff x="-374481" y="3970996"/>
            <a:chExt cx="2941933" cy="3110486"/>
          </a:xfrm>
        </p:grpSpPr>
        <p:grpSp>
          <p:nvGrpSpPr>
            <p:cNvPr id="9958" name="Google Shape;9958;p188"/>
            <p:cNvGrpSpPr/>
            <p:nvPr/>
          </p:nvGrpSpPr>
          <p:grpSpPr>
            <a:xfrm rot="-5400000">
              <a:off x="-458757" y="4055272"/>
              <a:ext cx="3110486" cy="2941933"/>
              <a:chOff x="363575" y="365650"/>
              <a:chExt cx="4949850" cy="4681625"/>
            </a:xfrm>
          </p:grpSpPr>
          <p:sp>
            <p:nvSpPr>
              <p:cNvPr id="9959" name="Google Shape;9959;p188"/>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0" name="Google Shape;9960;p188"/>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1" name="Google Shape;9961;p188"/>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2" name="Google Shape;9962;p188"/>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3" name="Google Shape;9963;p188"/>
              <p:cNvSpPr/>
              <p:nvPr/>
            </p:nvSpPr>
            <p:spPr>
              <a:xfrm>
                <a:off x="3579246" y="3509541"/>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4" name="Google Shape;9964;p188"/>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5" name="Google Shape;9965;p188"/>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6" name="Google Shape;9966;p188"/>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7" name="Google Shape;9967;p188"/>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8" name="Google Shape;9968;p188"/>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9" name="Google Shape;9969;p188"/>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0" name="Google Shape;9970;p188"/>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1" name="Google Shape;9971;p188"/>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2" name="Google Shape;9972;p188"/>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3" name="Google Shape;9973;p188"/>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4" name="Google Shape;9974;p188"/>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5" name="Google Shape;9975;p188"/>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6" name="Google Shape;9976;p188"/>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7" name="Google Shape;9977;p188"/>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8" name="Google Shape;9978;p188"/>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9" name="Google Shape;9979;p188"/>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0" name="Google Shape;9980;p188"/>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81" name="Google Shape;9981;p188"/>
            <p:cNvGrpSpPr/>
            <p:nvPr/>
          </p:nvGrpSpPr>
          <p:grpSpPr>
            <a:xfrm rot="-5400000">
              <a:off x="-174571" y="4016084"/>
              <a:ext cx="2259868" cy="2659687"/>
              <a:chOff x="1327325" y="365650"/>
              <a:chExt cx="3596225" cy="4232475"/>
            </a:xfrm>
          </p:grpSpPr>
          <p:sp>
            <p:nvSpPr>
              <p:cNvPr id="9982" name="Google Shape;9982;p188"/>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3" name="Google Shape;9983;p188"/>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4" name="Google Shape;9984;p188"/>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5" name="Google Shape;9985;p188"/>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6" name="Google Shape;9986;p188"/>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7" name="Google Shape;9987;p188"/>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8" name="Google Shape;9988;p188"/>
              <p:cNvSpPr/>
              <p:nvPr/>
            </p:nvSpPr>
            <p:spPr>
              <a:xfrm>
                <a:off x="3969121" y="3284966"/>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9" name="Google Shape;9989;p188"/>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0" name="Google Shape;9990;p188"/>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1" name="Google Shape;9991;p188"/>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2" name="Google Shape;9992;p188"/>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3" name="Google Shape;9993;p188"/>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4" name="Google Shape;9994;p188"/>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5" name="Google Shape;9995;p188"/>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6" name="Google Shape;9996;p188"/>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7" name="Google Shape;9997;p188"/>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8" name="Google Shape;9998;p188"/>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9" name="Google Shape;9999;p188"/>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0" name="Google Shape;10000;p188"/>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1" name="Google Shape;10001;p188"/>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2" name="Google Shape;10002;p188"/>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003" name="Google Shape;10003;p188"/>
          <p:cNvGrpSpPr/>
          <p:nvPr/>
        </p:nvGrpSpPr>
        <p:grpSpPr>
          <a:xfrm>
            <a:off x="8571728" y="539496"/>
            <a:ext cx="776718" cy="2496858"/>
            <a:chOff x="8280253" y="-933479"/>
            <a:chExt cx="776718" cy="2496858"/>
          </a:xfrm>
        </p:grpSpPr>
        <p:sp>
          <p:nvSpPr>
            <p:cNvPr id="10004" name="Google Shape;10004;p188"/>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5" name="Google Shape;10005;p188"/>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6" name="Google Shape;10006;p188"/>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7" name="Google Shape;10007;p188"/>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8" name="Google Shape;10008;p188"/>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9" name="Google Shape;10009;p188"/>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0" name="Google Shape;10010;p188"/>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1" name="Google Shape;10011;p188"/>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2" name="Google Shape;10012;p188"/>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3" name="Google Shape;10013;p188"/>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4" name="Google Shape;10014;p188"/>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5" name="Google Shape;10015;p188"/>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016" name="Google Shape;10016;p188"/>
          <p:cNvPicPr preferRelativeResize="0"/>
          <p:nvPr/>
        </p:nvPicPr>
        <p:blipFill rotWithShape="1">
          <a:blip r:embed="rId2">
            <a:alphaModFix/>
          </a:blip>
          <a:srcRect b="21747" l="19248" r="24635" t="9343"/>
          <a:stretch/>
        </p:blipFill>
        <p:spPr>
          <a:xfrm rot="3095536">
            <a:off x="8577850" y="-399853"/>
            <a:ext cx="1529971" cy="1878707"/>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
    <p:spTree>
      <p:nvGrpSpPr>
        <p:cNvPr id="10017" name="Shape 10017"/>
        <p:cNvGrpSpPr/>
        <p:nvPr/>
      </p:nvGrpSpPr>
      <p:grpSpPr>
        <a:xfrm>
          <a:off x="0" y="0"/>
          <a:ext cx="0" cy="0"/>
          <a:chOff x="0" y="0"/>
          <a:chExt cx="0" cy="0"/>
        </a:xfrm>
      </p:grpSpPr>
      <p:sp>
        <p:nvSpPr>
          <p:cNvPr id="10018" name="Google Shape;10018;p18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019" name="Google Shape;10019;p189"/>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10020" name="Google Shape;10020;p189"/>
          <p:cNvGrpSpPr/>
          <p:nvPr/>
        </p:nvGrpSpPr>
        <p:grpSpPr>
          <a:xfrm>
            <a:off x="-145710" y="1386445"/>
            <a:ext cx="9383341" cy="3832482"/>
            <a:chOff x="-145710" y="1386445"/>
            <a:chExt cx="9383341" cy="3832482"/>
          </a:xfrm>
        </p:grpSpPr>
        <p:grpSp>
          <p:nvGrpSpPr>
            <p:cNvPr id="10021" name="Google Shape;10021;p189"/>
            <p:cNvGrpSpPr/>
            <p:nvPr/>
          </p:nvGrpSpPr>
          <p:grpSpPr>
            <a:xfrm>
              <a:off x="-145710" y="1386445"/>
              <a:ext cx="736979" cy="1645115"/>
              <a:chOff x="-145710" y="1386445"/>
              <a:chExt cx="736979" cy="1645115"/>
            </a:xfrm>
          </p:grpSpPr>
          <p:grpSp>
            <p:nvGrpSpPr>
              <p:cNvPr id="10022" name="Google Shape;10022;p189"/>
              <p:cNvGrpSpPr/>
              <p:nvPr/>
            </p:nvGrpSpPr>
            <p:grpSpPr>
              <a:xfrm>
                <a:off x="-145710" y="1824882"/>
                <a:ext cx="736979" cy="1206678"/>
                <a:chOff x="-145710" y="-63843"/>
                <a:chExt cx="736979" cy="1206678"/>
              </a:xfrm>
            </p:grpSpPr>
            <p:sp>
              <p:nvSpPr>
                <p:cNvPr id="10023" name="Google Shape;10023;p189"/>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4" name="Google Shape;10024;p189"/>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5" name="Google Shape;10025;p189"/>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6" name="Google Shape;10026;p189"/>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7" name="Google Shape;10027;p189"/>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8" name="Google Shape;10028;p189"/>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9" name="Google Shape;10029;p189"/>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0" name="Google Shape;10030;p189"/>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1" name="Google Shape;10031;p189"/>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32" name="Google Shape;10032;p189"/>
              <p:cNvGrpSpPr/>
              <p:nvPr/>
            </p:nvGrpSpPr>
            <p:grpSpPr>
              <a:xfrm>
                <a:off x="-23637" y="1386445"/>
                <a:ext cx="358448" cy="487220"/>
                <a:chOff x="-19537" y="-63843"/>
                <a:chExt cx="358448" cy="487220"/>
              </a:xfrm>
            </p:grpSpPr>
            <p:sp>
              <p:nvSpPr>
                <p:cNvPr id="10033" name="Google Shape;10033;p189"/>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4" name="Google Shape;10034;p189"/>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035" name="Google Shape;10035;p189"/>
            <p:cNvGrpSpPr/>
            <p:nvPr/>
          </p:nvGrpSpPr>
          <p:grpSpPr>
            <a:xfrm>
              <a:off x="7623926" y="4379978"/>
              <a:ext cx="1613705" cy="838949"/>
              <a:chOff x="7623926" y="4379978"/>
              <a:chExt cx="1613705" cy="838949"/>
            </a:xfrm>
          </p:grpSpPr>
          <p:sp>
            <p:nvSpPr>
              <p:cNvPr id="10036" name="Google Shape;10036;p189"/>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7" name="Google Shape;10037;p189"/>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8" name="Google Shape;10038;p189"/>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9" name="Google Shape;10039;p189"/>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0" name="Google Shape;10040;p189"/>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1" name="Google Shape;10041;p189"/>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2" name="Google Shape;10042;p189"/>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3" name="Google Shape;10043;p189"/>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4" name="Google Shape;10044;p189"/>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5" name="Google Shape;10045;p189"/>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6" name="Google Shape;10046;p189"/>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7" name="Google Shape;10047;p189"/>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8" name="Google Shape;10048;p189"/>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9" name="Google Shape;10049;p189"/>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050" name="Google Shape;10050;p189"/>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0051" name="Shape 10051"/>
        <p:cNvGrpSpPr/>
        <p:nvPr/>
      </p:nvGrpSpPr>
      <p:grpSpPr>
        <a:xfrm>
          <a:off x="0" y="0"/>
          <a:ext cx="0" cy="0"/>
          <a:chOff x="0" y="0"/>
          <a:chExt cx="0" cy="0"/>
        </a:xfrm>
      </p:grpSpPr>
      <p:sp>
        <p:nvSpPr>
          <p:cNvPr id="10052" name="Google Shape;10052;p19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053" name="Google Shape;10053;p190"/>
          <p:cNvSpPr txBox="1"/>
          <p:nvPr>
            <p:ph idx="1" type="subTitle"/>
          </p:nvPr>
        </p:nvSpPr>
        <p:spPr>
          <a:xfrm>
            <a:off x="861425"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054" name="Google Shape;10054;p190"/>
          <p:cNvSpPr txBox="1"/>
          <p:nvPr>
            <p:ph idx="2" type="subTitle"/>
          </p:nvPr>
        </p:nvSpPr>
        <p:spPr>
          <a:xfrm>
            <a:off x="3484350" y="34220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055" name="Google Shape;10055;p190"/>
          <p:cNvSpPr txBox="1"/>
          <p:nvPr>
            <p:ph idx="3" type="subTitle"/>
          </p:nvPr>
        </p:nvSpPr>
        <p:spPr>
          <a:xfrm>
            <a:off x="6107274"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056" name="Google Shape;10056;p190"/>
          <p:cNvSpPr txBox="1"/>
          <p:nvPr>
            <p:ph idx="4" type="subTitle"/>
          </p:nvPr>
        </p:nvSpPr>
        <p:spPr>
          <a:xfrm>
            <a:off x="86142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0057" name="Google Shape;10057;p190"/>
          <p:cNvSpPr txBox="1"/>
          <p:nvPr>
            <p:ph idx="5" type="subTitle"/>
          </p:nvPr>
        </p:nvSpPr>
        <p:spPr>
          <a:xfrm>
            <a:off x="3484347" y="31088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0058" name="Google Shape;10058;p190"/>
          <p:cNvSpPr txBox="1"/>
          <p:nvPr>
            <p:ph idx="6" type="subTitle"/>
          </p:nvPr>
        </p:nvSpPr>
        <p:spPr>
          <a:xfrm>
            <a:off x="610727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grpSp>
        <p:nvGrpSpPr>
          <p:cNvPr id="10059" name="Google Shape;10059;p190"/>
          <p:cNvGrpSpPr/>
          <p:nvPr/>
        </p:nvGrpSpPr>
        <p:grpSpPr>
          <a:xfrm>
            <a:off x="-151973" y="-461074"/>
            <a:ext cx="9625866" cy="5844448"/>
            <a:chOff x="-151973" y="-461074"/>
            <a:chExt cx="9625866" cy="5844448"/>
          </a:xfrm>
        </p:grpSpPr>
        <p:grpSp>
          <p:nvGrpSpPr>
            <p:cNvPr id="10060" name="Google Shape;10060;p190"/>
            <p:cNvGrpSpPr/>
            <p:nvPr/>
          </p:nvGrpSpPr>
          <p:grpSpPr>
            <a:xfrm rot="5400000">
              <a:off x="1156950" y="-1769997"/>
              <a:ext cx="1596342" cy="4214189"/>
              <a:chOff x="-206225" y="1111253"/>
              <a:chExt cx="1596342" cy="4214189"/>
            </a:xfrm>
          </p:grpSpPr>
          <p:sp>
            <p:nvSpPr>
              <p:cNvPr id="10061" name="Google Shape;10061;p190"/>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2" name="Google Shape;10062;p190"/>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3" name="Google Shape;10063;p190"/>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4" name="Google Shape;10064;p190"/>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5" name="Google Shape;10065;p190"/>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6" name="Google Shape;10066;p190"/>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7" name="Google Shape;10067;p190"/>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8" name="Google Shape;10068;p190"/>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9" name="Google Shape;10069;p190"/>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0" name="Google Shape;10070;p190"/>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1" name="Google Shape;10071;p190"/>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2" name="Google Shape;10072;p190"/>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3" name="Google Shape;10073;p190"/>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4" name="Google Shape;10074;p190"/>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5" name="Google Shape;10075;p190"/>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6" name="Google Shape;10076;p190"/>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7" name="Google Shape;10077;p190"/>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8" name="Google Shape;10078;p190"/>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9" name="Google Shape;10079;p190"/>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0" name="Google Shape;10080;p190"/>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1" name="Google Shape;10081;p190"/>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2" name="Google Shape;10082;p190"/>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3" name="Google Shape;10083;p190"/>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4" name="Google Shape;10084;p190"/>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5" name="Google Shape;10085;p190"/>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6" name="Google Shape;10086;p190"/>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87" name="Google Shape;10087;p190"/>
            <p:cNvGrpSpPr/>
            <p:nvPr/>
          </p:nvGrpSpPr>
          <p:grpSpPr>
            <a:xfrm rot="10799304">
              <a:off x="7570144" y="4514075"/>
              <a:ext cx="1903748" cy="869106"/>
              <a:chOff x="1717200" y="1713050"/>
              <a:chExt cx="3856083" cy="1760750"/>
            </a:xfrm>
          </p:grpSpPr>
          <p:sp>
            <p:nvSpPr>
              <p:cNvPr id="10088" name="Google Shape;10088;p190"/>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9" name="Google Shape;10089;p190"/>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0" name="Google Shape;10090;p190"/>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1" name="Google Shape;10091;p190"/>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2" name="Google Shape;10092;p190"/>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3" name="Google Shape;10093;p190"/>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4" name="Google Shape;10094;p190"/>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5" name="Google Shape;10095;p190"/>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6" name="Google Shape;10096;p190"/>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7" name="Google Shape;10097;p190"/>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8" name="Google Shape;10098;p190"/>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9" name="Google Shape;10099;p190"/>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0" name="Google Shape;10100;p190"/>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1" name="Google Shape;10101;p190"/>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2" name="Google Shape;10102;p190"/>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103" name="Google Shape;10103;p190"/>
          <p:cNvPicPr preferRelativeResize="0"/>
          <p:nvPr/>
        </p:nvPicPr>
        <p:blipFill rotWithShape="1">
          <a:blip r:embed="rId2">
            <a:alphaModFix/>
          </a:blip>
          <a:srcRect b="0" l="17380" r="18249" t="-2753"/>
          <a:stretch/>
        </p:blipFill>
        <p:spPr>
          <a:xfrm rot="-9825226">
            <a:off x="60460" y="400783"/>
            <a:ext cx="797131" cy="1238366"/>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0104" name="Shape 10104"/>
        <p:cNvGrpSpPr/>
        <p:nvPr/>
      </p:nvGrpSpPr>
      <p:grpSpPr>
        <a:xfrm>
          <a:off x="0" y="0"/>
          <a:ext cx="0" cy="0"/>
          <a:chOff x="0" y="0"/>
          <a:chExt cx="0" cy="0"/>
        </a:xfrm>
      </p:grpSpPr>
      <p:grpSp>
        <p:nvGrpSpPr>
          <p:cNvPr id="10105" name="Google Shape;10105;p191"/>
          <p:cNvGrpSpPr/>
          <p:nvPr/>
        </p:nvGrpSpPr>
        <p:grpSpPr>
          <a:xfrm>
            <a:off x="-145710" y="-63843"/>
            <a:ext cx="9397289" cy="5378361"/>
            <a:chOff x="-145710" y="-63843"/>
            <a:chExt cx="9397289" cy="5378361"/>
          </a:xfrm>
        </p:grpSpPr>
        <p:grpSp>
          <p:nvGrpSpPr>
            <p:cNvPr id="10106" name="Google Shape;10106;p191"/>
            <p:cNvGrpSpPr/>
            <p:nvPr/>
          </p:nvGrpSpPr>
          <p:grpSpPr>
            <a:xfrm>
              <a:off x="7770719" y="4394775"/>
              <a:ext cx="1480860" cy="919743"/>
              <a:chOff x="7770719" y="4394775"/>
              <a:chExt cx="1480860" cy="919743"/>
            </a:xfrm>
          </p:grpSpPr>
          <p:sp>
            <p:nvSpPr>
              <p:cNvPr id="10107" name="Google Shape;10107;p191"/>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8" name="Google Shape;10108;p191"/>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9" name="Google Shape;10109;p191"/>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0" name="Google Shape;10110;p191"/>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1" name="Google Shape;10111;p191"/>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2" name="Google Shape;10112;p191"/>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3" name="Google Shape;10113;p191"/>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4" name="Google Shape;10114;p191"/>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5" name="Google Shape;10115;p191"/>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6" name="Google Shape;10116;p191"/>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7" name="Google Shape;10117;p191"/>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18" name="Google Shape;10118;p191"/>
            <p:cNvGrpSpPr/>
            <p:nvPr/>
          </p:nvGrpSpPr>
          <p:grpSpPr>
            <a:xfrm>
              <a:off x="-145710" y="-63843"/>
              <a:ext cx="736979" cy="1206678"/>
              <a:chOff x="-145710" y="-63843"/>
              <a:chExt cx="736979" cy="1206678"/>
            </a:xfrm>
          </p:grpSpPr>
          <p:sp>
            <p:nvSpPr>
              <p:cNvPr id="10119" name="Google Shape;10119;p191"/>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0" name="Google Shape;10120;p191"/>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1" name="Google Shape;10121;p191"/>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2" name="Google Shape;10122;p191"/>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3" name="Google Shape;10123;p191"/>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4" name="Google Shape;10124;p191"/>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5" name="Google Shape;10125;p191"/>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6" name="Google Shape;10126;p191"/>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7" name="Google Shape;10127;p191"/>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128" name="Google Shape;10128;p191"/>
          <p:cNvPicPr preferRelativeResize="0"/>
          <p:nvPr/>
        </p:nvPicPr>
        <p:blipFill rotWithShape="1">
          <a:blip r:embed="rId2">
            <a:alphaModFix/>
          </a:blip>
          <a:srcRect b="17294" l="0" r="0" t="12371"/>
          <a:stretch/>
        </p:blipFill>
        <p:spPr>
          <a:xfrm rot="-7019515">
            <a:off x="7853402" y="4503469"/>
            <a:ext cx="2510626" cy="1765787"/>
          </a:xfrm>
          <a:prstGeom prst="rect">
            <a:avLst/>
          </a:prstGeom>
          <a:noFill/>
          <a:ln>
            <a:noFill/>
          </a:ln>
        </p:spPr>
      </p:pic>
      <p:sp>
        <p:nvSpPr>
          <p:cNvPr id="10129" name="Google Shape;10129;p19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130" name="Google Shape;10130;p191"/>
          <p:cNvSpPr txBox="1"/>
          <p:nvPr>
            <p:ph idx="1" type="subTitle"/>
          </p:nvPr>
        </p:nvSpPr>
        <p:spPr>
          <a:xfrm>
            <a:off x="896975" y="1499418"/>
            <a:ext cx="7412400" cy="530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0131" name="Google Shape;10131;p191"/>
          <p:cNvSpPr txBox="1"/>
          <p:nvPr>
            <p:ph idx="2" type="subTitle"/>
          </p:nvPr>
        </p:nvSpPr>
        <p:spPr>
          <a:xfrm>
            <a:off x="896975" y="2708396"/>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0132" name="Google Shape;10132;p191"/>
          <p:cNvSpPr txBox="1"/>
          <p:nvPr>
            <p:ph idx="3" type="subTitle"/>
          </p:nvPr>
        </p:nvSpPr>
        <p:spPr>
          <a:xfrm>
            <a:off x="896975" y="3914675"/>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0133" name="Google Shape;10133;p191"/>
          <p:cNvSpPr txBox="1"/>
          <p:nvPr>
            <p:ph idx="4" type="subTitle"/>
          </p:nvPr>
        </p:nvSpPr>
        <p:spPr>
          <a:xfrm>
            <a:off x="896975" y="1256200"/>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0134" name="Google Shape;10134;p191"/>
          <p:cNvSpPr txBox="1"/>
          <p:nvPr>
            <p:ph idx="5" type="subTitle"/>
          </p:nvPr>
        </p:nvSpPr>
        <p:spPr>
          <a:xfrm>
            <a:off x="896975" y="2456738"/>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0135" name="Google Shape;10135;p191"/>
          <p:cNvSpPr txBox="1"/>
          <p:nvPr>
            <p:ph idx="6" type="subTitle"/>
          </p:nvPr>
        </p:nvSpPr>
        <p:spPr>
          <a:xfrm>
            <a:off x="896975" y="3657275"/>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_1">
    <p:spTree>
      <p:nvGrpSpPr>
        <p:cNvPr id="10136" name="Shape 10136"/>
        <p:cNvGrpSpPr/>
        <p:nvPr/>
      </p:nvGrpSpPr>
      <p:grpSpPr>
        <a:xfrm>
          <a:off x="0" y="0"/>
          <a:ext cx="0" cy="0"/>
          <a:chOff x="0" y="0"/>
          <a:chExt cx="0" cy="0"/>
        </a:xfrm>
      </p:grpSpPr>
      <p:grpSp>
        <p:nvGrpSpPr>
          <p:cNvPr id="10137" name="Google Shape;10137;p192"/>
          <p:cNvGrpSpPr/>
          <p:nvPr/>
        </p:nvGrpSpPr>
        <p:grpSpPr>
          <a:xfrm>
            <a:off x="-392406" y="-60036"/>
            <a:ext cx="9572695" cy="5441049"/>
            <a:chOff x="-392406" y="-60036"/>
            <a:chExt cx="9572695" cy="5441049"/>
          </a:xfrm>
        </p:grpSpPr>
        <p:grpSp>
          <p:nvGrpSpPr>
            <p:cNvPr id="10138" name="Google Shape;10138;p192"/>
            <p:cNvGrpSpPr/>
            <p:nvPr/>
          </p:nvGrpSpPr>
          <p:grpSpPr>
            <a:xfrm flipH="1" rot="10800000">
              <a:off x="-392406" y="3710081"/>
              <a:ext cx="2014870" cy="1670931"/>
              <a:chOff x="-324794" y="-154536"/>
              <a:chExt cx="2014870" cy="1670931"/>
            </a:xfrm>
          </p:grpSpPr>
          <p:sp>
            <p:nvSpPr>
              <p:cNvPr id="10139" name="Google Shape;10139;p192"/>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0" name="Google Shape;10140;p192"/>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1" name="Google Shape;10141;p192"/>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2" name="Google Shape;10142;p192"/>
              <p:cNvSpPr/>
              <p:nvPr/>
            </p:nvSpPr>
            <p:spPr>
              <a:xfrm>
                <a:off x="165204" y="227730"/>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3" name="Google Shape;10143;p192"/>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4" name="Google Shape;10144;p192"/>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5" name="Google Shape;10145;p192"/>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6" name="Google Shape;10146;p192"/>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7" name="Google Shape;10147;p192"/>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8" name="Google Shape;10148;p192"/>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9" name="Google Shape;10149;p192"/>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0" name="Google Shape;10150;p192"/>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1" name="Google Shape;10151;p192"/>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2" name="Google Shape;10152;p192"/>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3" name="Google Shape;10153;p192"/>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4" name="Google Shape;10154;p192"/>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5" name="Google Shape;10155;p192"/>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6" name="Google Shape;10156;p192"/>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7" name="Google Shape;10157;p192"/>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8" name="Google Shape;10158;p192"/>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59" name="Google Shape;10159;p192"/>
            <p:cNvGrpSpPr/>
            <p:nvPr/>
          </p:nvGrpSpPr>
          <p:grpSpPr>
            <a:xfrm>
              <a:off x="8212943" y="-60036"/>
              <a:ext cx="967346" cy="1046239"/>
              <a:chOff x="8212943" y="-60036"/>
              <a:chExt cx="967346" cy="1046239"/>
            </a:xfrm>
          </p:grpSpPr>
          <p:sp>
            <p:nvSpPr>
              <p:cNvPr id="10160" name="Google Shape;10160;p192"/>
              <p:cNvSpPr/>
              <p:nvPr/>
            </p:nvSpPr>
            <p:spPr>
              <a:xfrm flipH="1">
                <a:off x="8587242" y="-60036"/>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1" name="Google Shape;10161;p192"/>
              <p:cNvSpPr/>
              <p:nvPr/>
            </p:nvSpPr>
            <p:spPr>
              <a:xfrm flipH="1">
                <a:off x="9003724" y="833064"/>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2" name="Google Shape;10162;p192"/>
              <p:cNvSpPr/>
              <p:nvPr/>
            </p:nvSpPr>
            <p:spPr>
              <a:xfrm flipH="1">
                <a:off x="8430768" y="131689"/>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3" name="Google Shape;10163;p192"/>
              <p:cNvSpPr/>
              <p:nvPr/>
            </p:nvSpPr>
            <p:spPr>
              <a:xfrm flipH="1">
                <a:off x="8822025" y="75212"/>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4" name="Google Shape;10164;p192"/>
              <p:cNvSpPr/>
              <p:nvPr/>
            </p:nvSpPr>
            <p:spPr>
              <a:xfrm flipH="1">
                <a:off x="8587242" y="210445"/>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5" name="Google Shape;10165;p192"/>
              <p:cNvSpPr/>
              <p:nvPr/>
            </p:nvSpPr>
            <p:spPr>
              <a:xfrm flipH="1">
                <a:off x="8822025" y="345694"/>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6" name="Google Shape;10166;p192"/>
              <p:cNvSpPr/>
              <p:nvPr/>
            </p:nvSpPr>
            <p:spPr>
              <a:xfrm flipH="1">
                <a:off x="8212943" y="266914"/>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167" name="Google Shape;10167;p192"/>
          <p:cNvPicPr preferRelativeResize="0"/>
          <p:nvPr/>
        </p:nvPicPr>
        <p:blipFill rotWithShape="1">
          <a:blip r:embed="rId2">
            <a:alphaModFix/>
          </a:blip>
          <a:srcRect b="0" l="0" r="28652" t="0"/>
          <a:stretch/>
        </p:blipFill>
        <p:spPr>
          <a:xfrm flipH="1" rot="9353041">
            <a:off x="8419874" y="216328"/>
            <a:ext cx="622135" cy="871964"/>
          </a:xfrm>
          <a:prstGeom prst="rect">
            <a:avLst/>
          </a:prstGeom>
          <a:noFill/>
          <a:ln>
            <a:noFill/>
          </a:ln>
        </p:spPr>
      </p:pic>
      <p:sp>
        <p:nvSpPr>
          <p:cNvPr id="10168" name="Google Shape;10168;p19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169" name="Google Shape;10169;p192"/>
          <p:cNvSpPr txBox="1"/>
          <p:nvPr>
            <p:ph idx="1" type="subTitle"/>
          </p:nvPr>
        </p:nvSpPr>
        <p:spPr>
          <a:xfrm>
            <a:off x="71322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0170" name="Google Shape;10170;p192"/>
          <p:cNvSpPr txBox="1"/>
          <p:nvPr>
            <p:ph idx="2" type="subTitle"/>
          </p:nvPr>
        </p:nvSpPr>
        <p:spPr>
          <a:xfrm>
            <a:off x="3400950"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0171" name="Google Shape;10171;p192"/>
          <p:cNvSpPr txBox="1"/>
          <p:nvPr>
            <p:ph idx="3" type="subTitle"/>
          </p:nvPr>
        </p:nvSpPr>
        <p:spPr>
          <a:xfrm>
            <a:off x="608867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0172" name="Google Shape;10172;p192"/>
          <p:cNvSpPr txBox="1"/>
          <p:nvPr>
            <p:ph idx="4" type="subTitle"/>
          </p:nvPr>
        </p:nvSpPr>
        <p:spPr>
          <a:xfrm>
            <a:off x="71322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0173" name="Google Shape;10173;p192"/>
          <p:cNvSpPr txBox="1"/>
          <p:nvPr>
            <p:ph idx="5" type="subTitle"/>
          </p:nvPr>
        </p:nvSpPr>
        <p:spPr>
          <a:xfrm>
            <a:off x="3477150"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0174" name="Google Shape;10174;p192"/>
          <p:cNvSpPr txBox="1"/>
          <p:nvPr>
            <p:ph idx="6" type="subTitle"/>
          </p:nvPr>
        </p:nvSpPr>
        <p:spPr>
          <a:xfrm>
            <a:off x="624107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0175" name="Shape 10175"/>
        <p:cNvGrpSpPr/>
        <p:nvPr/>
      </p:nvGrpSpPr>
      <p:grpSpPr>
        <a:xfrm>
          <a:off x="0" y="0"/>
          <a:ext cx="0" cy="0"/>
          <a:chOff x="0" y="0"/>
          <a:chExt cx="0" cy="0"/>
        </a:xfrm>
      </p:grpSpPr>
      <p:grpSp>
        <p:nvGrpSpPr>
          <p:cNvPr id="10176" name="Google Shape;10176;p193"/>
          <p:cNvGrpSpPr/>
          <p:nvPr/>
        </p:nvGrpSpPr>
        <p:grpSpPr>
          <a:xfrm>
            <a:off x="-456006" y="-89919"/>
            <a:ext cx="9860098" cy="4769840"/>
            <a:chOff x="-456006" y="-89919"/>
            <a:chExt cx="9860098" cy="4769840"/>
          </a:xfrm>
        </p:grpSpPr>
        <p:grpSp>
          <p:nvGrpSpPr>
            <p:cNvPr id="10177" name="Google Shape;10177;p193"/>
            <p:cNvGrpSpPr/>
            <p:nvPr/>
          </p:nvGrpSpPr>
          <p:grpSpPr>
            <a:xfrm>
              <a:off x="8414533" y="-89919"/>
              <a:ext cx="989559" cy="1934712"/>
              <a:chOff x="8414533" y="-159619"/>
              <a:chExt cx="989559" cy="1934712"/>
            </a:xfrm>
          </p:grpSpPr>
          <p:sp>
            <p:nvSpPr>
              <p:cNvPr id="10178" name="Google Shape;10178;p193"/>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9" name="Google Shape;10179;p193"/>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0" name="Google Shape;10180;p193"/>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1" name="Google Shape;10181;p193"/>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2" name="Google Shape;10182;p193"/>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3" name="Google Shape;10183;p193"/>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4" name="Google Shape;10184;p193"/>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5" name="Google Shape;10185;p193"/>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6" name="Google Shape;10186;p193"/>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7" name="Google Shape;10187;p193"/>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8" name="Google Shape;10188;p193"/>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9" name="Google Shape;10189;p193"/>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90" name="Google Shape;10190;p193"/>
            <p:cNvGrpSpPr/>
            <p:nvPr/>
          </p:nvGrpSpPr>
          <p:grpSpPr>
            <a:xfrm>
              <a:off x="-456006" y="1844795"/>
              <a:ext cx="1062260" cy="2835126"/>
              <a:chOff x="-456006" y="1844795"/>
              <a:chExt cx="1062260" cy="2835126"/>
            </a:xfrm>
          </p:grpSpPr>
          <p:grpSp>
            <p:nvGrpSpPr>
              <p:cNvPr id="10191" name="Google Shape;10191;p193"/>
              <p:cNvGrpSpPr/>
              <p:nvPr/>
            </p:nvGrpSpPr>
            <p:grpSpPr>
              <a:xfrm rot="-5400000">
                <a:off x="-1088256" y="2477045"/>
                <a:ext cx="2326761" cy="1062260"/>
                <a:chOff x="1717200" y="1713050"/>
                <a:chExt cx="3856083" cy="1760750"/>
              </a:xfrm>
            </p:grpSpPr>
            <p:sp>
              <p:nvSpPr>
                <p:cNvPr id="10192" name="Google Shape;10192;p19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3" name="Google Shape;10193;p193"/>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4" name="Google Shape;10194;p193"/>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5" name="Google Shape;10195;p19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6" name="Google Shape;10196;p19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7" name="Google Shape;10197;p19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8" name="Google Shape;10198;p19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9" name="Google Shape;10199;p19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0" name="Google Shape;10200;p19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1" name="Google Shape;10201;p19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2" name="Google Shape;10202;p19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3" name="Google Shape;10203;p19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4" name="Google Shape;10204;p193"/>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5" name="Google Shape;10205;p193"/>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6" name="Google Shape;10206;p193"/>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07" name="Google Shape;10207;p193"/>
              <p:cNvSpPr/>
              <p:nvPr/>
            </p:nvSpPr>
            <p:spPr>
              <a:xfrm rot="-5400000">
                <a:off x="382184" y="42711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8" name="Google Shape;10208;p193"/>
              <p:cNvSpPr/>
              <p:nvPr/>
            </p:nvSpPr>
            <p:spPr>
              <a:xfrm rot="-5400000">
                <a:off x="259109" y="45470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209" name="Google Shape;10209;p19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210" name="Google Shape;10210;p193"/>
          <p:cNvSpPr txBox="1"/>
          <p:nvPr>
            <p:ph idx="1" type="subTitle"/>
          </p:nvPr>
        </p:nvSpPr>
        <p:spPr>
          <a:xfrm>
            <a:off x="1692350"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11" name="Google Shape;10211;p193"/>
          <p:cNvSpPr txBox="1"/>
          <p:nvPr>
            <p:ph idx="2" type="subTitle"/>
          </p:nvPr>
        </p:nvSpPr>
        <p:spPr>
          <a:xfrm>
            <a:off x="5380099"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12" name="Google Shape;10212;p193"/>
          <p:cNvSpPr txBox="1"/>
          <p:nvPr>
            <p:ph idx="3" type="subTitle"/>
          </p:nvPr>
        </p:nvSpPr>
        <p:spPr>
          <a:xfrm>
            <a:off x="1692350"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13" name="Google Shape;10213;p193"/>
          <p:cNvSpPr txBox="1"/>
          <p:nvPr>
            <p:ph idx="4" type="subTitle"/>
          </p:nvPr>
        </p:nvSpPr>
        <p:spPr>
          <a:xfrm>
            <a:off x="5380099"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14" name="Google Shape;10214;p193"/>
          <p:cNvSpPr txBox="1"/>
          <p:nvPr>
            <p:ph idx="5" type="subTitle"/>
          </p:nvPr>
        </p:nvSpPr>
        <p:spPr>
          <a:xfrm>
            <a:off x="1692350"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0215" name="Google Shape;10215;p193"/>
          <p:cNvSpPr txBox="1"/>
          <p:nvPr>
            <p:ph idx="6" type="subTitle"/>
          </p:nvPr>
        </p:nvSpPr>
        <p:spPr>
          <a:xfrm>
            <a:off x="5380101"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0216" name="Google Shape;10216;p193"/>
          <p:cNvSpPr txBox="1"/>
          <p:nvPr>
            <p:ph idx="7" type="subTitle"/>
          </p:nvPr>
        </p:nvSpPr>
        <p:spPr>
          <a:xfrm>
            <a:off x="1692350"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0217" name="Google Shape;10217;p193"/>
          <p:cNvSpPr txBox="1"/>
          <p:nvPr>
            <p:ph idx="8" type="subTitle"/>
          </p:nvPr>
        </p:nvSpPr>
        <p:spPr>
          <a:xfrm>
            <a:off x="5380101"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pic>
        <p:nvPicPr>
          <p:cNvPr id="10218" name="Google Shape;10218;p193"/>
          <p:cNvPicPr preferRelativeResize="0"/>
          <p:nvPr/>
        </p:nvPicPr>
        <p:blipFill rotWithShape="1">
          <a:blip r:embed="rId2">
            <a:alphaModFix/>
          </a:blip>
          <a:srcRect b="0" l="0" r="28010" t="0"/>
          <a:stretch/>
        </p:blipFill>
        <p:spPr>
          <a:xfrm rot="-612867">
            <a:off x="8031514" y="94167"/>
            <a:ext cx="798526" cy="1109266"/>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10219" name="Shape 10219"/>
        <p:cNvGrpSpPr/>
        <p:nvPr/>
      </p:nvGrpSpPr>
      <p:grpSpPr>
        <a:xfrm>
          <a:off x="0" y="0"/>
          <a:ext cx="0" cy="0"/>
          <a:chOff x="0" y="0"/>
          <a:chExt cx="0" cy="0"/>
        </a:xfrm>
      </p:grpSpPr>
      <p:sp>
        <p:nvSpPr>
          <p:cNvPr id="10220" name="Google Shape;10220;p19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221" name="Google Shape;10221;p194"/>
          <p:cNvSpPr txBox="1"/>
          <p:nvPr>
            <p:ph idx="1" type="subTitle"/>
          </p:nvPr>
        </p:nvSpPr>
        <p:spPr>
          <a:xfrm>
            <a:off x="187073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22" name="Google Shape;10222;p194"/>
          <p:cNvSpPr txBox="1"/>
          <p:nvPr>
            <p:ph idx="2" type="subTitle"/>
          </p:nvPr>
        </p:nvSpPr>
        <p:spPr>
          <a:xfrm>
            <a:off x="1870727"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23" name="Google Shape;10223;p194"/>
          <p:cNvSpPr txBox="1"/>
          <p:nvPr>
            <p:ph idx="3" type="subTitle"/>
          </p:nvPr>
        </p:nvSpPr>
        <p:spPr>
          <a:xfrm>
            <a:off x="1870734" y="2774841"/>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24" name="Google Shape;10224;p194"/>
          <p:cNvSpPr txBox="1"/>
          <p:nvPr>
            <p:ph idx="4" type="subTitle"/>
          </p:nvPr>
        </p:nvSpPr>
        <p:spPr>
          <a:xfrm>
            <a:off x="5706927" y="2774875"/>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25" name="Google Shape;10225;p194"/>
          <p:cNvSpPr txBox="1"/>
          <p:nvPr>
            <p:ph idx="5" type="subTitle"/>
          </p:nvPr>
        </p:nvSpPr>
        <p:spPr>
          <a:xfrm>
            <a:off x="570694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26" name="Google Shape;10226;p194"/>
          <p:cNvSpPr txBox="1"/>
          <p:nvPr>
            <p:ph idx="6" type="subTitle"/>
          </p:nvPr>
        </p:nvSpPr>
        <p:spPr>
          <a:xfrm>
            <a:off x="5706944"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227" name="Google Shape;10227;p194"/>
          <p:cNvSpPr txBox="1"/>
          <p:nvPr>
            <p:ph idx="7" type="subTitle"/>
          </p:nvPr>
        </p:nvSpPr>
        <p:spPr>
          <a:xfrm>
            <a:off x="1869125"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0228" name="Google Shape;10228;p194"/>
          <p:cNvSpPr txBox="1"/>
          <p:nvPr>
            <p:ph idx="8" type="subTitle"/>
          </p:nvPr>
        </p:nvSpPr>
        <p:spPr>
          <a:xfrm>
            <a:off x="1869114"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0229" name="Google Shape;10229;p194"/>
          <p:cNvSpPr txBox="1"/>
          <p:nvPr>
            <p:ph idx="9" type="subTitle"/>
          </p:nvPr>
        </p:nvSpPr>
        <p:spPr>
          <a:xfrm>
            <a:off x="5705328"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0230" name="Google Shape;10230;p194"/>
          <p:cNvSpPr txBox="1"/>
          <p:nvPr>
            <p:ph idx="13" type="subTitle"/>
          </p:nvPr>
        </p:nvSpPr>
        <p:spPr>
          <a:xfrm>
            <a:off x="1869125" y="2486538"/>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0231" name="Google Shape;10231;p194"/>
          <p:cNvSpPr txBox="1"/>
          <p:nvPr>
            <p:ph idx="14" type="subTitle"/>
          </p:nvPr>
        </p:nvSpPr>
        <p:spPr>
          <a:xfrm>
            <a:off x="5705314" y="24864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0232" name="Google Shape;10232;p194"/>
          <p:cNvSpPr txBox="1"/>
          <p:nvPr>
            <p:ph idx="15" type="subTitle"/>
          </p:nvPr>
        </p:nvSpPr>
        <p:spPr>
          <a:xfrm>
            <a:off x="5705328"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grpSp>
        <p:nvGrpSpPr>
          <p:cNvPr id="10233" name="Google Shape;10233;p194"/>
          <p:cNvGrpSpPr/>
          <p:nvPr/>
        </p:nvGrpSpPr>
        <p:grpSpPr>
          <a:xfrm>
            <a:off x="-23760" y="324970"/>
            <a:ext cx="9283239" cy="4919848"/>
            <a:chOff x="-23760" y="324970"/>
            <a:chExt cx="9283239" cy="4919848"/>
          </a:xfrm>
        </p:grpSpPr>
        <p:grpSp>
          <p:nvGrpSpPr>
            <p:cNvPr id="10234" name="Google Shape;10234;p194"/>
            <p:cNvGrpSpPr/>
            <p:nvPr/>
          </p:nvGrpSpPr>
          <p:grpSpPr>
            <a:xfrm>
              <a:off x="7778619" y="4325075"/>
              <a:ext cx="1480860" cy="919743"/>
              <a:chOff x="7770719" y="4394775"/>
              <a:chExt cx="1480860" cy="919743"/>
            </a:xfrm>
          </p:grpSpPr>
          <p:sp>
            <p:nvSpPr>
              <p:cNvPr id="10235" name="Google Shape;10235;p194"/>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6" name="Google Shape;10236;p194"/>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7" name="Google Shape;10237;p194"/>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8" name="Google Shape;10238;p194"/>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9" name="Google Shape;10239;p194"/>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0" name="Google Shape;10240;p194"/>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1" name="Google Shape;10241;p194"/>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2" name="Google Shape;10242;p194"/>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3" name="Google Shape;10243;p194"/>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4" name="Google Shape;10244;p194"/>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5" name="Google Shape;10245;p194"/>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46" name="Google Shape;10246;p194"/>
            <p:cNvGrpSpPr/>
            <p:nvPr/>
          </p:nvGrpSpPr>
          <p:grpSpPr>
            <a:xfrm>
              <a:off x="-23760" y="324970"/>
              <a:ext cx="736979" cy="1206678"/>
              <a:chOff x="-145710" y="-63843"/>
              <a:chExt cx="736979" cy="1206678"/>
            </a:xfrm>
          </p:grpSpPr>
          <p:sp>
            <p:nvSpPr>
              <p:cNvPr id="10247" name="Google Shape;10247;p194"/>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8" name="Google Shape;10248;p194"/>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9" name="Google Shape;10249;p194"/>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0" name="Google Shape;10250;p194"/>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1" name="Google Shape;10251;p194"/>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2" name="Google Shape;10252;p194"/>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3" name="Google Shape;10253;p194"/>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4" name="Google Shape;10254;p194"/>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5" name="Google Shape;10255;p194"/>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256" name="Google Shape;10256;p194"/>
          <p:cNvGrpSpPr/>
          <p:nvPr/>
        </p:nvGrpSpPr>
        <p:grpSpPr>
          <a:xfrm>
            <a:off x="-446511" y="-1440611"/>
            <a:ext cx="10404881" cy="7432530"/>
            <a:chOff x="-446511" y="-1440611"/>
            <a:chExt cx="10404881" cy="7432530"/>
          </a:xfrm>
        </p:grpSpPr>
        <p:pic>
          <p:nvPicPr>
            <p:cNvPr id="10257" name="Google Shape;10257;p194"/>
            <p:cNvPicPr preferRelativeResize="0"/>
            <p:nvPr/>
          </p:nvPicPr>
          <p:blipFill rotWithShape="1">
            <a:blip r:embed="rId2">
              <a:alphaModFix/>
            </a:blip>
            <a:srcRect b="31232" l="6472" r="0" t="4396"/>
            <a:stretch/>
          </p:blipFill>
          <p:spPr>
            <a:xfrm rot="-4847036">
              <a:off x="7843637" y="3939203"/>
              <a:ext cx="2299169" cy="1582493"/>
            </a:xfrm>
            <a:prstGeom prst="rect">
              <a:avLst/>
            </a:prstGeom>
            <a:noFill/>
            <a:ln>
              <a:noFill/>
            </a:ln>
          </p:spPr>
        </p:pic>
        <p:pic>
          <p:nvPicPr>
            <p:cNvPr id="10258" name="Google Shape;10258;p194"/>
            <p:cNvPicPr preferRelativeResize="0"/>
            <p:nvPr/>
          </p:nvPicPr>
          <p:blipFill rotWithShape="1">
            <a:blip r:embed="rId2">
              <a:alphaModFix/>
            </a:blip>
            <a:srcRect b="31232" l="6472" r="0" t="4396"/>
            <a:stretch/>
          </p:blipFill>
          <p:spPr>
            <a:xfrm rot="-5400000">
              <a:off x="-804849" y="-1082273"/>
              <a:ext cx="2299170" cy="1582495"/>
            </a:xfrm>
            <a:prstGeom prst="rect">
              <a:avLst/>
            </a:prstGeom>
            <a:noFill/>
            <a:ln>
              <a:noFill/>
            </a:ln>
          </p:spPr>
        </p:pic>
      </p:gr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10259" name="Shape 10259"/>
        <p:cNvGrpSpPr/>
        <p:nvPr/>
      </p:nvGrpSpPr>
      <p:grpSpPr>
        <a:xfrm>
          <a:off x="0" y="0"/>
          <a:ext cx="0" cy="0"/>
          <a:chOff x="0" y="0"/>
          <a:chExt cx="0" cy="0"/>
        </a:xfrm>
      </p:grpSpPr>
      <p:sp>
        <p:nvSpPr>
          <p:cNvPr id="10260" name="Google Shape;10260;p195"/>
          <p:cNvSpPr txBox="1"/>
          <p:nvPr>
            <p:ph hasCustomPrompt="1" type="title"/>
          </p:nvPr>
        </p:nvSpPr>
        <p:spPr>
          <a:xfrm>
            <a:off x="934000" y="6825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0261" name="Google Shape;10261;p195"/>
          <p:cNvSpPr txBox="1"/>
          <p:nvPr>
            <p:ph idx="1" type="subTitle"/>
          </p:nvPr>
        </p:nvSpPr>
        <p:spPr>
          <a:xfrm>
            <a:off x="934000" y="1400000"/>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262" name="Google Shape;10262;p195"/>
          <p:cNvSpPr txBox="1"/>
          <p:nvPr>
            <p:ph hasCustomPrompt="1" idx="2" type="title"/>
          </p:nvPr>
        </p:nvSpPr>
        <p:spPr>
          <a:xfrm>
            <a:off x="2637825" y="20542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0263" name="Google Shape;10263;p195"/>
          <p:cNvSpPr txBox="1"/>
          <p:nvPr>
            <p:ph idx="3" type="subTitle"/>
          </p:nvPr>
        </p:nvSpPr>
        <p:spPr>
          <a:xfrm>
            <a:off x="2637825" y="2771708"/>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264" name="Google Shape;10264;p195"/>
          <p:cNvSpPr txBox="1"/>
          <p:nvPr>
            <p:ph hasCustomPrompt="1" idx="4" type="title"/>
          </p:nvPr>
        </p:nvSpPr>
        <p:spPr>
          <a:xfrm>
            <a:off x="4341475" y="34259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0265" name="Google Shape;10265;p195"/>
          <p:cNvSpPr txBox="1"/>
          <p:nvPr>
            <p:ph idx="5" type="subTitle"/>
          </p:nvPr>
        </p:nvSpPr>
        <p:spPr>
          <a:xfrm>
            <a:off x="4341475" y="4143399"/>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10266" name="Google Shape;10266;p195"/>
          <p:cNvGrpSpPr/>
          <p:nvPr/>
        </p:nvGrpSpPr>
        <p:grpSpPr>
          <a:xfrm>
            <a:off x="-126025" y="-38150"/>
            <a:ext cx="9356675" cy="5181642"/>
            <a:chOff x="-126025" y="-38150"/>
            <a:chExt cx="9356675" cy="5181642"/>
          </a:xfrm>
        </p:grpSpPr>
        <p:grpSp>
          <p:nvGrpSpPr>
            <p:cNvPr id="10267" name="Google Shape;10267;p195"/>
            <p:cNvGrpSpPr/>
            <p:nvPr/>
          </p:nvGrpSpPr>
          <p:grpSpPr>
            <a:xfrm>
              <a:off x="6461476" y="-38150"/>
              <a:ext cx="2769173" cy="2097187"/>
              <a:chOff x="6461476" y="-38150"/>
              <a:chExt cx="2769173" cy="2097187"/>
            </a:xfrm>
          </p:grpSpPr>
          <p:sp>
            <p:nvSpPr>
              <p:cNvPr id="10268" name="Google Shape;10268;p195"/>
              <p:cNvSpPr/>
              <p:nvPr/>
            </p:nvSpPr>
            <p:spPr>
              <a:xfrm rot="5400000">
                <a:off x="8603152" y="1740534"/>
                <a:ext cx="273354" cy="236767"/>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9" name="Google Shape;10269;p195"/>
              <p:cNvSpPr/>
              <p:nvPr/>
            </p:nvSpPr>
            <p:spPr>
              <a:xfrm rot="5400000">
                <a:off x="8492852" y="1777659"/>
                <a:ext cx="109920" cy="9555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0" name="Google Shape;10270;p195"/>
              <p:cNvSpPr/>
              <p:nvPr/>
            </p:nvSpPr>
            <p:spPr>
              <a:xfrm rot="5400000">
                <a:off x="8753217" y="129327"/>
                <a:ext cx="167945" cy="145591"/>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1" name="Google Shape;10271;p195"/>
              <p:cNvSpPr/>
              <p:nvPr/>
            </p:nvSpPr>
            <p:spPr>
              <a:xfrm rot="5400000">
                <a:off x="8872435" y="1901803"/>
                <a:ext cx="168876" cy="14559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2" name="Google Shape;10272;p195"/>
              <p:cNvSpPr/>
              <p:nvPr/>
            </p:nvSpPr>
            <p:spPr>
              <a:xfrm rot="5400000">
                <a:off x="8718367" y="1517247"/>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3" name="Google Shape;10273;p195"/>
              <p:cNvSpPr/>
              <p:nvPr/>
            </p:nvSpPr>
            <p:spPr>
              <a:xfrm rot="5400000">
                <a:off x="8976054" y="624562"/>
                <a:ext cx="273354" cy="23583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4" name="Google Shape;10274;p195"/>
              <p:cNvSpPr/>
              <p:nvPr/>
            </p:nvSpPr>
            <p:spPr>
              <a:xfrm rot="5400000">
                <a:off x="8461145" y="624097"/>
                <a:ext cx="273354" cy="236767"/>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5" name="Google Shape;10275;p195"/>
              <p:cNvSpPr/>
              <p:nvPr/>
            </p:nvSpPr>
            <p:spPr>
              <a:xfrm rot="5400000">
                <a:off x="8718367" y="1070672"/>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6" name="Google Shape;10276;p195"/>
              <p:cNvSpPr/>
              <p:nvPr/>
            </p:nvSpPr>
            <p:spPr>
              <a:xfrm rot="5400000">
                <a:off x="8847450" y="401275"/>
                <a:ext cx="273354" cy="23583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7" name="Google Shape;10277;p195"/>
              <p:cNvSpPr/>
              <p:nvPr/>
            </p:nvSpPr>
            <p:spPr>
              <a:xfrm rot="5400000">
                <a:off x="8589749" y="400809"/>
                <a:ext cx="273354" cy="236767"/>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8" name="Google Shape;10278;p195"/>
              <p:cNvSpPr/>
              <p:nvPr/>
            </p:nvSpPr>
            <p:spPr>
              <a:xfrm rot="5400000">
                <a:off x="8847450" y="847850"/>
                <a:ext cx="273354" cy="23583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9" name="Google Shape;10279;p195"/>
              <p:cNvSpPr/>
              <p:nvPr/>
            </p:nvSpPr>
            <p:spPr>
              <a:xfrm rot="5400000">
                <a:off x="8461145" y="1070672"/>
                <a:ext cx="273354" cy="236767"/>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0" name="Google Shape;10280;p195"/>
              <p:cNvSpPr/>
              <p:nvPr/>
            </p:nvSpPr>
            <p:spPr>
              <a:xfrm rot="5400000">
                <a:off x="8589749" y="1293959"/>
                <a:ext cx="273354" cy="236767"/>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1" name="Google Shape;10281;p195"/>
              <p:cNvSpPr/>
              <p:nvPr/>
            </p:nvSpPr>
            <p:spPr>
              <a:xfrm rot="5400000">
                <a:off x="8589749" y="847384"/>
                <a:ext cx="273354" cy="236767"/>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2" name="Google Shape;10282;p195"/>
              <p:cNvSpPr/>
              <p:nvPr/>
            </p:nvSpPr>
            <p:spPr>
              <a:xfrm rot="5400000">
                <a:off x="8976054" y="1071137"/>
                <a:ext cx="273354" cy="235836"/>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3" name="Google Shape;10283;p195"/>
              <p:cNvSpPr/>
              <p:nvPr/>
            </p:nvSpPr>
            <p:spPr>
              <a:xfrm>
                <a:off x="8085769" y="12488"/>
                <a:ext cx="252500" cy="218703"/>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4" name="Google Shape;10284;p195"/>
              <p:cNvSpPr/>
              <p:nvPr/>
            </p:nvSpPr>
            <p:spPr>
              <a:xfrm>
                <a:off x="7200833" y="80681"/>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5" name="Google Shape;10285;p195"/>
              <p:cNvSpPr/>
              <p:nvPr/>
            </p:nvSpPr>
            <p:spPr>
              <a:xfrm>
                <a:off x="6788242" y="80681"/>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6" name="Google Shape;10286;p195"/>
              <p:cNvSpPr/>
              <p:nvPr/>
            </p:nvSpPr>
            <p:spPr>
              <a:xfrm>
                <a:off x="6461476" y="326586"/>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7" name="Google Shape;10287;p195"/>
              <p:cNvSpPr/>
              <p:nvPr/>
            </p:nvSpPr>
            <p:spPr>
              <a:xfrm>
                <a:off x="6616598" y="148838"/>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8" name="Google Shape;10288;p195"/>
              <p:cNvSpPr/>
              <p:nvPr/>
            </p:nvSpPr>
            <p:spPr>
              <a:xfrm>
                <a:off x="7613423" y="318331"/>
                <a:ext cx="252500" cy="218717"/>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9" name="Google Shape;10289;p195"/>
              <p:cNvSpPr/>
              <p:nvPr/>
            </p:nvSpPr>
            <p:spPr>
              <a:xfrm>
                <a:off x="7407128" y="-38150"/>
                <a:ext cx="252500" cy="218703"/>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0" name="Google Shape;10290;p195"/>
              <p:cNvSpPr/>
              <p:nvPr/>
            </p:nvSpPr>
            <p:spPr>
              <a:xfrm>
                <a:off x="7407128" y="199513"/>
                <a:ext cx="252500" cy="218703"/>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1" name="Google Shape;10291;p195"/>
              <p:cNvSpPr/>
              <p:nvPr/>
            </p:nvSpPr>
            <p:spPr>
              <a:xfrm>
                <a:off x="6994537" y="199513"/>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2" name="Google Shape;10292;p195"/>
              <p:cNvSpPr/>
              <p:nvPr/>
            </p:nvSpPr>
            <p:spPr>
              <a:xfrm>
                <a:off x="6788242" y="318331"/>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3" name="Google Shape;10293;p195"/>
              <p:cNvSpPr/>
              <p:nvPr/>
            </p:nvSpPr>
            <p:spPr>
              <a:xfrm>
                <a:off x="7725194" y="-38150"/>
                <a:ext cx="252500" cy="218703"/>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94" name="Google Shape;10294;p195"/>
            <p:cNvGrpSpPr/>
            <p:nvPr/>
          </p:nvGrpSpPr>
          <p:grpSpPr>
            <a:xfrm>
              <a:off x="-126025" y="1631312"/>
              <a:ext cx="1789371" cy="3512181"/>
              <a:chOff x="-126025" y="1631312"/>
              <a:chExt cx="1789371" cy="3512181"/>
            </a:xfrm>
          </p:grpSpPr>
          <p:sp>
            <p:nvSpPr>
              <p:cNvPr id="10295" name="Google Shape;10295;p195"/>
              <p:cNvSpPr/>
              <p:nvPr/>
            </p:nvSpPr>
            <p:spPr>
              <a:xfrm>
                <a:off x="141513" y="4068702"/>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6" name="Google Shape;10296;p195"/>
              <p:cNvSpPr/>
              <p:nvPr/>
            </p:nvSpPr>
            <p:spPr>
              <a:xfrm>
                <a:off x="676589"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7" name="Google Shape;10297;p195"/>
              <p:cNvSpPr/>
              <p:nvPr/>
            </p:nvSpPr>
            <p:spPr>
              <a:xfrm>
                <a:off x="141513"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8" name="Google Shape;10298;p195"/>
              <p:cNvSpPr/>
              <p:nvPr/>
            </p:nvSpPr>
            <p:spPr>
              <a:xfrm>
                <a:off x="141513" y="3142981"/>
                <a:ext cx="327472" cy="283641"/>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9" name="Google Shape;10299;p195"/>
              <p:cNvSpPr/>
              <p:nvPr/>
            </p:nvSpPr>
            <p:spPr>
              <a:xfrm>
                <a:off x="933998" y="4794285"/>
                <a:ext cx="201175" cy="175222"/>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0" name="Google Shape;10300;p195"/>
              <p:cNvSpPr/>
              <p:nvPr/>
            </p:nvSpPr>
            <p:spPr>
              <a:xfrm>
                <a:off x="409052" y="2718784"/>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1" name="Google Shape;10301;p195"/>
              <p:cNvSpPr/>
              <p:nvPr/>
            </p:nvSpPr>
            <p:spPr>
              <a:xfrm>
                <a:off x="46318" y="4431435"/>
                <a:ext cx="201194" cy="174501"/>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2" name="Google Shape;10302;p195"/>
              <p:cNvSpPr/>
              <p:nvPr/>
            </p:nvSpPr>
            <p:spPr>
              <a:xfrm>
                <a:off x="486113" y="4619784"/>
                <a:ext cx="201194" cy="174501"/>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3" name="Google Shape;10303;p195"/>
              <p:cNvSpPr/>
              <p:nvPr/>
            </p:nvSpPr>
            <p:spPr>
              <a:xfrm>
                <a:off x="517181" y="4068702"/>
                <a:ext cx="201194" cy="17441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4" name="Google Shape;10304;p195"/>
              <p:cNvSpPr/>
              <p:nvPr/>
            </p:nvSpPr>
            <p:spPr>
              <a:xfrm>
                <a:off x="-126025" y="3606399"/>
                <a:ext cx="327472" cy="28252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5" name="Google Shape;10305;p195"/>
              <p:cNvSpPr/>
              <p:nvPr/>
            </p:nvSpPr>
            <p:spPr>
              <a:xfrm>
                <a:off x="-126025" y="2988875"/>
                <a:ext cx="327472" cy="283658"/>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6" name="Google Shape;10306;p195"/>
              <p:cNvSpPr/>
              <p:nvPr/>
            </p:nvSpPr>
            <p:spPr>
              <a:xfrm>
                <a:off x="-126025" y="3914595"/>
                <a:ext cx="327472" cy="282543"/>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7" name="Google Shape;10307;p195"/>
              <p:cNvSpPr/>
              <p:nvPr/>
            </p:nvSpPr>
            <p:spPr>
              <a:xfrm>
                <a:off x="409051" y="3606399"/>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8" name="Google Shape;10308;p195"/>
              <p:cNvSpPr/>
              <p:nvPr/>
            </p:nvSpPr>
            <p:spPr>
              <a:xfrm>
                <a:off x="-126025" y="3297088"/>
                <a:ext cx="327472" cy="283641"/>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9" name="Google Shape;10309;p195"/>
              <p:cNvSpPr/>
              <p:nvPr/>
            </p:nvSpPr>
            <p:spPr>
              <a:xfrm>
                <a:off x="1293977" y="496900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0" name="Google Shape;10310;p195"/>
              <p:cNvSpPr/>
              <p:nvPr/>
            </p:nvSpPr>
            <p:spPr>
              <a:xfrm>
                <a:off x="1462152" y="486935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1" name="Google Shape;10311;p195"/>
              <p:cNvSpPr/>
              <p:nvPr/>
            </p:nvSpPr>
            <p:spPr>
              <a:xfrm rot="-5400000">
                <a:off x="-64227" y="1648210"/>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2" name="Google Shape;10312;p195"/>
              <p:cNvSpPr/>
              <p:nvPr/>
            </p:nvSpPr>
            <p:spPr>
              <a:xfrm rot="-5400000">
                <a:off x="-64233" y="2060794"/>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3" name="Google Shape;10313;p195"/>
              <p:cNvSpPr/>
              <p:nvPr/>
            </p:nvSpPr>
            <p:spPr>
              <a:xfrm rot="-5400000">
                <a:off x="188285" y="2478327"/>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4" name="Google Shape;10314;p195"/>
              <p:cNvSpPr/>
              <p:nvPr/>
            </p:nvSpPr>
            <p:spPr>
              <a:xfrm rot="-5400000">
                <a:off x="14232" y="2379081"/>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5" name="Google Shape;10315;p195"/>
              <p:cNvSpPr/>
              <p:nvPr/>
            </p:nvSpPr>
            <p:spPr>
              <a:xfrm rot="-5400000">
                <a:off x="54598" y="1854499"/>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6" name="Google Shape;10316;p195"/>
              <p:cNvSpPr/>
              <p:nvPr/>
            </p:nvSpPr>
            <p:spPr>
              <a:xfrm rot="-5400000">
                <a:off x="173423" y="2060787"/>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317" name="Google Shape;10317;p195"/>
          <p:cNvGrpSpPr/>
          <p:nvPr/>
        </p:nvGrpSpPr>
        <p:grpSpPr>
          <a:xfrm>
            <a:off x="-655270" y="-422250"/>
            <a:ext cx="10626457" cy="6042461"/>
            <a:chOff x="-655270" y="-422250"/>
            <a:chExt cx="10626457" cy="6042461"/>
          </a:xfrm>
        </p:grpSpPr>
        <p:pic>
          <p:nvPicPr>
            <p:cNvPr id="10318" name="Google Shape;10318;p195"/>
            <p:cNvPicPr preferRelativeResize="0"/>
            <p:nvPr/>
          </p:nvPicPr>
          <p:blipFill rotWithShape="1">
            <a:blip r:embed="rId2">
              <a:alphaModFix/>
            </a:blip>
            <a:srcRect b="31232" l="6472" r="0" t="4396"/>
            <a:stretch/>
          </p:blipFill>
          <p:spPr>
            <a:xfrm rot="3685282">
              <a:off x="7576840" y="174528"/>
              <a:ext cx="2299167" cy="1582494"/>
            </a:xfrm>
            <a:prstGeom prst="rect">
              <a:avLst/>
            </a:prstGeom>
            <a:noFill/>
            <a:ln>
              <a:noFill/>
            </a:ln>
          </p:spPr>
        </p:pic>
        <p:pic>
          <p:nvPicPr>
            <p:cNvPr id="10319" name="Google Shape;10319;p195"/>
            <p:cNvPicPr preferRelativeResize="0"/>
            <p:nvPr/>
          </p:nvPicPr>
          <p:blipFill rotWithShape="1">
            <a:blip r:embed="rId3">
              <a:alphaModFix/>
            </a:blip>
            <a:srcRect b="21747" l="19248" r="24635" t="9343"/>
            <a:stretch/>
          </p:blipFill>
          <p:spPr>
            <a:xfrm rot="-1583665">
              <a:off x="-279067" y="3258515"/>
              <a:ext cx="1703708" cy="2092048"/>
            </a:xfrm>
            <a:prstGeom prst="rect">
              <a:avLst/>
            </a:prstGeom>
            <a:noFill/>
            <a:ln>
              <a:noFill/>
            </a:ln>
          </p:spPr>
        </p:pic>
      </p:gr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0320" name="Shape 10320"/>
        <p:cNvGrpSpPr/>
        <p:nvPr/>
      </p:nvGrpSpPr>
      <p:grpSpPr>
        <a:xfrm>
          <a:off x="0" y="0"/>
          <a:ext cx="0" cy="0"/>
          <a:chOff x="0" y="0"/>
          <a:chExt cx="0" cy="0"/>
        </a:xfrm>
      </p:grpSpPr>
      <p:grpSp>
        <p:nvGrpSpPr>
          <p:cNvPr id="10321" name="Google Shape;10321;p196"/>
          <p:cNvGrpSpPr/>
          <p:nvPr/>
        </p:nvGrpSpPr>
        <p:grpSpPr>
          <a:xfrm>
            <a:off x="-1520531" y="-479924"/>
            <a:ext cx="10914705" cy="7561406"/>
            <a:chOff x="-1520531" y="-479924"/>
            <a:chExt cx="10914705" cy="7561406"/>
          </a:xfrm>
        </p:grpSpPr>
        <p:grpSp>
          <p:nvGrpSpPr>
            <p:cNvPr id="10322" name="Google Shape;10322;p196"/>
            <p:cNvGrpSpPr/>
            <p:nvPr/>
          </p:nvGrpSpPr>
          <p:grpSpPr>
            <a:xfrm flipH="1" rot="10800000">
              <a:off x="6895449" y="-290854"/>
              <a:ext cx="2498725" cy="2732343"/>
              <a:chOff x="6895449" y="2765296"/>
              <a:chExt cx="2498725" cy="2732343"/>
            </a:xfrm>
          </p:grpSpPr>
          <p:sp>
            <p:nvSpPr>
              <p:cNvPr id="10323" name="Google Shape;10323;p196"/>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4" name="Google Shape;10324;p196"/>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5" name="Google Shape;10325;p196"/>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6" name="Google Shape;10326;p196"/>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7" name="Google Shape;10327;p196"/>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8" name="Google Shape;10328;p196"/>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9" name="Google Shape;10329;p196"/>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0" name="Google Shape;10330;p196"/>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1" name="Google Shape;10331;p196"/>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2" name="Google Shape;10332;p196"/>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3" name="Google Shape;10333;p196"/>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4" name="Google Shape;10334;p196"/>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5" name="Google Shape;10335;p196"/>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6" name="Google Shape;10336;p196"/>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7" name="Google Shape;10337;p196"/>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8" name="Google Shape;10338;p196"/>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9" name="Google Shape;10339;p196"/>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0" name="Google Shape;10340;p196"/>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1" name="Google Shape;10341;p196"/>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2" name="Google Shape;10342;p196"/>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3" name="Google Shape;10343;p196"/>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4" name="Google Shape;10344;p196"/>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5" name="Google Shape;10345;p196"/>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6" name="Google Shape;10346;p196"/>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7" name="Google Shape;10347;p196"/>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8" name="Google Shape;10348;p196"/>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9" name="Google Shape;10349;p196"/>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0" name="Google Shape;10350;p196"/>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1" name="Google Shape;10351;p196"/>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2" name="Google Shape;10352;p196"/>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53" name="Google Shape;10353;p196"/>
            <p:cNvGrpSpPr/>
            <p:nvPr/>
          </p:nvGrpSpPr>
          <p:grpSpPr>
            <a:xfrm rot="10800000">
              <a:off x="-1426009" y="3658414"/>
              <a:ext cx="2478457" cy="3423068"/>
              <a:chOff x="-324551" y="-11"/>
              <a:chExt cx="2478457" cy="3423068"/>
            </a:xfrm>
          </p:grpSpPr>
          <p:sp>
            <p:nvSpPr>
              <p:cNvPr id="10354" name="Google Shape;10354;p196"/>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5" name="Google Shape;10355;p196"/>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6" name="Google Shape;10356;p196"/>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7" name="Google Shape;10357;p196"/>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8" name="Google Shape;10358;p196"/>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9" name="Google Shape;10359;p196"/>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0" name="Google Shape;10360;p196"/>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1" name="Google Shape;10361;p196"/>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2" name="Google Shape;10362;p196"/>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3" name="Google Shape;10363;p196"/>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4" name="Google Shape;10364;p196"/>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5" name="Google Shape;10365;p196"/>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6" name="Google Shape;10366;p196"/>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7" name="Google Shape;10367;p196"/>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8" name="Google Shape;10368;p196"/>
              <p:cNvSpPr/>
              <p:nvPr/>
            </p:nvSpPr>
            <p:spPr>
              <a:xfrm>
                <a:off x="323283" y="326325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9" name="Google Shape;10369;p196"/>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0" name="Google Shape;10370;p196"/>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1" name="Google Shape;10371;p196"/>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2" name="Google Shape;10372;p196"/>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3" name="Google Shape;10373;p196"/>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4" name="Google Shape;10374;p196"/>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5" name="Google Shape;10375;p196"/>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6" name="Google Shape;10376;p196"/>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7" name="Google Shape;10377;p196"/>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8" name="Google Shape;10378;p196"/>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9" name="Google Shape;10379;p196"/>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0" name="Google Shape;10380;p196"/>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1" name="Google Shape;10381;p196"/>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2" name="Google Shape;10382;p196"/>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3" name="Google Shape;10383;p196"/>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84" name="Google Shape;10384;p196"/>
              <p:cNvGrpSpPr/>
              <p:nvPr/>
            </p:nvGrpSpPr>
            <p:grpSpPr>
              <a:xfrm>
                <a:off x="-324551" y="141096"/>
                <a:ext cx="789883" cy="1953177"/>
                <a:chOff x="2886825" y="590200"/>
                <a:chExt cx="1256975" cy="3108175"/>
              </a:xfrm>
            </p:grpSpPr>
            <p:sp>
              <p:nvSpPr>
                <p:cNvPr id="10385" name="Google Shape;10385;p196"/>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6" name="Google Shape;10386;p196"/>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7" name="Google Shape;10387;p196"/>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88" name="Google Shape;10388;p196"/>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9" name="Google Shape;10389;p196"/>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0" name="Google Shape;10390;p196"/>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1" name="Google Shape;10391;p196"/>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2" name="Google Shape;10392;p196"/>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3" name="Google Shape;10393;p196"/>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4" name="Google Shape;10394;p196"/>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5" name="Google Shape;10395;p196"/>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96" name="Google Shape;10396;p196"/>
            <p:cNvGrpSpPr/>
            <p:nvPr/>
          </p:nvGrpSpPr>
          <p:grpSpPr>
            <a:xfrm flipH="1" rot="10800000">
              <a:off x="-1520531" y="-479924"/>
              <a:ext cx="2941933" cy="3110486"/>
              <a:chOff x="-374481" y="3970996"/>
              <a:chExt cx="2941933" cy="3110486"/>
            </a:xfrm>
          </p:grpSpPr>
          <p:grpSp>
            <p:nvGrpSpPr>
              <p:cNvPr id="10397" name="Google Shape;10397;p196"/>
              <p:cNvGrpSpPr/>
              <p:nvPr/>
            </p:nvGrpSpPr>
            <p:grpSpPr>
              <a:xfrm rot="-5400000">
                <a:off x="-458757" y="4055272"/>
                <a:ext cx="3110486" cy="2941933"/>
                <a:chOff x="363575" y="365650"/>
                <a:chExt cx="4949850" cy="4681625"/>
              </a:xfrm>
            </p:grpSpPr>
            <p:sp>
              <p:nvSpPr>
                <p:cNvPr id="10398" name="Google Shape;10398;p196"/>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9" name="Google Shape;10399;p196"/>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0" name="Google Shape;10400;p196"/>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1" name="Google Shape;10401;p196"/>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2" name="Google Shape;10402;p196"/>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3" name="Google Shape;10403;p196"/>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4" name="Google Shape;10404;p196"/>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5" name="Google Shape;10405;p196"/>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6" name="Google Shape;10406;p196"/>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7" name="Google Shape;10407;p196"/>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8" name="Google Shape;10408;p196"/>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9" name="Google Shape;10409;p196"/>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0" name="Google Shape;10410;p196"/>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1" name="Google Shape;10411;p196"/>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2" name="Google Shape;10412;p196"/>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3" name="Google Shape;10413;p196"/>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4" name="Google Shape;10414;p196"/>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5" name="Google Shape;10415;p196"/>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6" name="Google Shape;10416;p196"/>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7" name="Google Shape;10417;p196"/>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8" name="Google Shape;10418;p196"/>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9" name="Google Shape;10419;p196"/>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20" name="Google Shape;10420;p196"/>
              <p:cNvGrpSpPr/>
              <p:nvPr/>
            </p:nvGrpSpPr>
            <p:grpSpPr>
              <a:xfrm rot="-5400000">
                <a:off x="-174571" y="4016084"/>
                <a:ext cx="2259868" cy="2659687"/>
                <a:chOff x="1327325" y="365650"/>
                <a:chExt cx="3596225" cy="4232475"/>
              </a:xfrm>
            </p:grpSpPr>
            <p:sp>
              <p:nvSpPr>
                <p:cNvPr id="10421" name="Google Shape;10421;p196"/>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2" name="Google Shape;10422;p196"/>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3" name="Google Shape;10423;p196"/>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4" name="Google Shape;10424;p196"/>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5" name="Google Shape;10425;p196"/>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6" name="Google Shape;10426;p196"/>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7" name="Google Shape;10427;p196"/>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8" name="Google Shape;10428;p196"/>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9" name="Google Shape;10429;p196"/>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0" name="Google Shape;10430;p196"/>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1" name="Google Shape;10431;p196"/>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2" name="Google Shape;10432;p196"/>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3" name="Google Shape;10433;p196"/>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4" name="Google Shape;10434;p196"/>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5" name="Google Shape;10435;p196"/>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6" name="Google Shape;10436;p196"/>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7" name="Google Shape;10437;p196"/>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8" name="Google Shape;10438;p196"/>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9" name="Google Shape;10439;p196"/>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0" name="Google Shape;10440;p196"/>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1" name="Google Shape;10441;p196"/>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442" name="Google Shape;10442;p196"/>
            <p:cNvGrpSpPr/>
            <p:nvPr/>
          </p:nvGrpSpPr>
          <p:grpSpPr>
            <a:xfrm flipH="1" rot="10800000">
              <a:off x="7435898" y="3840246"/>
              <a:ext cx="1878185" cy="1451618"/>
              <a:chOff x="7508523" y="-126454"/>
              <a:chExt cx="1878185" cy="1451618"/>
            </a:xfrm>
          </p:grpSpPr>
          <p:sp>
            <p:nvSpPr>
              <p:cNvPr id="10443" name="Google Shape;10443;p196"/>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4" name="Google Shape;10444;p196"/>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5" name="Google Shape;10445;p196"/>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6" name="Google Shape;10446;p196"/>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7" name="Google Shape;10447;p196"/>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8" name="Google Shape;10448;p196"/>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9" name="Google Shape;10449;p196"/>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0" name="Google Shape;10450;p196"/>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1" name="Google Shape;10451;p196"/>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2" name="Google Shape;10452;p196"/>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3" name="Google Shape;10453;p196"/>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4" name="Google Shape;10454;p196"/>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5" name="Google Shape;10455;p196"/>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6" name="Google Shape;10456;p196"/>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457" name="Google Shape;10457;p196"/>
          <p:cNvGrpSpPr/>
          <p:nvPr/>
        </p:nvGrpSpPr>
        <p:grpSpPr>
          <a:xfrm>
            <a:off x="-405226" y="66249"/>
            <a:ext cx="9466721" cy="4801848"/>
            <a:chOff x="-405226" y="66249"/>
            <a:chExt cx="9466721" cy="4801848"/>
          </a:xfrm>
        </p:grpSpPr>
        <p:pic>
          <p:nvPicPr>
            <p:cNvPr id="10458" name="Google Shape;10458;p196"/>
            <p:cNvPicPr preferRelativeResize="0"/>
            <p:nvPr/>
          </p:nvPicPr>
          <p:blipFill rotWithShape="1">
            <a:blip r:embed="rId2">
              <a:alphaModFix/>
            </a:blip>
            <a:srcRect b="0" l="0" r="29612" t="0"/>
            <a:stretch/>
          </p:blipFill>
          <p:spPr>
            <a:xfrm rot="2150156">
              <a:off x="-86132" y="223454"/>
              <a:ext cx="993337" cy="1411216"/>
            </a:xfrm>
            <a:prstGeom prst="rect">
              <a:avLst/>
            </a:prstGeom>
            <a:noFill/>
            <a:ln>
              <a:noFill/>
            </a:ln>
          </p:spPr>
        </p:pic>
        <p:pic>
          <p:nvPicPr>
            <p:cNvPr id="10459" name="Google Shape;10459;p196"/>
            <p:cNvPicPr preferRelativeResize="0"/>
            <p:nvPr/>
          </p:nvPicPr>
          <p:blipFill>
            <a:blip r:embed="rId3">
              <a:alphaModFix/>
            </a:blip>
            <a:stretch>
              <a:fillRect/>
            </a:stretch>
          </p:blipFill>
          <p:spPr>
            <a:xfrm rot="385116">
              <a:off x="8122696" y="3929298"/>
              <a:ext cx="891750" cy="891750"/>
            </a:xfrm>
            <a:prstGeom prst="rect">
              <a:avLst/>
            </a:prstGeom>
            <a:noFill/>
            <a:ln>
              <a:noFill/>
            </a:ln>
          </p:spPr>
        </p:pic>
      </p:grpSp>
      <p:sp>
        <p:nvSpPr>
          <p:cNvPr id="10460" name="Google Shape;10460;p196"/>
          <p:cNvSpPr txBox="1"/>
          <p:nvPr>
            <p:ph type="title"/>
          </p:nvPr>
        </p:nvSpPr>
        <p:spPr>
          <a:xfrm>
            <a:off x="2347950" y="540000"/>
            <a:ext cx="4448100" cy="893700"/>
          </a:xfrm>
          <a:prstGeom prst="rect">
            <a:avLst/>
          </a:prstGeom>
        </p:spPr>
        <p:txBody>
          <a:bodyPr anchorCtr="0" anchor="t" bIns="91425" lIns="91425" spcFirstLastPara="1" rIns="91425" wrap="square" tIns="91425">
            <a:noAutofit/>
          </a:bodyPr>
          <a:lstStyle>
            <a:lvl1pPr lvl="0" algn="ctr">
              <a:spcBef>
                <a:spcPts val="0"/>
              </a:spcBef>
              <a:spcAft>
                <a:spcPts val="0"/>
              </a:spcAft>
              <a:buSzPts val="6000"/>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461" name="Google Shape;10461;p196"/>
          <p:cNvSpPr txBox="1"/>
          <p:nvPr>
            <p:ph idx="1" type="subTitle"/>
          </p:nvPr>
        </p:nvSpPr>
        <p:spPr>
          <a:xfrm>
            <a:off x="2347900" y="1573401"/>
            <a:ext cx="4448100" cy="11439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462" name="Google Shape;10462;p196"/>
          <p:cNvSpPr txBox="1"/>
          <p:nvPr/>
        </p:nvSpPr>
        <p:spPr>
          <a:xfrm>
            <a:off x="2099100" y="3647400"/>
            <a:ext cx="4945800" cy="55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1"/>
                </a:solidFill>
                <a:latin typeface="Manrope"/>
                <a:ea typeface="Manrope"/>
                <a:cs typeface="Manrope"/>
                <a:sym typeface="Manrope"/>
              </a:rPr>
              <a:t>CREDITS: This presentation template was created by </a:t>
            </a:r>
            <a:r>
              <a:rPr b="1" lang="en" sz="1200" u="sng">
                <a:solidFill>
                  <a:schemeClr val="hlink"/>
                </a:solidFill>
                <a:latin typeface="Manrope"/>
                <a:ea typeface="Manrope"/>
                <a:cs typeface="Manrope"/>
                <a:sym typeface="Manrope"/>
                <a:hlinkClick r:id="rId4"/>
              </a:rPr>
              <a:t>Slidesgo</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includes icons by</a:t>
            </a:r>
            <a:r>
              <a:rPr b="1" lang="en" sz="1200">
                <a:solidFill>
                  <a:schemeClr val="dk1"/>
                </a:solidFill>
                <a:latin typeface="Manrope"/>
                <a:ea typeface="Manrope"/>
                <a:cs typeface="Manrope"/>
                <a:sym typeface="Manrope"/>
              </a:rPr>
              <a:t> </a:t>
            </a:r>
            <a:r>
              <a:rPr b="1" lang="en" sz="1200" u="sng">
                <a:solidFill>
                  <a:schemeClr val="dk1"/>
                </a:solidFill>
                <a:latin typeface="Manrope"/>
                <a:ea typeface="Manrope"/>
                <a:cs typeface="Manrope"/>
                <a:sym typeface="Manrope"/>
                <a:hlinkClick r:id="rId5">
                  <a:extLst>
                    <a:ext uri="{A12FA001-AC4F-418D-AE19-62706E023703}">
                      <ahyp:hlinkClr val="tx"/>
                    </a:ext>
                  </a:extLst>
                </a:hlinkClick>
              </a:rPr>
              <a:t>Flaticon</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infographics &amp; images by </a:t>
            </a:r>
            <a:r>
              <a:rPr b="1" lang="en" sz="1200" u="sng">
                <a:solidFill>
                  <a:schemeClr val="dk1"/>
                </a:solidFill>
                <a:latin typeface="Manrope"/>
                <a:ea typeface="Manrope"/>
                <a:cs typeface="Manrope"/>
                <a:sym typeface="Manrope"/>
                <a:hlinkClick r:id="rId6">
                  <a:extLst>
                    <a:ext uri="{A12FA001-AC4F-418D-AE19-62706E023703}">
                      <ahyp:hlinkClr val="tx"/>
                    </a:ext>
                  </a:extLst>
                </a:hlinkClick>
              </a:rPr>
              <a:t>Freepik</a:t>
            </a:r>
            <a:r>
              <a:rPr b="1" lang="en" sz="1200" u="sng">
                <a:solidFill>
                  <a:schemeClr val="dk1"/>
                </a:solidFill>
                <a:latin typeface="Manrope"/>
                <a:ea typeface="Manrope"/>
                <a:cs typeface="Manrope"/>
                <a:sym typeface="Manrope"/>
              </a:rPr>
              <a:t> </a:t>
            </a:r>
            <a:endParaRPr b="1" sz="1200" u="sng">
              <a:solidFill>
                <a:schemeClr val="dk1"/>
              </a:solidFill>
              <a:latin typeface="Manrope"/>
              <a:ea typeface="Manrope"/>
              <a:cs typeface="Manrope"/>
              <a:sym typeface="Manrope"/>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20" name="Shape 620"/>
        <p:cNvGrpSpPr/>
        <p:nvPr/>
      </p:nvGrpSpPr>
      <p:grpSpPr>
        <a:xfrm>
          <a:off x="0" y="0"/>
          <a:ext cx="0" cy="0"/>
          <a:chOff x="0" y="0"/>
          <a:chExt cx="0" cy="0"/>
        </a:xfrm>
      </p:grpSpPr>
      <p:sp>
        <p:nvSpPr>
          <p:cNvPr id="621" name="Google Shape;621;p21"/>
          <p:cNvSpPr txBox="1"/>
          <p:nvPr>
            <p:ph type="title"/>
          </p:nvPr>
        </p:nvSpPr>
        <p:spPr>
          <a:xfrm>
            <a:off x="720000" y="1795275"/>
            <a:ext cx="4294800" cy="17133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sz="4000"/>
            </a:lvl1pPr>
            <a:lvl2pPr lvl="1" algn="l">
              <a:spcBef>
                <a:spcPts val="0"/>
              </a:spcBef>
              <a:spcAft>
                <a:spcPts val="0"/>
              </a:spcAft>
              <a:buSzPts val="3000"/>
              <a:buNone/>
              <a:defRPr/>
            </a:lvl2pPr>
            <a:lvl3pPr lvl="2" algn="l">
              <a:spcBef>
                <a:spcPts val="0"/>
              </a:spcBef>
              <a:spcAft>
                <a:spcPts val="0"/>
              </a:spcAft>
              <a:buSzPts val="3000"/>
              <a:buNone/>
              <a:defRPr/>
            </a:lvl3pPr>
            <a:lvl4pPr lvl="3" algn="l">
              <a:spcBef>
                <a:spcPts val="0"/>
              </a:spcBef>
              <a:spcAft>
                <a:spcPts val="0"/>
              </a:spcAft>
              <a:buSzPts val="3000"/>
              <a:buNone/>
              <a:defRPr/>
            </a:lvl4pPr>
            <a:lvl5pPr lvl="4" algn="l">
              <a:spcBef>
                <a:spcPts val="0"/>
              </a:spcBef>
              <a:spcAft>
                <a:spcPts val="0"/>
              </a:spcAft>
              <a:buSzPts val="3000"/>
              <a:buNone/>
              <a:defRPr/>
            </a:lvl5pPr>
            <a:lvl6pPr lvl="5" algn="l">
              <a:spcBef>
                <a:spcPts val="0"/>
              </a:spcBef>
              <a:spcAft>
                <a:spcPts val="0"/>
              </a:spcAft>
              <a:buSzPts val="3000"/>
              <a:buNone/>
              <a:defRPr/>
            </a:lvl6pPr>
            <a:lvl7pPr lvl="6" algn="l">
              <a:spcBef>
                <a:spcPts val="0"/>
              </a:spcBef>
              <a:spcAft>
                <a:spcPts val="0"/>
              </a:spcAft>
              <a:buSzPts val="3000"/>
              <a:buNone/>
              <a:defRPr/>
            </a:lvl7pPr>
            <a:lvl8pPr lvl="7" algn="l">
              <a:spcBef>
                <a:spcPts val="0"/>
              </a:spcBef>
              <a:spcAft>
                <a:spcPts val="0"/>
              </a:spcAft>
              <a:buSzPts val="3000"/>
              <a:buNone/>
              <a:defRPr/>
            </a:lvl8pPr>
            <a:lvl9pPr lvl="8" algn="l">
              <a:spcBef>
                <a:spcPts val="0"/>
              </a:spcBef>
              <a:spcAft>
                <a:spcPts val="0"/>
              </a:spcAft>
              <a:buSzPts val="3000"/>
              <a:buNone/>
              <a:defRPr/>
            </a:lvl9pPr>
          </a:lstStyle>
          <a:p/>
        </p:txBody>
      </p:sp>
      <p:sp>
        <p:nvSpPr>
          <p:cNvPr id="622" name="Google Shape;622;p21"/>
          <p:cNvSpPr txBox="1"/>
          <p:nvPr>
            <p:ph idx="1" type="subTitle"/>
          </p:nvPr>
        </p:nvSpPr>
        <p:spPr>
          <a:xfrm>
            <a:off x="720000" y="3508800"/>
            <a:ext cx="4294800" cy="1004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400"/>
              <a:buNone/>
              <a:defRPr sz="16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grpSp>
        <p:nvGrpSpPr>
          <p:cNvPr id="623" name="Google Shape;623;p21"/>
          <p:cNvGrpSpPr/>
          <p:nvPr/>
        </p:nvGrpSpPr>
        <p:grpSpPr>
          <a:xfrm flipH="1">
            <a:off x="-261397" y="-122057"/>
            <a:ext cx="9474926" cy="5773556"/>
            <a:chOff x="169576" y="-122057"/>
            <a:chExt cx="9474926" cy="5773556"/>
          </a:xfrm>
        </p:grpSpPr>
        <p:grpSp>
          <p:nvGrpSpPr>
            <p:cNvPr id="624" name="Google Shape;624;p21"/>
            <p:cNvGrpSpPr/>
            <p:nvPr/>
          </p:nvGrpSpPr>
          <p:grpSpPr>
            <a:xfrm rot="-5400000">
              <a:off x="6959583" y="2966579"/>
              <a:ext cx="1596342" cy="3773497"/>
              <a:chOff x="-206225" y="1551945"/>
              <a:chExt cx="1596342" cy="3773497"/>
            </a:xfrm>
          </p:grpSpPr>
          <p:sp>
            <p:nvSpPr>
              <p:cNvPr id="625" name="Google Shape;625;p21"/>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1"/>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1"/>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1"/>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1"/>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1"/>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1"/>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1"/>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1"/>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1"/>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1"/>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1"/>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1"/>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1"/>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1"/>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1"/>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1"/>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1"/>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1"/>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1"/>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1"/>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1"/>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1"/>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1"/>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1" name="Google Shape;651;p21"/>
            <p:cNvGrpSpPr/>
            <p:nvPr/>
          </p:nvGrpSpPr>
          <p:grpSpPr>
            <a:xfrm rot="-696">
              <a:off x="169576" y="-121861"/>
              <a:ext cx="1929403" cy="1026442"/>
              <a:chOff x="1489774" y="1713050"/>
              <a:chExt cx="3908048" cy="2079502"/>
            </a:xfrm>
          </p:grpSpPr>
          <p:sp>
            <p:nvSpPr>
              <p:cNvPr id="652" name="Google Shape;652;p21"/>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1"/>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1"/>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1"/>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1"/>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1"/>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67" name="Google Shape;667;p21"/>
          <p:cNvPicPr preferRelativeResize="0"/>
          <p:nvPr/>
        </p:nvPicPr>
        <p:blipFill rotWithShape="1">
          <a:blip r:embed="rId2">
            <a:alphaModFix/>
          </a:blip>
          <a:srcRect b="27092" l="0" r="0" t="0"/>
          <a:stretch/>
        </p:blipFill>
        <p:spPr>
          <a:xfrm flipH="1" rot="-5399901">
            <a:off x="8191090" y="257279"/>
            <a:ext cx="1037800" cy="756645"/>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10463" name="Shape 10463"/>
        <p:cNvGrpSpPr/>
        <p:nvPr/>
      </p:nvGrpSpPr>
      <p:grpSpPr>
        <a:xfrm>
          <a:off x="0" y="0"/>
          <a:ext cx="0" cy="0"/>
          <a:chOff x="0" y="0"/>
          <a:chExt cx="0" cy="0"/>
        </a:xfrm>
      </p:grpSpPr>
      <p:grpSp>
        <p:nvGrpSpPr>
          <p:cNvPr id="10464" name="Google Shape;10464;p197"/>
          <p:cNvGrpSpPr/>
          <p:nvPr/>
        </p:nvGrpSpPr>
        <p:grpSpPr>
          <a:xfrm flipH="1" rot="10800000">
            <a:off x="-2028666" y="-244304"/>
            <a:ext cx="15057473" cy="5703079"/>
            <a:chOff x="-2028666" y="-396704"/>
            <a:chExt cx="15057473" cy="5703079"/>
          </a:xfrm>
        </p:grpSpPr>
        <p:grpSp>
          <p:nvGrpSpPr>
            <p:cNvPr id="10465" name="Google Shape;10465;p197"/>
            <p:cNvGrpSpPr/>
            <p:nvPr/>
          </p:nvGrpSpPr>
          <p:grpSpPr>
            <a:xfrm>
              <a:off x="-2028666" y="1882896"/>
              <a:ext cx="5483773" cy="3423479"/>
              <a:chOff x="-2028666" y="1882896"/>
              <a:chExt cx="5483773" cy="3423479"/>
            </a:xfrm>
          </p:grpSpPr>
          <p:sp>
            <p:nvSpPr>
              <p:cNvPr id="10466" name="Google Shape;10466;p197"/>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7" name="Google Shape;10467;p197"/>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8" name="Google Shape;10468;p197"/>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9" name="Google Shape;10469;p197"/>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0" name="Google Shape;10470;p197"/>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1" name="Google Shape;10471;p197"/>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2" name="Google Shape;10472;p197"/>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3" name="Google Shape;10473;p197"/>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4" name="Google Shape;10474;p197"/>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5" name="Google Shape;10475;p197"/>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6" name="Google Shape;10476;p197"/>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7" name="Google Shape;10477;p197"/>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8" name="Google Shape;10478;p197"/>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9" name="Google Shape;10479;p197"/>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0" name="Google Shape;10480;p197"/>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1" name="Google Shape;10481;p197"/>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2" name="Google Shape;10482;p197"/>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3" name="Google Shape;10483;p197"/>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4" name="Google Shape;10484;p197"/>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5" name="Google Shape;10485;p197"/>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6" name="Google Shape;10486;p197"/>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7" name="Google Shape;10487;p197"/>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8" name="Google Shape;10488;p197"/>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9" name="Google Shape;10489;p197"/>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0" name="Google Shape;10490;p197"/>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1" name="Google Shape;10491;p197"/>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2" name="Google Shape;10492;p197"/>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3" name="Google Shape;10493;p197"/>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4" name="Google Shape;10494;p197"/>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5" name="Google Shape;10495;p197"/>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6" name="Google Shape;10496;p197"/>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7" name="Google Shape;10497;p197"/>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8" name="Google Shape;10498;p197"/>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9" name="Google Shape;10499;p197"/>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0" name="Google Shape;10500;p197"/>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1" name="Google Shape;10501;p197"/>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2" name="Google Shape;10502;p197"/>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3" name="Google Shape;10503;p197"/>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4" name="Google Shape;10504;p197"/>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5" name="Google Shape;10505;p197"/>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6" name="Google Shape;10506;p197"/>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7" name="Google Shape;10507;p197"/>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8" name="Google Shape;10508;p197"/>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9" name="Google Shape;10509;p197"/>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0" name="Google Shape;10510;p197"/>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1" name="Google Shape;10511;p197"/>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2" name="Google Shape;10512;p197"/>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3" name="Google Shape;10513;p197"/>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4" name="Google Shape;10514;p197"/>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5" name="Google Shape;10515;p197"/>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6" name="Google Shape;10516;p197"/>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7" name="Google Shape;10517;p197"/>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8" name="Google Shape;10518;p197"/>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9" name="Google Shape;10519;p197"/>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0" name="Google Shape;10520;p197"/>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1" name="Google Shape;10521;p197"/>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2" name="Google Shape;10522;p197"/>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3" name="Google Shape;10523;p197"/>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4" name="Google Shape;10524;p197"/>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25" name="Google Shape;10525;p197"/>
            <p:cNvGrpSpPr/>
            <p:nvPr/>
          </p:nvGrpSpPr>
          <p:grpSpPr>
            <a:xfrm>
              <a:off x="7225437" y="-396704"/>
              <a:ext cx="5803371" cy="3423479"/>
              <a:chOff x="-2348263" y="1882896"/>
              <a:chExt cx="5803371" cy="3423479"/>
            </a:xfrm>
          </p:grpSpPr>
          <p:sp>
            <p:nvSpPr>
              <p:cNvPr id="10526" name="Google Shape;10526;p197"/>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7" name="Google Shape;10527;p197"/>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8" name="Google Shape;10528;p197"/>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9" name="Google Shape;10529;p197"/>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0" name="Google Shape;10530;p197"/>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1" name="Google Shape;10531;p197"/>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2" name="Google Shape;10532;p197"/>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3" name="Google Shape;10533;p197"/>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4" name="Google Shape;10534;p197"/>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5" name="Google Shape;10535;p197"/>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6" name="Google Shape;10536;p197"/>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7" name="Google Shape;10537;p197"/>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8" name="Google Shape;10538;p197"/>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9" name="Google Shape;10539;p197"/>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0" name="Google Shape;10540;p197"/>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1" name="Google Shape;10541;p197"/>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2" name="Google Shape;10542;p197"/>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3" name="Google Shape;10543;p197"/>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4" name="Google Shape;10544;p197"/>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5" name="Google Shape;10545;p197"/>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6" name="Google Shape;10546;p197"/>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7" name="Google Shape;10547;p197"/>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8" name="Google Shape;10548;p197"/>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9" name="Google Shape;10549;p197"/>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0" name="Google Shape;10550;p197"/>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1" name="Google Shape;10551;p197"/>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2" name="Google Shape;10552;p197"/>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3" name="Google Shape;10553;p197"/>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4" name="Google Shape;10554;p197"/>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5" name="Google Shape;10555;p197"/>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6" name="Google Shape;10556;p197"/>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7" name="Google Shape;10557;p197"/>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8" name="Google Shape;10558;p197"/>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9" name="Google Shape;10559;p197"/>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0" name="Google Shape;10560;p197"/>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1" name="Google Shape;10561;p197"/>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2" name="Google Shape;10562;p197"/>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3" name="Google Shape;10563;p197"/>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4" name="Google Shape;10564;p197"/>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5" name="Google Shape;10565;p197"/>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6" name="Google Shape;10566;p197"/>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7" name="Google Shape;10567;p197"/>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8" name="Google Shape;10568;p197"/>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9" name="Google Shape;10569;p197"/>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0" name="Google Shape;10570;p197"/>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1" name="Google Shape;10571;p197"/>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2" name="Google Shape;10572;p197"/>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3" name="Google Shape;10573;p197"/>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4" name="Google Shape;10574;p197"/>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5" name="Google Shape;10575;p197"/>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6" name="Google Shape;10576;p197"/>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7" name="Google Shape;10577;p197"/>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8" name="Google Shape;10578;p197"/>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9" name="Google Shape;10579;p197"/>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0" name="Google Shape;10580;p197"/>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1" name="Google Shape;10581;p197"/>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2" name="Google Shape;10582;p197"/>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3" name="Google Shape;10583;p197"/>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4" name="Google Shape;10584;p197"/>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85" name="Google Shape;10585;p197"/>
            <p:cNvGrpSpPr/>
            <p:nvPr/>
          </p:nvGrpSpPr>
          <p:grpSpPr>
            <a:xfrm>
              <a:off x="0" y="0"/>
              <a:ext cx="2525467" cy="1155154"/>
              <a:chOff x="0" y="0"/>
              <a:chExt cx="2525467" cy="1155154"/>
            </a:xfrm>
          </p:grpSpPr>
          <p:sp>
            <p:nvSpPr>
              <p:cNvPr id="10586" name="Google Shape;10586;p197"/>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7" name="Google Shape;10587;p197"/>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8" name="Google Shape;10588;p197"/>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9" name="Google Shape;10589;p197"/>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0" name="Google Shape;10590;p197"/>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1" name="Google Shape;10591;p197"/>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2" name="Google Shape;10592;p197"/>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3" name="Google Shape;10593;p197"/>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4" name="Google Shape;10594;p197"/>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5" name="Google Shape;10595;p197"/>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6" name="Google Shape;10596;p197"/>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7" name="Google Shape;10597;p197"/>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8" name="Google Shape;10598;p197"/>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9" name="Google Shape;10599;p197"/>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0" name="Google Shape;10600;p197"/>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1" name="Google Shape;10601;p197"/>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602" name="Google Shape;10602;p197"/>
          <p:cNvPicPr preferRelativeResize="0"/>
          <p:nvPr/>
        </p:nvPicPr>
        <p:blipFill>
          <a:blip r:embed="rId2">
            <a:alphaModFix/>
          </a:blip>
          <a:stretch>
            <a:fillRect/>
          </a:stretch>
        </p:blipFill>
        <p:spPr>
          <a:xfrm rot="385112">
            <a:off x="7989686" y="3472688"/>
            <a:ext cx="1587078" cy="1587078"/>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10603" name="Shape 10603"/>
        <p:cNvGrpSpPr/>
        <p:nvPr/>
      </p:nvGrpSpPr>
      <p:grpSpPr>
        <a:xfrm>
          <a:off x="0" y="0"/>
          <a:ext cx="0" cy="0"/>
          <a:chOff x="0" y="0"/>
          <a:chExt cx="0" cy="0"/>
        </a:xfrm>
      </p:grpSpPr>
      <p:grpSp>
        <p:nvGrpSpPr>
          <p:cNvPr id="10604" name="Google Shape;10604;p198"/>
          <p:cNvGrpSpPr/>
          <p:nvPr/>
        </p:nvGrpSpPr>
        <p:grpSpPr>
          <a:xfrm flipH="1" rot="10800000">
            <a:off x="-124215" y="-129050"/>
            <a:ext cx="9603607" cy="5473391"/>
            <a:chOff x="-124215" y="-357650"/>
            <a:chExt cx="9603607" cy="5473391"/>
          </a:xfrm>
        </p:grpSpPr>
        <p:grpSp>
          <p:nvGrpSpPr>
            <p:cNvPr id="10605" name="Google Shape;10605;p198"/>
            <p:cNvGrpSpPr/>
            <p:nvPr/>
          </p:nvGrpSpPr>
          <p:grpSpPr>
            <a:xfrm flipH="1">
              <a:off x="8000600" y="1111253"/>
              <a:ext cx="1478792" cy="4004488"/>
              <a:chOff x="-206225" y="1111253"/>
              <a:chExt cx="1478792" cy="4004488"/>
            </a:xfrm>
          </p:grpSpPr>
          <p:sp>
            <p:nvSpPr>
              <p:cNvPr id="10606" name="Google Shape;10606;p198"/>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7" name="Google Shape;10607;p198"/>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8" name="Google Shape;10608;p198"/>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9" name="Google Shape;10609;p198"/>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0" name="Google Shape;10610;p198"/>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1" name="Google Shape;10611;p198"/>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2" name="Google Shape;10612;p198"/>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3" name="Google Shape;10613;p198"/>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4" name="Google Shape;10614;p198"/>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5" name="Google Shape;10615;p198"/>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6" name="Google Shape;10616;p198"/>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7" name="Google Shape;10617;p198"/>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8" name="Google Shape;10618;p198"/>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9" name="Google Shape;10619;p198"/>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0" name="Google Shape;10620;p198"/>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1" name="Google Shape;10621;p198"/>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2" name="Google Shape;10622;p198"/>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3" name="Google Shape;10623;p198"/>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4" name="Google Shape;10624;p198"/>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5" name="Google Shape;10625;p198"/>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6" name="Google Shape;10626;p198"/>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7" name="Google Shape;10627;p198"/>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8" name="Google Shape;10628;p198"/>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9" name="Google Shape;10629;p198"/>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0" name="Google Shape;10630;p198"/>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1" name="Google Shape;10631;p198"/>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32" name="Google Shape;10632;p198"/>
            <p:cNvGrpSpPr/>
            <p:nvPr/>
          </p:nvGrpSpPr>
          <p:grpSpPr>
            <a:xfrm>
              <a:off x="-124215" y="32626"/>
              <a:ext cx="1207390" cy="1867482"/>
              <a:chOff x="-124215" y="32626"/>
              <a:chExt cx="1207390" cy="1867482"/>
            </a:xfrm>
          </p:grpSpPr>
          <p:sp>
            <p:nvSpPr>
              <p:cNvPr id="10633" name="Google Shape;10633;p198"/>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4" name="Google Shape;10634;p198"/>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5" name="Google Shape;10635;p198"/>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6" name="Google Shape;10636;p198"/>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7" name="Google Shape;10637;p198"/>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8" name="Google Shape;10638;p198"/>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9" name="Google Shape;10639;p198"/>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0" name="Google Shape;10640;p198"/>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1" name="Google Shape;10641;p198"/>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2" name="Google Shape;10642;p198"/>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3" name="Google Shape;10643;p198"/>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4" name="Google Shape;10644;p198"/>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5" name="Google Shape;10645;p198"/>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6" name="Google Shape;10646;p198"/>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7" name="Google Shape;10647;p198"/>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8" name="Google Shape;10648;p198"/>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9" name="Google Shape;10649;p198"/>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0" name="Google Shape;10650;p198"/>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1" name="Google Shape;10651;p198"/>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52" name="Google Shape;10652;p198"/>
            <p:cNvGrpSpPr/>
            <p:nvPr/>
          </p:nvGrpSpPr>
          <p:grpSpPr>
            <a:xfrm>
              <a:off x="5909175" y="-357650"/>
              <a:ext cx="3090347" cy="1182725"/>
              <a:chOff x="5909175" y="-357650"/>
              <a:chExt cx="3090347" cy="1182725"/>
            </a:xfrm>
          </p:grpSpPr>
          <p:sp>
            <p:nvSpPr>
              <p:cNvPr id="10653" name="Google Shape;10653;p198"/>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4" name="Google Shape;10654;p198"/>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5" name="Google Shape;10655;p198"/>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6" name="Google Shape;10656;p198"/>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7" name="Google Shape;10657;p198"/>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8" name="Google Shape;10658;p198"/>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9" name="Google Shape;10659;p198"/>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0" name="Google Shape;10660;p198"/>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1" name="Google Shape;10661;p198"/>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2" name="Google Shape;10662;p198"/>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3" name="Google Shape;10663;p198"/>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4" name="Google Shape;10664;p198"/>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5" name="Google Shape;10665;p198"/>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6" name="Google Shape;10666;p198"/>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7" name="Google Shape;10667;p198"/>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8" name="Google Shape;10668;p198"/>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9" name="Google Shape;10669;p198"/>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0" name="Google Shape;10670;p198"/>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1" name="Google Shape;10671;p198"/>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2" name="Google Shape;10672;p198"/>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673" name="Google Shape;10673;p198"/>
          <p:cNvGrpSpPr/>
          <p:nvPr/>
        </p:nvGrpSpPr>
        <p:grpSpPr>
          <a:xfrm>
            <a:off x="-1298242" y="-129056"/>
            <a:ext cx="10374927" cy="7138769"/>
            <a:chOff x="-1298242" y="-129056"/>
            <a:chExt cx="10374927" cy="7138769"/>
          </a:xfrm>
        </p:grpSpPr>
        <p:pic>
          <p:nvPicPr>
            <p:cNvPr id="10674" name="Google Shape;10674;p198"/>
            <p:cNvPicPr preferRelativeResize="0"/>
            <p:nvPr/>
          </p:nvPicPr>
          <p:blipFill rotWithShape="1">
            <a:blip r:embed="rId2">
              <a:alphaModFix/>
            </a:blip>
            <a:srcRect b="27092" l="0" r="0" t="0"/>
            <a:stretch/>
          </p:blipFill>
          <p:spPr>
            <a:xfrm rot="-7817080">
              <a:off x="7626378" y="203535"/>
              <a:ext cx="1316794" cy="960073"/>
            </a:xfrm>
            <a:prstGeom prst="rect">
              <a:avLst/>
            </a:prstGeom>
            <a:noFill/>
            <a:ln>
              <a:noFill/>
            </a:ln>
          </p:spPr>
        </p:pic>
        <p:pic>
          <p:nvPicPr>
            <p:cNvPr id="10675" name="Google Shape;10675;p198"/>
            <p:cNvPicPr preferRelativeResize="0"/>
            <p:nvPr/>
          </p:nvPicPr>
          <p:blipFill rotWithShape="1">
            <a:blip r:embed="rId3">
              <a:alphaModFix/>
            </a:blip>
            <a:srcRect b="16241" l="0" r="0" t="13843"/>
            <a:stretch/>
          </p:blipFill>
          <p:spPr>
            <a:xfrm rot="-3039005">
              <a:off x="-1014276" y="3895853"/>
              <a:ext cx="3250800" cy="2272822"/>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8" name="Shape 668"/>
        <p:cNvGrpSpPr/>
        <p:nvPr/>
      </p:nvGrpSpPr>
      <p:grpSpPr>
        <a:xfrm>
          <a:off x="0" y="0"/>
          <a:ext cx="0" cy="0"/>
          <a:chOff x="0" y="0"/>
          <a:chExt cx="0" cy="0"/>
        </a:xfrm>
      </p:grpSpPr>
      <p:sp>
        <p:nvSpPr>
          <p:cNvPr id="669" name="Google Shape;669;p22"/>
          <p:cNvSpPr/>
          <p:nvPr>
            <p:ph idx="2" type="pic"/>
          </p:nvPr>
        </p:nvSpPr>
        <p:spPr>
          <a:xfrm>
            <a:off x="0" y="0"/>
            <a:ext cx="9144000" cy="5143500"/>
          </a:xfrm>
          <a:prstGeom prst="rect">
            <a:avLst/>
          </a:prstGeom>
          <a:noFill/>
          <a:ln>
            <a:noFill/>
          </a:ln>
        </p:spPr>
      </p:sp>
      <p:sp>
        <p:nvSpPr>
          <p:cNvPr id="670" name="Google Shape;670;p22"/>
          <p:cNvSpPr txBox="1"/>
          <p:nvPr>
            <p:ph type="title"/>
          </p:nvPr>
        </p:nvSpPr>
        <p:spPr>
          <a:xfrm>
            <a:off x="713225" y="3615425"/>
            <a:ext cx="3217200" cy="99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3000"/>
              <a:buNone/>
              <a:defRPr sz="28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71" name="Shape 671"/>
        <p:cNvGrpSpPr/>
        <p:nvPr/>
      </p:nvGrpSpPr>
      <p:grpSpPr>
        <a:xfrm>
          <a:off x="0" y="0"/>
          <a:ext cx="0" cy="0"/>
          <a:chOff x="0" y="0"/>
          <a:chExt cx="0" cy="0"/>
        </a:xfrm>
      </p:grpSpPr>
      <p:sp>
        <p:nvSpPr>
          <p:cNvPr id="672" name="Google Shape;672;p23"/>
          <p:cNvSpPr txBox="1"/>
          <p:nvPr>
            <p:ph hasCustomPrompt="1" type="title"/>
          </p:nvPr>
        </p:nvSpPr>
        <p:spPr>
          <a:xfrm>
            <a:off x="2330550" y="1897163"/>
            <a:ext cx="4482900" cy="1039800"/>
          </a:xfrm>
          <a:prstGeom prst="rect">
            <a:avLst/>
          </a:prstGeom>
        </p:spPr>
        <p:txBody>
          <a:bodyPr anchorCtr="0" anchor="b" bIns="91425" lIns="91425" spcFirstLastPara="1" rIns="91425" wrap="square" tIns="91425">
            <a:noAutofit/>
          </a:bodyPr>
          <a:lstStyle>
            <a:lvl1pPr indent="0" lvl="0" marL="0" marR="0" algn="ctr">
              <a:lnSpc>
                <a:spcPct val="100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73" name="Google Shape;673;p23"/>
          <p:cNvSpPr txBox="1"/>
          <p:nvPr>
            <p:ph idx="1" type="subTitle"/>
          </p:nvPr>
        </p:nvSpPr>
        <p:spPr>
          <a:xfrm>
            <a:off x="2330550" y="2880638"/>
            <a:ext cx="4482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atin typeface="Manrope Medium"/>
                <a:ea typeface="Manrope Medium"/>
                <a:cs typeface="Manrope Medium"/>
                <a:sym typeface="Manrope Mediu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grpSp>
        <p:nvGrpSpPr>
          <p:cNvPr id="674" name="Google Shape;674;p23"/>
          <p:cNvGrpSpPr/>
          <p:nvPr/>
        </p:nvGrpSpPr>
        <p:grpSpPr>
          <a:xfrm>
            <a:off x="-120700" y="-59005"/>
            <a:ext cx="9242832" cy="5341529"/>
            <a:chOff x="-120700" y="-59005"/>
            <a:chExt cx="9242832" cy="5341529"/>
          </a:xfrm>
        </p:grpSpPr>
        <p:grpSp>
          <p:nvGrpSpPr>
            <p:cNvPr id="675" name="Google Shape;675;p23"/>
            <p:cNvGrpSpPr/>
            <p:nvPr/>
          </p:nvGrpSpPr>
          <p:grpSpPr>
            <a:xfrm flipH="1" rot="10800000">
              <a:off x="-120700" y="-49847"/>
              <a:ext cx="1478792" cy="4004488"/>
              <a:chOff x="-206225" y="1111253"/>
              <a:chExt cx="1478792" cy="4004488"/>
            </a:xfrm>
          </p:grpSpPr>
          <p:sp>
            <p:nvSpPr>
              <p:cNvPr id="676" name="Google Shape;676;p23"/>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3"/>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3"/>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3"/>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3"/>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3"/>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3"/>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3"/>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3"/>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3"/>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3"/>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3"/>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3"/>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3"/>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3"/>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3"/>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3"/>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3"/>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3"/>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3"/>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3"/>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3"/>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3"/>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3"/>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3"/>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3"/>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 name="Google Shape;702;p23"/>
            <p:cNvGrpSpPr/>
            <p:nvPr/>
          </p:nvGrpSpPr>
          <p:grpSpPr>
            <a:xfrm>
              <a:off x="7714535" y="-59005"/>
              <a:ext cx="1407597" cy="1308239"/>
              <a:chOff x="7714535" y="-59005"/>
              <a:chExt cx="1407597" cy="1308239"/>
            </a:xfrm>
          </p:grpSpPr>
          <p:sp>
            <p:nvSpPr>
              <p:cNvPr id="703" name="Google Shape;703;p23"/>
              <p:cNvSpPr/>
              <p:nvPr/>
            </p:nvSpPr>
            <p:spPr>
              <a:xfrm>
                <a:off x="8392991" y="332730"/>
                <a:ext cx="276838" cy="238842"/>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3"/>
              <p:cNvSpPr/>
              <p:nvPr/>
            </p:nvSpPr>
            <p:spPr>
              <a:xfrm>
                <a:off x="8898672" y="1158652"/>
                <a:ext cx="104438" cy="9058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3"/>
              <p:cNvSpPr/>
              <p:nvPr/>
            </p:nvSpPr>
            <p:spPr>
              <a:xfrm>
                <a:off x="8933211" y="724397"/>
                <a:ext cx="171042" cy="14750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3"/>
              <p:cNvSpPr/>
              <p:nvPr/>
            </p:nvSpPr>
            <p:spPr>
              <a:xfrm>
                <a:off x="8845294" y="332730"/>
                <a:ext cx="276838" cy="238842"/>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3"/>
              <p:cNvSpPr/>
              <p:nvPr/>
            </p:nvSpPr>
            <p:spPr>
              <a:xfrm>
                <a:off x="7715409" y="-58532"/>
                <a:ext cx="275983" cy="238842"/>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3"/>
              <p:cNvSpPr/>
              <p:nvPr/>
            </p:nvSpPr>
            <p:spPr>
              <a:xfrm>
                <a:off x="8166839" y="-59005"/>
                <a:ext cx="276853" cy="23978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3"/>
              <p:cNvSpPr/>
              <p:nvPr/>
            </p:nvSpPr>
            <p:spPr>
              <a:xfrm>
                <a:off x="8619142" y="201519"/>
                <a:ext cx="276838" cy="23979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3"/>
              <p:cNvSpPr/>
              <p:nvPr/>
            </p:nvSpPr>
            <p:spPr>
              <a:xfrm>
                <a:off x="8166839" y="201519"/>
                <a:ext cx="276853" cy="23979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3"/>
              <p:cNvSpPr/>
              <p:nvPr/>
            </p:nvSpPr>
            <p:spPr>
              <a:xfrm>
                <a:off x="7940687" y="332730"/>
                <a:ext cx="276853" cy="238842"/>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3"/>
              <p:cNvSpPr/>
              <p:nvPr/>
            </p:nvSpPr>
            <p:spPr>
              <a:xfrm>
                <a:off x="7714535" y="201519"/>
                <a:ext cx="275983" cy="23979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3"/>
              <p:cNvSpPr/>
              <p:nvPr/>
            </p:nvSpPr>
            <p:spPr>
              <a:xfrm>
                <a:off x="8619142" y="-59005"/>
                <a:ext cx="276838" cy="23978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3"/>
              <p:cNvSpPr/>
              <p:nvPr/>
            </p:nvSpPr>
            <p:spPr>
              <a:xfrm>
                <a:off x="8392991" y="71264"/>
                <a:ext cx="276838" cy="23978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5" name="Google Shape;715;p23"/>
            <p:cNvGrpSpPr/>
            <p:nvPr/>
          </p:nvGrpSpPr>
          <p:grpSpPr>
            <a:xfrm>
              <a:off x="6424446" y="4174658"/>
              <a:ext cx="2686504" cy="1107866"/>
              <a:chOff x="6424446" y="4174658"/>
              <a:chExt cx="2686504" cy="1107866"/>
            </a:xfrm>
          </p:grpSpPr>
          <p:sp>
            <p:nvSpPr>
              <p:cNvPr id="716" name="Google Shape;716;p23"/>
              <p:cNvSpPr/>
              <p:nvPr/>
            </p:nvSpPr>
            <p:spPr>
              <a:xfrm rot="10800000">
                <a:off x="7480052" y="4462139"/>
                <a:ext cx="298504" cy="257534"/>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3"/>
              <p:cNvSpPr/>
              <p:nvPr/>
            </p:nvSpPr>
            <p:spPr>
              <a:xfrm rot="10800000">
                <a:off x="6748503" y="4883511"/>
                <a:ext cx="298504" cy="2585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3"/>
              <p:cNvSpPr/>
              <p:nvPr/>
            </p:nvSpPr>
            <p:spPr>
              <a:xfrm rot="10800000">
                <a:off x="8455431" y="4934033"/>
                <a:ext cx="183397" cy="15906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3"/>
              <p:cNvSpPr/>
              <p:nvPr/>
            </p:nvSpPr>
            <p:spPr>
              <a:xfrm rot="10800000">
                <a:off x="8926521" y="481133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3"/>
              <p:cNvSpPr/>
              <p:nvPr/>
            </p:nvSpPr>
            <p:spPr>
              <a:xfrm rot="10800000">
                <a:off x="6992353" y="4462139"/>
                <a:ext cx="298504" cy="25753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3"/>
              <p:cNvSpPr/>
              <p:nvPr/>
            </p:nvSpPr>
            <p:spPr>
              <a:xfrm rot="10800000">
                <a:off x="8456373" y="4462139"/>
                <a:ext cx="297582" cy="257534"/>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3"/>
              <p:cNvSpPr/>
              <p:nvPr/>
            </p:nvSpPr>
            <p:spPr>
              <a:xfrm rot="10800000">
                <a:off x="7723886" y="4883511"/>
                <a:ext cx="298520" cy="258550"/>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3"/>
              <p:cNvSpPr/>
              <p:nvPr/>
            </p:nvSpPr>
            <p:spPr>
              <a:xfrm rot="10800000">
                <a:off x="6992353" y="5023958"/>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3"/>
              <p:cNvSpPr/>
              <p:nvPr/>
            </p:nvSpPr>
            <p:spPr>
              <a:xfrm rot="10800000">
                <a:off x="8753944" y="4174658"/>
                <a:ext cx="298504" cy="257534"/>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3"/>
              <p:cNvSpPr/>
              <p:nvPr/>
            </p:nvSpPr>
            <p:spPr>
              <a:xfrm rot="10800000">
                <a:off x="7236202" y="4602586"/>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3"/>
              <p:cNvSpPr/>
              <p:nvPr/>
            </p:nvSpPr>
            <p:spPr>
              <a:xfrm rot="10800000">
                <a:off x="7723886" y="4602586"/>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3"/>
              <p:cNvSpPr/>
              <p:nvPr/>
            </p:nvSpPr>
            <p:spPr>
              <a:xfrm rot="10800000">
                <a:off x="7967736" y="4462139"/>
                <a:ext cx="298520" cy="257534"/>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3"/>
              <p:cNvSpPr/>
              <p:nvPr/>
            </p:nvSpPr>
            <p:spPr>
              <a:xfrm rot="10800000">
                <a:off x="8212523" y="4602586"/>
                <a:ext cx="297582" cy="258566"/>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3"/>
              <p:cNvSpPr/>
              <p:nvPr/>
            </p:nvSpPr>
            <p:spPr>
              <a:xfrm rot="10800000">
                <a:off x="6992353" y="4743049"/>
                <a:ext cx="298504" cy="2585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3"/>
              <p:cNvSpPr/>
              <p:nvPr/>
            </p:nvSpPr>
            <p:spPr>
              <a:xfrm rot="10800000">
                <a:off x="7236202" y="4883511"/>
                <a:ext cx="298504" cy="2585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3"/>
              <p:cNvSpPr/>
              <p:nvPr/>
            </p:nvSpPr>
            <p:spPr>
              <a:xfrm rot="10800000">
                <a:off x="7480052" y="4743049"/>
                <a:ext cx="298504" cy="2585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3"/>
              <p:cNvSpPr/>
              <p:nvPr/>
            </p:nvSpPr>
            <p:spPr>
              <a:xfrm rot="10800000">
                <a:off x="7967736" y="5023958"/>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3"/>
              <p:cNvSpPr/>
              <p:nvPr/>
            </p:nvSpPr>
            <p:spPr>
              <a:xfrm rot="10800000">
                <a:off x="6424446" y="500158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3"/>
              <p:cNvSpPr/>
              <p:nvPr/>
            </p:nvSpPr>
            <p:spPr>
              <a:xfrm flipH="1" rot="-5400000">
                <a:off x="6600215" y="4817588"/>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35" name="Google Shape;735;p23"/>
          <p:cNvGrpSpPr/>
          <p:nvPr/>
        </p:nvGrpSpPr>
        <p:grpSpPr>
          <a:xfrm>
            <a:off x="-879225" y="-120727"/>
            <a:ext cx="10038413" cy="2638002"/>
            <a:chOff x="-879225" y="-120727"/>
            <a:chExt cx="10038413" cy="2638002"/>
          </a:xfrm>
        </p:grpSpPr>
        <p:pic>
          <p:nvPicPr>
            <p:cNvPr id="736" name="Google Shape;736;p23"/>
            <p:cNvPicPr preferRelativeResize="0"/>
            <p:nvPr/>
          </p:nvPicPr>
          <p:blipFill rotWithShape="1">
            <a:blip r:embed="rId2">
              <a:alphaModFix/>
            </a:blip>
            <a:srcRect b="23395" l="0" r="0" t="0"/>
            <a:stretch/>
          </p:blipFill>
          <p:spPr>
            <a:xfrm flipH="1" rot="-4487736">
              <a:off x="7703431" y="170099"/>
              <a:ext cx="1454664" cy="1114353"/>
            </a:xfrm>
            <a:prstGeom prst="rect">
              <a:avLst/>
            </a:prstGeom>
            <a:noFill/>
            <a:ln>
              <a:noFill/>
            </a:ln>
          </p:spPr>
        </p:pic>
        <p:pic>
          <p:nvPicPr>
            <p:cNvPr id="737" name="Google Shape;737;p23"/>
            <p:cNvPicPr preferRelativeResize="0"/>
            <p:nvPr/>
          </p:nvPicPr>
          <p:blipFill rotWithShape="1">
            <a:blip r:embed="rId3">
              <a:alphaModFix/>
            </a:blip>
            <a:srcRect b="21747" l="19248" r="24635" t="9343"/>
            <a:stretch/>
          </p:blipFill>
          <p:spPr>
            <a:xfrm>
              <a:off x="-879225" y="173275"/>
              <a:ext cx="1908900" cy="2344000"/>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738" name="Shape 73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39" name="Shape 739"/>
        <p:cNvGrpSpPr/>
        <p:nvPr/>
      </p:nvGrpSpPr>
      <p:grpSpPr>
        <a:xfrm>
          <a:off x="0" y="0"/>
          <a:ext cx="0" cy="0"/>
          <a:chOff x="0" y="0"/>
          <a:chExt cx="0" cy="0"/>
        </a:xfrm>
      </p:grpSpPr>
      <p:grpSp>
        <p:nvGrpSpPr>
          <p:cNvPr id="740" name="Google Shape;740;p25"/>
          <p:cNvGrpSpPr/>
          <p:nvPr/>
        </p:nvGrpSpPr>
        <p:grpSpPr>
          <a:xfrm>
            <a:off x="-324794" y="-154536"/>
            <a:ext cx="9417319" cy="5399886"/>
            <a:chOff x="-324794" y="-154536"/>
            <a:chExt cx="9417319" cy="5399886"/>
          </a:xfrm>
        </p:grpSpPr>
        <p:grpSp>
          <p:nvGrpSpPr>
            <p:cNvPr id="741" name="Google Shape;741;p25"/>
            <p:cNvGrpSpPr/>
            <p:nvPr/>
          </p:nvGrpSpPr>
          <p:grpSpPr>
            <a:xfrm>
              <a:off x="-324794" y="-154536"/>
              <a:ext cx="2014870" cy="1670931"/>
              <a:chOff x="-324794" y="-154536"/>
              <a:chExt cx="2014870" cy="1670931"/>
            </a:xfrm>
          </p:grpSpPr>
          <p:sp>
            <p:nvSpPr>
              <p:cNvPr id="742" name="Google Shape;742;p25"/>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5"/>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5"/>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5"/>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5"/>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5"/>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5"/>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5"/>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5"/>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5"/>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5"/>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5"/>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5"/>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5"/>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5"/>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5"/>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5"/>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5"/>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5"/>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5"/>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2" name="Google Shape;762;p25"/>
            <p:cNvGrpSpPr/>
            <p:nvPr/>
          </p:nvGrpSpPr>
          <p:grpSpPr>
            <a:xfrm>
              <a:off x="8413868" y="4346311"/>
              <a:ext cx="678657" cy="899039"/>
              <a:chOff x="8413868" y="4346311"/>
              <a:chExt cx="678657" cy="899039"/>
            </a:xfrm>
          </p:grpSpPr>
          <p:sp>
            <p:nvSpPr>
              <p:cNvPr id="763" name="Google Shape;763;p25"/>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5"/>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5"/>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5"/>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5"/>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5"/>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69" name="Google Shape;769;p25"/>
          <p:cNvPicPr preferRelativeResize="0"/>
          <p:nvPr/>
        </p:nvPicPr>
        <p:blipFill rotWithShape="1">
          <a:blip r:embed="rId2">
            <a:alphaModFix/>
          </a:blip>
          <a:srcRect b="17644" l="0" r="0" t="15088"/>
          <a:stretch/>
        </p:blipFill>
        <p:spPr>
          <a:xfrm rot="1632542">
            <a:off x="-1814596" y="-863080"/>
            <a:ext cx="3096866" cy="2083134"/>
          </a:xfrm>
          <a:prstGeom prst="rect">
            <a:avLst/>
          </a:prstGeom>
          <a:noFill/>
          <a:ln>
            <a:noFill/>
          </a:ln>
        </p:spPr>
      </p:pic>
      <p:sp>
        <p:nvSpPr>
          <p:cNvPr id="770" name="Google Shape;770;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71" name="Google Shape;771;p25"/>
          <p:cNvSpPr txBox="1"/>
          <p:nvPr>
            <p:ph idx="1" type="subTitle"/>
          </p:nvPr>
        </p:nvSpPr>
        <p:spPr>
          <a:xfrm>
            <a:off x="71322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72" name="Google Shape;772;p25"/>
          <p:cNvSpPr txBox="1"/>
          <p:nvPr>
            <p:ph idx="2" type="subTitle"/>
          </p:nvPr>
        </p:nvSpPr>
        <p:spPr>
          <a:xfrm>
            <a:off x="71322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73" name="Google Shape;773;p25"/>
          <p:cNvSpPr txBox="1"/>
          <p:nvPr>
            <p:ph idx="3" type="subTitle"/>
          </p:nvPr>
        </p:nvSpPr>
        <p:spPr>
          <a:xfrm>
            <a:off x="3419250"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74" name="Google Shape;774;p25"/>
          <p:cNvSpPr txBox="1"/>
          <p:nvPr>
            <p:ph idx="4" type="subTitle"/>
          </p:nvPr>
        </p:nvSpPr>
        <p:spPr>
          <a:xfrm>
            <a:off x="3419250"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75" name="Google Shape;775;p25"/>
          <p:cNvSpPr txBox="1"/>
          <p:nvPr>
            <p:ph hasCustomPrompt="1" idx="5" type="title"/>
          </p:nvPr>
        </p:nvSpPr>
        <p:spPr>
          <a:xfrm>
            <a:off x="14621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76" name="Google Shape;776;p25"/>
          <p:cNvSpPr txBox="1"/>
          <p:nvPr>
            <p:ph hasCustomPrompt="1" idx="6" type="title"/>
          </p:nvPr>
        </p:nvSpPr>
        <p:spPr>
          <a:xfrm>
            <a:off x="4168200"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77" name="Google Shape;777;p25"/>
          <p:cNvSpPr txBox="1"/>
          <p:nvPr>
            <p:ph hasCustomPrompt="1" idx="7" type="title"/>
          </p:nvPr>
        </p:nvSpPr>
        <p:spPr>
          <a:xfrm>
            <a:off x="14621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78" name="Google Shape;778;p25"/>
          <p:cNvSpPr txBox="1"/>
          <p:nvPr>
            <p:ph hasCustomPrompt="1" idx="8" type="title"/>
          </p:nvPr>
        </p:nvSpPr>
        <p:spPr>
          <a:xfrm>
            <a:off x="4168200"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79" name="Google Shape;779;p25"/>
          <p:cNvSpPr txBox="1"/>
          <p:nvPr>
            <p:ph idx="9" type="subTitle"/>
          </p:nvPr>
        </p:nvSpPr>
        <p:spPr>
          <a:xfrm>
            <a:off x="612527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80" name="Google Shape;780;p25"/>
          <p:cNvSpPr txBox="1"/>
          <p:nvPr>
            <p:ph idx="13" type="subTitle"/>
          </p:nvPr>
        </p:nvSpPr>
        <p:spPr>
          <a:xfrm>
            <a:off x="612527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781" name="Google Shape;781;p25"/>
          <p:cNvSpPr txBox="1"/>
          <p:nvPr>
            <p:ph hasCustomPrompt="1" idx="14" type="title"/>
          </p:nvPr>
        </p:nvSpPr>
        <p:spPr>
          <a:xfrm>
            <a:off x="68742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2" name="Google Shape;782;p25"/>
          <p:cNvSpPr txBox="1"/>
          <p:nvPr>
            <p:ph hasCustomPrompt="1" idx="15" type="title"/>
          </p:nvPr>
        </p:nvSpPr>
        <p:spPr>
          <a:xfrm>
            <a:off x="68742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3" name="Google Shape;783;p25"/>
          <p:cNvSpPr txBox="1"/>
          <p:nvPr>
            <p:ph idx="16" type="subTitle"/>
          </p:nvPr>
        </p:nvSpPr>
        <p:spPr>
          <a:xfrm>
            <a:off x="71322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84" name="Google Shape;784;p25"/>
          <p:cNvSpPr txBox="1"/>
          <p:nvPr>
            <p:ph idx="17" type="subTitle"/>
          </p:nvPr>
        </p:nvSpPr>
        <p:spPr>
          <a:xfrm>
            <a:off x="71322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85" name="Google Shape;785;p25"/>
          <p:cNvSpPr txBox="1"/>
          <p:nvPr>
            <p:ph idx="18" type="subTitle"/>
          </p:nvPr>
        </p:nvSpPr>
        <p:spPr>
          <a:xfrm>
            <a:off x="3419250"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86" name="Google Shape;786;p25"/>
          <p:cNvSpPr txBox="1"/>
          <p:nvPr>
            <p:ph idx="19" type="subTitle"/>
          </p:nvPr>
        </p:nvSpPr>
        <p:spPr>
          <a:xfrm>
            <a:off x="3419250"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87" name="Google Shape;787;p25"/>
          <p:cNvSpPr txBox="1"/>
          <p:nvPr>
            <p:ph idx="20" type="subTitle"/>
          </p:nvPr>
        </p:nvSpPr>
        <p:spPr>
          <a:xfrm>
            <a:off x="612527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788" name="Google Shape;788;p25"/>
          <p:cNvSpPr txBox="1"/>
          <p:nvPr>
            <p:ph idx="21" type="subTitle"/>
          </p:nvPr>
        </p:nvSpPr>
        <p:spPr>
          <a:xfrm>
            <a:off x="612527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789" name="Shape 789"/>
        <p:cNvGrpSpPr/>
        <p:nvPr/>
      </p:nvGrpSpPr>
      <p:grpSpPr>
        <a:xfrm>
          <a:off x="0" y="0"/>
          <a:ext cx="0" cy="0"/>
          <a:chOff x="0" y="0"/>
          <a:chExt cx="0" cy="0"/>
        </a:xfrm>
      </p:grpSpPr>
      <p:grpSp>
        <p:nvGrpSpPr>
          <p:cNvPr id="790" name="Google Shape;790;p26"/>
          <p:cNvGrpSpPr/>
          <p:nvPr/>
        </p:nvGrpSpPr>
        <p:grpSpPr>
          <a:xfrm>
            <a:off x="-124215" y="-357650"/>
            <a:ext cx="9603607" cy="5473391"/>
            <a:chOff x="-124215" y="-357650"/>
            <a:chExt cx="9603607" cy="5473391"/>
          </a:xfrm>
        </p:grpSpPr>
        <p:grpSp>
          <p:nvGrpSpPr>
            <p:cNvPr id="791" name="Google Shape;791;p26"/>
            <p:cNvGrpSpPr/>
            <p:nvPr/>
          </p:nvGrpSpPr>
          <p:grpSpPr>
            <a:xfrm flipH="1">
              <a:off x="8000600" y="1111253"/>
              <a:ext cx="1478792" cy="4004488"/>
              <a:chOff x="-206225" y="1111253"/>
              <a:chExt cx="1478792" cy="4004488"/>
            </a:xfrm>
          </p:grpSpPr>
          <p:sp>
            <p:nvSpPr>
              <p:cNvPr id="792" name="Google Shape;792;p26"/>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6"/>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6"/>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6"/>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6"/>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6"/>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6"/>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6"/>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6"/>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6"/>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6"/>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6"/>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6"/>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6"/>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6"/>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6"/>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6"/>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6"/>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6"/>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6"/>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6"/>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6"/>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6"/>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6"/>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6"/>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6"/>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8" name="Google Shape;818;p26"/>
            <p:cNvGrpSpPr/>
            <p:nvPr/>
          </p:nvGrpSpPr>
          <p:grpSpPr>
            <a:xfrm>
              <a:off x="-124215" y="32626"/>
              <a:ext cx="1207390" cy="1867482"/>
              <a:chOff x="-124215" y="32626"/>
              <a:chExt cx="1207390" cy="1867482"/>
            </a:xfrm>
          </p:grpSpPr>
          <p:sp>
            <p:nvSpPr>
              <p:cNvPr id="819" name="Google Shape;819;p26"/>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6"/>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6"/>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6"/>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6"/>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6"/>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6"/>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6"/>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6"/>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6"/>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6"/>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6"/>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6"/>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6"/>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6"/>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6"/>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6"/>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6"/>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6"/>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 name="Google Shape;838;p26"/>
            <p:cNvGrpSpPr/>
            <p:nvPr/>
          </p:nvGrpSpPr>
          <p:grpSpPr>
            <a:xfrm>
              <a:off x="5909175" y="-357650"/>
              <a:ext cx="3090347" cy="1182725"/>
              <a:chOff x="5909175" y="-357650"/>
              <a:chExt cx="3090347" cy="1182725"/>
            </a:xfrm>
          </p:grpSpPr>
          <p:sp>
            <p:nvSpPr>
              <p:cNvPr id="839" name="Google Shape;839;p26"/>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6"/>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6"/>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6"/>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6"/>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6"/>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6"/>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6"/>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6"/>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6"/>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6"/>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6"/>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6"/>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6"/>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6"/>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6"/>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6"/>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6"/>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6"/>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6"/>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59" name="Google Shape;859;p26"/>
          <p:cNvGrpSpPr/>
          <p:nvPr/>
        </p:nvGrpSpPr>
        <p:grpSpPr>
          <a:xfrm>
            <a:off x="0" y="107800"/>
            <a:ext cx="9002249" cy="4934691"/>
            <a:chOff x="0" y="107800"/>
            <a:chExt cx="9002249" cy="4934691"/>
          </a:xfrm>
        </p:grpSpPr>
        <p:pic>
          <p:nvPicPr>
            <p:cNvPr id="860" name="Google Shape;860;p26"/>
            <p:cNvPicPr preferRelativeResize="0"/>
            <p:nvPr/>
          </p:nvPicPr>
          <p:blipFill>
            <a:blip r:embed="rId2">
              <a:alphaModFix/>
            </a:blip>
            <a:stretch>
              <a:fillRect/>
            </a:stretch>
          </p:blipFill>
          <p:spPr>
            <a:xfrm rot="-631295">
              <a:off x="7644645" y="3684857"/>
              <a:ext cx="1253684" cy="1253707"/>
            </a:xfrm>
            <a:prstGeom prst="rect">
              <a:avLst/>
            </a:prstGeom>
            <a:noFill/>
            <a:ln>
              <a:noFill/>
            </a:ln>
          </p:spPr>
        </p:pic>
        <p:pic>
          <p:nvPicPr>
            <p:cNvPr id="861" name="Google Shape;861;p26"/>
            <p:cNvPicPr preferRelativeResize="0"/>
            <p:nvPr/>
          </p:nvPicPr>
          <p:blipFill rotWithShape="1">
            <a:blip r:embed="rId3">
              <a:alphaModFix/>
            </a:blip>
            <a:srcRect b="0" l="0" r="28652" t="0"/>
            <a:stretch/>
          </p:blipFill>
          <p:spPr>
            <a:xfrm flipH="1" rot="-826755">
              <a:off x="148252" y="203946"/>
              <a:ext cx="971947" cy="1362257"/>
            </a:xfrm>
            <a:prstGeom prst="rect">
              <a:avLst/>
            </a:prstGeom>
            <a:noFill/>
            <a:ln>
              <a:noFill/>
            </a:ln>
          </p:spPr>
        </p:pic>
      </p:grpSp>
      <p:sp>
        <p:nvSpPr>
          <p:cNvPr id="862" name="Google Shape;862;p26"/>
          <p:cNvSpPr txBox="1"/>
          <p:nvPr>
            <p:ph type="title"/>
          </p:nvPr>
        </p:nvSpPr>
        <p:spPr>
          <a:xfrm>
            <a:off x="2014800" y="3408538"/>
            <a:ext cx="5114400" cy="531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863" name="Google Shape;863;p26"/>
          <p:cNvSpPr txBox="1"/>
          <p:nvPr>
            <p:ph idx="1" type="subTitle"/>
          </p:nvPr>
        </p:nvSpPr>
        <p:spPr>
          <a:xfrm>
            <a:off x="2014800" y="1203063"/>
            <a:ext cx="5114400" cy="2160300"/>
          </a:xfrm>
          <a:prstGeom prst="rect">
            <a:avLst/>
          </a:prstGeom>
        </p:spPr>
        <p:txBody>
          <a:bodyPr anchorCtr="0" anchor="b" bIns="91425" lIns="91425" spcFirstLastPara="1" rIns="91425" wrap="square" tIns="91425">
            <a:noAutofit/>
          </a:bodyPr>
          <a:lstStyle>
            <a:lvl1pPr lvl="0" algn="ctr">
              <a:spcBef>
                <a:spcPts val="0"/>
              </a:spcBef>
              <a:spcAft>
                <a:spcPts val="0"/>
              </a:spcAft>
              <a:buSzPts val="3000"/>
              <a:buNone/>
              <a:defRPr sz="26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64" name="Shape 864"/>
        <p:cNvGrpSpPr/>
        <p:nvPr/>
      </p:nvGrpSpPr>
      <p:grpSpPr>
        <a:xfrm>
          <a:off x="0" y="0"/>
          <a:ext cx="0" cy="0"/>
          <a:chOff x="0" y="0"/>
          <a:chExt cx="0" cy="0"/>
        </a:xfrm>
      </p:grpSpPr>
      <p:sp>
        <p:nvSpPr>
          <p:cNvPr id="865" name="Google Shape;865;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866" name="Google Shape;866;p27"/>
          <p:cNvGrpSpPr/>
          <p:nvPr/>
        </p:nvGrpSpPr>
        <p:grpSpPr>
          <a:xfrm>
            <a:off x="-145710" y="150097"/>
            <a:ext cx="9369288" cy="4817133"/>
            <a:chOff x="-145710" y="150097"/>
            <a:chExt cx="9369288" cy="4817133"/>
          </a:xfrm>
        </p:grpSpPr>
        <p:grpSp>
          <p:nvGrpSpPr>
            <p:cNvPr id="867" name="Google Shape;867;p27"/>
            <p:cNvGrpSpPr/>
            <p:nvPr/>
          </p:nvGrpSpPr>
          <p:grpSpPr>
            <a:xfrm>
              <a:off x="8233640" y="150097"/>
              <a:ext cx="989938" cy="1613708"/>
              <a:chOff x="8233640" y="150097"/>
              <a:chExt cx="989938" cy="1613708"/>
            </a:xfrm>
          </p:grpSpPr>
          <p:grpSp>
            <p:nvGrpSpPr>
              <p:cNvPr id="868" name="Google Shape;868;p27"/>
              <p:cNvGrpSpPr/>
              <p:nvPr/>
            </p:nvGrpSpPr>
            <p:grpSpPr>
              <a:xfrm rot="-5400000">
                <a:off x="7997251" y="537478"/>
                <a:ext cx="1613705" cy="838949"/>
                <a:chOff x="7623926" y="4379978"/>
                <a:chExt cx="1613705" cy="838949"/>
              </a:xfrm>
            </p:grpSpPr>
            <p:sp>
              <p:nvSpPr>
                <p:cNvPr id="869" name="Google Shape;869;p27"/>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7"/>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7"/>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7"/>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7"/>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7"/>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7"/>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7"/>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7"/>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7"/>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7"/>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7"/>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7"/>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7"/>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3" name="Google Shape;883;p27"/>
              <p:cNvSpPr/>
              <p:nvPr/>
            </p:nvSpPr>
            <p:spPr>
              <a:xfrm flipH="1" rot="10800000">
                <a:off x="8233640" y="150097"/>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 name="Google Shape;884;p27"/>
            <p:cNvGrpSpPr/>
            <p:nvPr/>
          </p:nvGrpSpPr>
          <p:grpSpPr>
            <a:xfrm>
              <a:off x="-145710" y="2963470"/>
              <a:ext cx="736979" cy="2003760"/>
              <a:chOff x="-145710" y="2963470"/>
              <a:chExt cx="736979" cy="2003760"/>
            </a:xfrm>
          </p:grpSpPr>
          <p:grpSp>
            <p:nvGrpSpPr>
              <p:cNvPr id="885" name="Google Shape;885;p27"/>
              <p:cNvGrpSpPr/>
              <p:nvPr/>
            </p:nvGrpSpPr>
            <p:grpSpPr>
              <a:xfrm>
                <a:off x="-145710" y="2963470"/>
                <a:ext cx="736979" cy="1645115"/>
                <a:chOff x="-145710" y="1386445"/>
                <a:chExt cx="736979" cy="1645115"/>
              </a:xfrm>
            </p:grpSpPr>
            <p:grpSp>
              <p:nvGrpSpPr>
                <p:cNvPr id="886" name="Google Shape;886;p27"/>
                <p:cNvGrpSpPr/>
                <p:nvPr/>
              </p:nvGrpSpPr>
              <p:grpSpPr>
                <a:xfrm>
                  <a:off x="-145710" y="1824882"/>
                  <a:ext cx="736979" cy="1206678"/>
                  <a:chOff x="-145710" y="-63843"/>
                  <a:chExt cx="736979" cy="1206678"/>
                </a:xfrm>
              </p:grpSpPr>
              <p:sp>
                <p:nvSpPr>
                  <p:cNvPr id="887" name="Google Shape;887;p27"/>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7"/>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7"/>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7"/>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7"/>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7"/>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7"/>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7"/>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7"/>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6" name="Google Shape;896;p27"/>
                <p:cNvGrpSpPr/>
                <p:nvPr/>
              </p:nvGrpSpPr>
              <p:grpSpPr>
                <a:xfrm>
                  <a:off x="-23637" y="1386445"/>
                  <a:ext cx="358448" cy="487220"/>
                  <a:chOff x="-19537" y="-63843"/>
                  <a:chExt cx="358448" cy="487220"/>
                </a:xfrm>
              </p:grpSpPr>
              <p:sp>
                <p:nvSpPr>
                  <p:cNvPr id="897" name="Google Shape;897;p27"/>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7"/>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9" name="Google Shape;899;p27"/>
              <p:cNvSpPr/>
              <p:nvPr/>
            </p:nvSpPr>
            <p:spPr>
              <a:xfrm flipH="1" rot="10800000">
                <a:off x="92865" y="4874322"/>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00" name="Google Shape;900;p27"/>
          <p:cNvPicPr preferRelativeResize="0"/>
          <p:nvPr/>
        </p:nvPicPr>
        <p:blipFill rotWithShape="1">
          <a:blip r:embed="rId2">
            <a:alphaModFix/>
          </a:blip>
          <a:srcRect b="21747" l="19248" r="24635" t="9343"/>
          <a:stretch/>
        </p:blipFill>
        <p:spPr>
          <a:xfrm rot="-5567634">
            <a:off x="8369077" y="-197615"/>
            <a:ext cx="1384801" cy="170044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901" name="Shape 901"/>
        <p:cNvGrpSpPr/>
        <p:nvPr/>
      </p:nvGrpSpPr>
      <p:grpSpPr>
        <a:xfrm>
          <a:off x="0" y="0"/>
          <a:ext cx="0" cy="0"/>
          <a:chOff x="0" y="0"/>
          <a:chExt cx="0" cy="0"/>
        </a:xfrm>
      </p:grpSpPr>
      <p:grpSp>
        <p:nvGrpSpPr>
          <p:cNvPr id="902" name="Google Shape;902;p28"/>
          <p:cNvGrpSpPr/>
          <p:nvPr/>
        </p:nvGrpSpPr>
        <p:grpSpPr>
          <a:xfrm>
            <a:off x="-324794" y="-154536"/>
            <a:ext cx="9560244" cy="4326536"/>
            <a:chOff x="-324794" y="-154536"/>
            <a:chExt cx="9560244" cy="4326536"/>
          </a:xfrm>
        </p:grpSpPr>
        <p:grpSp>
          <p:nvGrpSpPr>
            <p:cNvPr id="903" name="Google Shape;903;p28"/>
            <p:cNvGrpSpPr/>
            <p:nvPr/>
          </p:nvGrpSpPr>
          <p:grpSpPr>
            <a:xfrm>
              <a:off x="-324794" y="-154536"/>
              <a:ext cx="2014870" cy="1670931"/>
              <a:chOff x="-324794" y="-154536"/>
              <a:chExt cx="2014870" cy="1670931"/>
            </a:xfrm>
          </p:grpSpPr>
          <p:sp>
            <p:nvSpPr>
              <p:cNvPr id="904" name="Google Shape;904;p28"/>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8"/>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8"/>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8"/>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8"/>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8"/>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8"/>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8"/>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8"/>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8"/>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8"/>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8"/>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8"/>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8"/>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8"/>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8"/>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8"/>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8"/>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8"/>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3" name="Google Shape;923;p28"/>
            <p:cNvGrpSpPr/>
            <p:nvPr/>
          </p:nvGrpSpPr>
          <p:grpSpPr>
            <a:xfrm>
              <a:off x="8556793" y="3272961"/>
              <a:ext cx="678657" cy="899039"/>
              <a:chOff x="8413868" y="4346311"/>
              <a:chExt cx="678657" cy="899039"/>
            </a:xfrm>
          </p:grpSpPr>
          <p:sp>
            <p:nvSpPr>
              <p:cNvPr id="924" name="Google Shape;924;p28"/>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8"/>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8"/>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8"/>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8"/>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8"/>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30" name="Google Shape;930;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931" name="Google Shape;931;p28"/>
          <p:cNvPicPr preferRelativeResize="0"/>
          <p:nvPr/>
        </p:nvPicPr>
        <p:blipFill rotWithShape="1">
          <a:blip r:embed="rId2">
            <a:alphaModFix/>
          </a:blip>
          <a:srcRect b="31232" l="6472" r="0" t="4396"/>
          <a:stretch/>
        </p:blipFill>
        <p:spPr>
          <a:xfrm rot="-612491">
            <a:off x="31900" y="-24708"/>
            <a:ext cx="1639411" cy="112839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932" name="Shape 932"/>
        <p:cNvGrpSpPr/>
        <p:nvPr/>
      </p:nvGrpSpPr>
      <p:grpSpPr>
        <a:xfrm>
          <a:off x="0" y="0"/>
          <a:ext cx="0" cy="0"/>
          <a:chOff x="0" y="0"/>
          <a:chExt cx="0" cy="0"/>
        </a:xfrm>
      </p:grpSpPr>
      <p:sp>
        <p:nvSpPr>
          <p:cNvPr id="933" name="Google Shape;933;p2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934" name="Google Shape;934;p29"/>
          <p:cNvGrpSpPr/>
          <p:nvPr/>
        </p:nvGrpSpPr>
        <p:grpSpPr>
          <a:xfrm>
            <a:off x="56603" y="-89369"/>
            <a:ext cx="9372039" cy="5703969"/>
            <a:chOff x="56603" y="-89369"/>
            <a:chExt cx="9372039" cy="5703969"/>
          </a:xfrm>
        </p:grpSpPr>
        <p:grpSp>
          <p:nvGrpSpPr>
            <p:cNvPr id="935" name="Google Shape;935;p29"/>
            <p:cNvGrpSpPr/>
            <p:nvPr/>
          </p:nvGrpSpPr>
          <p:grpSpPr>
            <a:xfrm flipH="1" rot="5400000">
              <a:off x="1040282" y="2965933"/>
              <a:ext cx="1664988" cy="3632346"/>
              <a:chOff x="-58982" y="1551945"/>
              <a:chExt cx="1664988" cy="3632346"/>
            </a:xfrm>
          </p:grpSpPr>
          <p:sp>
            <p:nvSpPr>
              <p:cNvPr id="936" name="Google Shape;936;p29"/>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9"/>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9"/>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9"/>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9"/>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9"/>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9"/>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9"/>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9"/>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9"/>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9"/>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9"/>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9"/>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9"/>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9"/>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9"/>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9"/>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9"/>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9"/>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9"/>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9"/>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9"/>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9"/>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9"/>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0" name="Google Shape;960;p29"/>
            <p:cNvGrpSpPr/>
            <p:nvPr/>
          </p:nvGrpSpPr>
          <p:grpSpPr>
            <a:xfrm rot="-5400000">
              <a:off x="8052632" y="364889"/>
              <a:ext cx="1830267" cy="921753"/>
              <a:chOff x="1717200" y="1713050"/>
              <a:chExt cx="3495545" cy="1760750"/>
            </a:xfrm>
          </p:grpSpPr>
          <p:sp>
            <p:nvSpPr>
              <p:cNvPr id="961" name="Google Shape;961;p29"/>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9"/>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9"/>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9"/>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9"/>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9"/>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9"/>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9"/>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9"/>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9"/>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9"/>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9"/>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9"/>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9"/>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75" name="Google Shape;975;p29"/>
          <p:cNvPicPr preferRelativeResize="0"/>
          <p:nvPr/>
        </p:nvPicPr>
        <p:blipFill rotWithShape="1">
          <a:blip r:embed="rId2">
            <a:alphaModFix/>
          </a:blip>
          <a:srcRect b="8185" l="21515" r="30242" t="11564"/>
          <a:stretch/>
        </p:blipFill>
        <p:spPr>
          <a:xfrm rot="6646039">
            <a:off x="8043038" y="-191673"/>
            <a:ext cx="656098" cy="10914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976" name="Shape 976"/>
        <p:cNvGrpSpPr/>
        <p:nvPr/>
      </p:nvGrpSpPr>
      <p:grpSpPr>
        <a:xfrm>
          <a:off x="0" y="0"/>
          <a:ext cx="0" cy="0"/>
          <a:chOff x="0" y="0"/>
          <a:chExt cx="0" cy="0"/>
        </a:xfrm>
      </p:grpSpPr>
      <p:sp>
        <p:nvSpPr>
          <p:cNvPr id="977" name="Google Shape;977;p30"/>
          <p:cNvSpPr txBox="1"/>
          <p:nvPr>
            <p:ph type="title"/>
          </p:nvPr>
        </p:nvSpPr>
        <p:spPr>
          <a:xfrm>
            <a:off x="4521075" y="1274575"/>
            <a:ext cx="3706800" cy="1625100"/>
          </a:xfrm>
          <a:prstGeom prst="rect">
            <a:avLst/>
          </a:prstGeom>
        </p:spPr>
        <p:txBody>
          <a:bodyPr anchorCtr="0" anchor="b" bIns="91425" lIns="91425" spcFirstLastPara="1" rIns="91425" wrap="square" tIns="91425">
            <a:noAutofit/>
          </a:bodyPr>
          <a:lstStyle>
            <a:lvl1pPr lvl="0" algn="l">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78" name="Google Shape;978;p30"/>
          <p:cNvSpPr txBox="1"/>
          <p:nvPr>
            <p:ph idx="1" type="subTitle"/>
          </p:nvPr>
        </p:nvSpPr>
        <p:spPr>
          <a:xfrm>
            <a:off x="4521075" y="2860000"/>
            <a:ext cx="3706800" cy="10089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79" name="Google Shape;979;p30"/>
          <p:cNvSpPr/>
          <p:nvPr>
            <p:ph idx="2" type="pic"/>
          </p:nvPr>
        </p:nvSpPr>
        <p:spPr>
          <a:xfrm>
            <a:off x="1075450" y="991200"/>
            <a:ext cx="3189600" cy="3161100"/>
          </a:xfrm>
          <a:prstGeom prst="ellipse">
            <a:avLst/>
          </a:prstGeom>
          <a:noFill/>
          <a:ln cap="flat" cmpd="sng" w="38100">
            <a:solidFill>
              <a:schemeClr val="dk2"/>
            </a:solidFill>
            <a:prstDash val="solid"/>
            <a:round/>
            <a:headEnd len="sm" w="sm" type="none"/>
            <a:tailEnd len="sm" w="sm" type="none"/>
          </a:ln>
        </p:spPr>
      </p:sp>
      <p:grpSp>
        <p:nvGrpSpPr>
          <p:cNvPr id="980" name="Google Shape;980;p30"/>
          <p:cNvGrpSpPr/>
          <p:nvPr/>
        </p:nvGrpSpPr>
        <p:grpSpPr>
          <a:xfrm>
            <a:off x="-320440" y="495436"/>
            <a:ext cx="9724531" cy="2855657"/>
            <a:chOff x="-320440" y="495436"/>
            <a:chExt cx="9724531" cy="2855657"/>
          </a:xfrm>
        </p:grpSpPr>
        <p:grpSp>
          <p:nvGrpSpPr>
            <p:cNvPr id="981" name="Google Shape;981;p30"/>
            <p:cNvGrpSpPr/>
            <p:nvPr/>
          </p:nvGrpSpPr>
          <p:grpSpPr>
            <a:xfrm>
              <a:off x="8414533" y="1416381"/>
              <a:ext cx="989559" cy="1934712"/>
              <a:chOff x="8414533" y="-159619"/>
              <a:chExt cx="989559" cy="1934712"/>
            </a:xfrm>
          </p:grpSpPr>
          <p:sp>
            <p:nvSpPr>
              <p:cNvPr id="982" name="Google Shape;982;p30"/>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0"/>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0"/>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0"/>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0"/>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0"/>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0"/>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0"/>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0"/>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0"/>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0"/>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0"/>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4" name="Google Shape;994;p30"/>
            <p:cNvGrpSpPr/>
            <p:nvPr/>
          </p:nvGrpSpPr>
          <p:grpSpPr>
            <a:xfrm flipH="1" rot="-5400000">
              <a:off x="-935717" y="1110714"/>
              <a:ext cx="2264292" cy="1033736"/>
              <a:chOff x="1717200" y="1713050"/>
              <a:chExt cx="3856083" cy="1760750"/>
            </a:xfrm>
          </p:grpSpPr>
          <p:sp>
            <p:nvSpPr>
              <p:cNvPr id="995" name="Google Shape;995;p30"/>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0"/>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0"/>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0"/>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0"/>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0"/>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0"/>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0"/>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0"/>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0"/>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0"/>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0"/>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0"/>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0"/>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0"/>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10" name="Google Shape;1010;p30"/>
          <p:cNvGrpSpPr/>
          <p:nvPr/>
        </p:nvGrpSpPr>
        <p:grpSpPr>
          <a:xfrm>
            <a:off x="-1412642" y="-724268"/>
            <a:ext cx="11408490" cy="3205685"/>
            <a:chOff x="-1412642" y="-724268"/>
            <a:chExt cx="11408490" cy="3205685"/>
          </a:xfrm>
        </p:grpSpPr>
        <p:pic>
          <p:nvPicPr>
            <p:cNvPr id="1011" name="Google Shape;1011;p30"/>
            <p:cNvPicPr preferRelativeResize="0"/>
            <p:nvPr/>
          </p:nvPicPr>
          <p:blipFill rotWithShape="1">
            <a:blip r:embed="rId2">
              <a:alphaModFix/>
            </a:blip>
            <a:srcRect b="16241" l="0" r="0" t="13843"/>
            <a:stretch/>
          </p:blipFill>
          <p:spPr>
            <a:xfrm rot="-3266910">
              <a:off x="-1215240" y="-39902"/>
              <a:ext cx="2627382" cy="1836953"/>
            </a:xfrm>
            <a:prstGeom prst="rect">
              <a:avLst/>
            </a:prstGeom>
            <a:noFill/>
            <a:ln>
              <a:noFill/>
            </a:ln>
          </p:spPr>
        </p:pic>
        <p:pic>
          <p:nvPicPr>
            <p:cNvPr id="1012" name="Google Shape;1012;p30"/>
            <p:cNvPicPr preferRelativeResize="0"/>
            <p:nvPr/>
          </p:nvPicPr>
          <p:blipFill rotWithShape="1">
            <a:blip r:embed="rId3">
              <a:alphaModFix/>
            </a:blip>
            <a:srcRect b="0" l="0" r="29612" t="0"/>
            <a:stretch/>
          </p:blipFill>
          <p:spPr>
            <a:xfrm rot="7841870">
              <a:off x="8617111" y="872208"/>
              <a:ext cx="1010375" cy="1435415"/>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013" name="Shape 1013"/>
        <p:cNvGrpSpPr/>
        <p:nvPr/>
      </p:nvGrpSpPr>
      <p:grpSpPr>
        <a:xfrm>
          <a:off x="0" y="0"/>
          <a:ext cx="0" cy="0"/>
          <a:chOff x="0" y="0"/>
          <a:chExt cx="0" cy="0"/>
        </a:xfrm>
      </p:grpSpPr>
      <p:sp>
        <p:nvSpPr>
          <p:cNvPr id="1014" name="Google Shape;1014;p31"/>
          <p:cNvSpPr txBox="1"/>
          <p:nvPr>
            <p:ph type="title"/>
          </p:nvPr>
        </p:nvSpPr>
        <p:spPr>
          <a:xfrm>
            <a:off x="5105325" y="2349700"/>
            <a:ext cx="3202500" cy="5961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15" name="Google Shape;1015;p31"/>
          <p:cNvSpPr txBox="1"/>
          <p:nvPr>
            <p:ph idx="1" type="subTitle"/>
          </p:nvPr>
        </p:nvSpPr>
        <p:spPr>
          <a:xfrm>
            <a:off x="5105325" y="2945650"/>
            <a:ext cx="3202500" cy="11571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1016" name="Google Shape;1016;p31"/>
          <p:cNvGrpSpPr/>
          <p:nvPr/>
        </p:nvGrpSpPr>
        <p:grpSpPr>
          <a:xfrm>
            <a:off x="106470" y="-89369"/>
            <a:ext cx="9322171" cy="5407736"/>
            <a:chOff x="106470" y="-89369"/>
            <a:chExt cx="9322171" cy="5407736"/>
          </a:xfrm>
        </p:grpSpPr>
        <p:grpSp>
          <p:nvGrpSpPr>
            <p:cNvPr id="1017" name="Google Shape;1017;p31"/>
            <p:cNvGrpSpPr/>
            <p:nvPr/>
          </p:nvGrpSpPr>
          <p:grpSpPr>
            <a:xfrm flipH="1" rot="-5400000">
              <a:off x="6779975" y="-1073048"/>
              <a:ext cx="1664988" cy="3632346"/>
              <a:chOff x="-58982" y="1551945"/>
              <a:chExt cx="1664988" cy="3632346"/>
            </a:xfrm>
          </p:grpSpPr>
          <p:sp>
            <p:nvSpPr>
              <p:cNvPr id="1018" name="Google Shape;1018;p31"/>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1"/>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1"/>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1"/>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1"/>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1"/>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1"/>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1"/>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1"/>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1"/>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1"/>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1"/>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1"/>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1"/>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1"/>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1"/>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1"/>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1"/>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1"/>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1"/>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1"/>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1"/>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1"/>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1"/>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2" name="Google Shape;1042;p31"/>
            <p:cNvGrpSpPr/>
            <p:nvPr/>
          </p:nvGrpSpPr>
          <p:grpSpPr>
            <a:xfrm>
              <a:off x="106470" y="4174101"/>
              <a:ext cx="1475488" cy="1144266"/>
              <a:chOff x="1717200" y="1288000"/>
              <a:chExt cx="2817968" cy="2185800"/>
            </a:xfrm>
          </p:grpSpPr>
          <p:sp>
            <p:nvSpPr>
              <p:cNvPr id="1043" name="Google Shape;1043;p31"/>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1"/>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1"/>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1"/>
              <p:cNvSpPr/>
              <p:nvPr/>
            </p:nvSpPr>
            <p:spPr>
              <a:xfrm>
                <a:off x="1802078" y="128800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1"/>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57" name="Google Shape;1057;p31"/>
          <p:cNvPicPr preferRelativeResize="0"/>
          <p:nvPr/>
        </p:nvPicPr>
        <p:blipFill rotWithShape="1">
          <a:blip r:embed="rId2">
            <a:alphaModFix/>
          </a:blip>
          <a:srcRect b="23395" l="0" r="0" t="0"/>
          <a:stretch/>
        </p:blipFill>
        <p:spPr>
          <a:xfrm flipH="1" rot="8100039">
            <a:off x="8314571" y="808593"/>
            <a:ext cx="941778" cy="72148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058" name="Shape 1058"/>
        <p:cNvGrpSpPr/>
        <p:nvPr/>
      </p:nvGrpSpPr>
      <p:grpSpPr>
        <a:xfrm>
          <a:off x="0" y="0"/>
          <a:ext cx="0" cy="0"/>
          <a:chOff x="0" y="0"/>
          <a:chExt cx="0" cy="0"/>
        </a:xfrm>
      </p:grpSpPr>
      <p:sp>
        <p:nvSpPr>
          <p:cNvPr id="1059" name="Google Shape;1059;p3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60" name="Google Shape;1060;p32"/>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Lato"/>
              <a:buChar char="●"/>
              <a:defRPr/>
            </a:lvl1pPr>
            <a:lvl2pPr indent="-317500" lvl="1" marL="914400">
              <a:spcBef>
                <a:spcPts val="0"/>
              </a:spcBef>
              <a:spcAft>
                <a:spcPts val="0"/>
              </a:spcAft>
              <a:buSzPts val="1400"/>
              <a:buFont typeface="Lato"/>
              <a:buChar char="○"/>
              <a:defRPr/>
            </a:lvl2pPr>
            <a:lvl3pPr indent="-317500" lvl="2" marL="1371600">
              <a:lnSpc>
                <a:spcPct val="115000"/>
              </a:lnSpc>
              <a:spcBef>
                <a:spcPts val="0"/>
              </a:spcBef>
              <a:spcAft>
                <a:spcPts val="0"/>
              </a:spcAft>
              <a:buSzPts val="1400"/>
              <a:buFont typeface="Lato"/>
              <a:buChar char="■"/>
              <a:defRPr/>
            </a:lvl3pPr>
            <a:lvl4pPr indent="-317500" lvl="3" marL="1828800">
              <a:lnSpc>
                <a:spcPct val="115000"/>
              </a:lnSpc>
              <a:spcBef>
                <a:spcPts val="0"/>
              </a:spcBef>
              <a:spcAft>
                <a:spcPts val="0"/>
              </a:spcAft>
              <a:buSzPts val="1400"/>
              <a:buFont typeface="Lato"/>
              <a:buChar char="●"/>
              <a:defRPr/>
            </a:lvl4pPr>
            <a:lvl5pPr indent="-317500" lvl="4" marL="2286000">
              <a:lnSpc>
                <a:spcPct val="115000"/>
              </a:lnSpc>
              <a:spcBef>
                <a:spcPts val="0"/>
              </a:spcBef>
              <a:spcAft>
                <a:spcPts val="0"/>
              </a:spcAft>
              <a:buSzPts val="1400"/>
              <a:buFont typeface="Lato"/>
              <a:buChar char="○"/>
              <a:defRPr/>
            </a:lvl5pPr>
            <a:lvl6pPr indent="-317500" lvl="5" marL="2743200">
              <a:lnSpc>
                <a:spcPct val="115000"/>
              </a:lnSpc>
              <a:spcBef>
                <a:spcPts val="0"/>
              </a:spcBef>
              <a:spcAft>
                <a:spcPts val="0"/>
              </a:spcAft>
              <a:buSzPts val="1400"/>
              <a:buFont typeface="Lato"/>
              <a:buChar char="■"/>
              <a:defRPr/>
            </a:lvl6pPr>
            <a:lvl7pPr indent="-317500" lvl="6" marL="3200400">
              <a:lnSpc>
                <a:spcPct val="115000"/>
              </a:lnSpc>
              <a:spcBef>
                <a:spcPts val="0"/>
              </a:spcBef>
              <a:spcAft>
                <a:spcPts val="0"/>
              </a:spcAft>
              <a:buSzPts val="1400"/>
              <a:buFont typeface="Lato"/>
              <a:buChar char="●"/>
              <a:defRPr/>
            </a:lvl7pPr>
            <a:lvl8pPr indent="-317500" lvl="7" marL="3657600">
              <a:lnSpc>
                <a:spcPct val="115000"/>
              </a:lnSpc>
              <a:spcBef>
                <a:spcPts val="0"/>
              </a:spcBef>
              <a:spcAft>
                <a:spcPts val="0"/>
              </a:spcAft>
              <a:buSzPts val="1400"/>
              <a:buFont typeface="Lato"/>
              <a:buChar char="○"/>
              <a:defRPr/>
            </a:lvl8pPr>
            <a:lvl9pPr indent="-317500" lvl="8" marL="4114800">
              <a:lnSpc>
                <a:spcPct val="115000"/>
              </a:lnSpc>
              <a:spcBef>
                <a:spcPts val="0"/>
              </a:spcBef>
              <a:spcAft>
                <a:spcPts val="0"/>
              </a:spcAft>
              <a:buSzPts val="1400"/>
              <a:buFont typeface="Lato"/>
              <a:buChar char="■"/>
              <a:defRPr/>
            </a:lvl9pPr>
          </a:lstStyle>
          <a:p/>
        </p:txBody>
      </p:sp>
      <p:grpSp>
        <p:nvGrpSpPr>
          <p:cNvPr id="1061" name="Google Shape;1061;p32"/>
          <p:cNvGrpSpPr/>
          <p:nvPr/>
        </p:nvGrpSpPr>
        <p:grpSpPr>
          <a:xfrm>
            <a:off x="-320353" y="-106506"/>
            <a:ext cx="10983688" cy="5008462"/>
            <a:chOff x="-320353" y="-106506"/>
            <a:chExt cx="10983688" cy="5008462"/>
          </a:xfrm>
        </p:grpSpPr>
        <p:grpSp>
          <p:nvGrpSpPr>
            <p:cNvPr id="1062" name="Google Shape;1062;p32"/>
            <p:cNvGrpSpPr/>
            <p:nvPr/>
          </p:nvGrpSpPr>
          <p:grpSpPr>
            <a:xfrm rot="5400000">
              <a:off x="8150054" y="-411324"/>
              <a:ext cx="2208462" cy="2818099"/>
              <a:chOff x="1552714" y="365650"/>
              <a:chExt cx="3660030" cy="4671140"/>
            </a:xfrm>
          </p:grpSpPr>
          <p:sp>
            <p:nvSpPr>
              <p:cNvPr id="1063" name="Google Shape;1063;p32"/>
              <p:cNvSpPr/>
              <p:nvPr/>
            </p:nvSpPr>
            <p:spPr>
              <a:xfrm>
                <a:off x="2974206" y="3647363"/>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2"/>
              <p:cNvSpPr/>
              <p:nvPr/>
            </p:nvSpPr>
            <p:spPr>
              <a:xfrm>
                <a:off x="2028444" y="3960352"/>
                <a:ext cx="408001" cy="353266"/>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2"/>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2"/>
              <p:cNvSpPr/>
              <p:nvPr/>
            </p:nvSpPr>
            <p:spPr>
              <a:xfrm>
                <a:off x="1552714" y="3511218"/>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2"/>
              <p:cNvSpPr/>
              <p:nvPr/>
            </p:nvSpPr>
            <p:spPr>
              <a:xfrm>
                <a:off x="2089642" y="4730654"/>
                <a:ext cx="354865" cy="306136"/>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2"/>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2"/>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2"/>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2"/>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2"/>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2"/>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2"/>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4" name="Google Shape;1084;p32"/>
            <p:cNvGrpSpPr/>
            <p:nvPr/>
          </p:nvGrpSpPr>
          <p:grpSpPr>
            <a:xfrm rot="5400000">
              <a:off x="-265984" y="3499473"/>
              <a:ext cx="1348115" cy="1456853"/>
              <a:chOff x="2886825" y="959817"/>
              <a:chExt cx="2325940" cy="2513983"/>
            </a:xfrm>
          </p:grpSpPr>
          <p:sp>
            <p:nvSpPr>
              <p:cNvPr id="1085" name="Google Shape;1085;p32"/>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2"/>
              <p:cNvSpPr/>
              <p:nvPr/>
            </p:nvSpPr>
            <p:spPr>
              <a:xfrm>
                <a:off x="4682626" y="1488290"/>
                <a:ext cx="410053" cy="3551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2"/>
              <p:cNvSpPr/>
              <p:nvPr/>
            </p:nvSpPr>
            <p:spPr>
              <a:xfrm>
                <a:off x="4347636" y="1681222"/>
                <a:ext cx="410053" cy="355172"/>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32"/>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2"/>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2"/>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2"/>
              <p:cNvSpPr/>
              <p:nvPr/>
            </p:nvSpPr>
            <p:spPr>
              <a:xfrm>
                <a:off x="4841293" y="959817"/>
                <a:ext cx="371472" cy="320487"/>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96" name="Google Shape;1096;p32"/>
          <p:cNvGrpSpPr/>
          <p:nvPr/>
        </p:nvGrpSpPr>
        <p:grpSpPr>
          <a:xfrm>
            <a:off x="91743" y="-263762"/>
            <a:ext cx="9090041" cy="5870179"/>
            <a:chOff x="91743" y="-263762"/>
            <a:chExt cx="9090041" cy="5870179"/>
          </a:xfrm>
        </p:grpSpPr>
        <p:pic>
          <p:nvPicPr>
            <p:cNvPr id="1097" name="Google Shape;1097;p32"/>
            <p:cNvPicPr preferRelativeResize="0"/>
            <p:nvPr/>
          </p:nvPicPr>
          <p:blipFill rotWithShape="1">
            <a:blip r:embed="rId2">
              <a:alphaModFix/>
            </a:blip>
            <a:srcRect b="0" l="0" r="29612" t="0"/>
            <a:stretch/>
          </p:blipFill>
          <p:spPr>
            <a:xfrm rot="7841885">
              <a:off x="8207062" y="-169523"/>
              <a:ext cx="714299" cy="1014792"/>
            </a:xfrm>
            <a:prstGeom prst="rect">
              <a:avLst/>
            </a:prstGeom>
            <a:noFill/>
            <a:ln>
              <a:noFill/>
            </a:ln>
          </p:spPr>
        </p:pic>
        <p:pic>
          <p:nvPicPr>
            <p:cNvPr id="1098" name="Google Shape;1098;p32"/>
            <p:cNvPicPr preferRelativeResize="0"/>
            <p:nvPr/>
          </p:nvPicPr>
          <p:blipFill rotWithShape="1">
            <a:blip r:embed="rId3">
              <a:alphaModFix/>
            </a:blip>
            <a:srcRect b="0" l="17380" r="18249" t="-2753"/>
            <a:stretch/>
          </p:blipFill>
          <p:spPr>
            <a:xfrm rot="10610269">
              <a:off x="128292" y="4234505"/>
              <a:ext cx="868342" cy="1348989"/>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1099" name="Shape 1099"/>
        <p:cNvGrpSpPr/>
        <p:nvPr/>
      </p:nvGrpSpPr>
      <p:grpSpPr>
        <a:xfrm>
          <a:off x="0" y="0"/>
          <a:ext cx="0" cy="0"/>
          <a:chOff x="0" y="0"/>
          <a:chExt cx="0" cy="0"/>
        </a:xfrm>
      </p:grpSpPr>
      <p:sp>
        <p:nvSpPr>
          <p:cNvPr id="1100" name="Google Shape;1100;p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01" name="Google Shape;1101;p33"/>
          <p:cNvSpPr txBox="1"/>
          <p:nvPr>
            <p:ph idx="1" type="body"/>
          </p:nvPr>
        </p:nvSpPr>
        <p:spPr>
          <a:xfrm>
            <a:off x="720000" y="1215750"/>
            <a:ext cx="7704000" cy="1295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1102" name="Google Shape;1102;p33"/>
          <p:cNvGrpSpPr/>
          <p:nvPr/>
        </p:nvGrpSpPr>
        <p:grpSpPr>
          <a:xfrm>
            <a:off x="-374481" y="3970996"/>
            <a:ext cx="2941933" cy="3110486"/>
            <a:chOff x="-374481" y="3970996"/>
            <a:chExt cx="2941933" cy="3110486"/>
          </a:xfrm>
        </p:grpSpPr>
        <p:grpSp>
          <p:nvGrpSpPr>
            <p:cNvPr id="1103" name="Google Shape;1103;p33"/>
            <p:cNvGrpSpPr/>
            <p:nvPr/>
          </p:nvGrpSpPr>
          <p:grpSpPr>
            <a:xfrm rot="-5400000">
              <a:off x="-458757" y="4055272"/>
              <a:ext cx="3110486" cy="2941933"/>
              <a:chOff x="363575" y="365650"/>
              <a:chExt cx="4949850" cy="4681625"/>
            </a:xfrm>
          </p:grpSpPr>
          <p:sp>
            <p:nvSpPr>
              <p:cNvPr id="1104" name="Google Shape;1104;p33"/>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33"/>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3"/>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3"/>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3"/>
              <p:cNvSpPr/>
              <p:nvPr/>
            </p:nvSpPr>
            <p:spPr>
              <a:xfrm>
                <a:off x="3579246" y="3509541"/>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3"/>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3"/>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3"/>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3"/>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3"/>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3"/>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33"/>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33"/>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3"/>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3"/>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3"/>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3"/>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3"/>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3"/>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3"/>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3"/>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3"/>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6" name="Google Shape;1126;p33"/>
            <p:cNvGrpSpPr/>
            <p:nvPr/>
          </p:nvGrpSpPr>
          <p:grpSpPr>
            <a:xfrm rot="-5400000">
              <a:off x="-174571" y="4016084"/>
              <a:ext cx="2259868" cy="2659687"/>
              <a:chOff x="1327325" y="365650"/>
              <a:chExt cx="3596225" cy="4232475"/>
            </a:xfrm>
          </p:grpSpPr>
          <p:sp>
            <p:nvSpPr>
              <p:cNvPr id="1127" name="Google Shape;1127;p33"/>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3"/>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3"/>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33"/>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3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33"/>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33"/>
              <p:cNvSpPr/>
              <p:nvPr/>
            </p:nvSpPr>
            <p:spPr>
              <a:xfrm>
                <a:off x="3969121" y="3284966"/>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3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3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3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33"/>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3"/>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33"/>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33"/>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33"/>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48" name="Google Shape;1148;p33"/>
          <p:cNvGrpSpPr/>
          <p:nvPr/>
        </p:nvGrpSpPr>
        <p:grpSpPr>
          <a:xfrm>
            <a:off x="8571728" y="539496"/>
            <a:ext cx="776718" cy="2496858"/>
            <a:chOff x="8280253" y="-933479"/>
            <a:chExt cx="776718" cy="2496858"/>
          </a:xfrm>
        </p:grpSpPr>
        <p:sp>
          <p:nvSpPr>
            <p:cNvPr id="1149" name="Google Shape;1149;p33"/>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3"/>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3"/>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33"/>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3"/>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33"/>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3"/>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3"/>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33"/>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33"/>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33"/>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33"/>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61" name="Google Shape;1161;p33"/>
          <p:cNvPicPr preferRelativeResize="0"/>
          <p:nvPr/>
        </p:nvPicPr>
        <p:blipFill rotWithShape="1">
          <a:blip r:embed="rId2">
            <a:alphaModFix/>
          </a:blip>
          <a:srcRect b="21747" l="19248" r="24635" t="9343"/>
          <a:stretch/>
        </p:blipFill>
        <p:spPr>
          <a:xfrm rot="3095536">
            <a:off x="8577850" y="-399853"/>
            <a:ext cx="1529971" cy="187870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
    <p:spTree>
      <p:nvGrpSpPr>
        <p:cNvPr id="1162" name="Shape 1162"/>
        <p:cNvGrpSpPr/>
        <p:nvPr/>
      </p:nvGrpSpPr>
      <p:grpSpPr>
        <a:xfrm>
          <a:off x="0" y="0"/>
          <a:ext cx="0" cy="0"/>
          <a:chOff x="0" y="0"/>
          <a:chExt cx="0" cy="0"/>
        </a:xfrm>
      </p:grpSpPr>
      <p:sp>
        <p:nvSpPr>
          <p:cNvPr id="1163" name="Google Shape;1163;p3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64" name="Google Shape;1164;p34"/>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1165" name="Google Shape;1165;p34"/>
          <p:cNvGrpSpPr/>
          <p:nvPr/>
        </p:nvGrpSpPr>
        <p:grpSpPr>
          <a:xfrm>
            <a:off x="-145710" y="1386445"/>
            <a:ext cx="9383341" cy="3832482"/>
            <a:chOff x="-145710" y="1386445"/>
            <a:chExt cx="9383341" cy="3832482"/>
          </a:xfrm>
        </p:grpSpPr>
        <p:grpSp>
          <p:nvGrpSpPr>
            <p:cNvPr id="1166" name="Google Shape;1166;p34"/>
            <p:cNvGrpSpPr/>
            <p:nvPr/>
          </p:nvGrpSpPr>
          <p:grpSpPr>
            <a:xfrm>
              <a:off x="-145710" y="1386445"/>
              <a:ext cx="736979" cy="1645115"/>
              <a:chOff x="-145710" y="1386445"/>
              <a:chExt cx="736979" cy="1645115"/>
            </a:xfrm>
          </p:grpSpPr>
          <p:grpSp>
            <p:nvGrpSpPr>
              <p:cNvPr id="1167" name="Google Shape;1167;p34"/>
              <p:cNvGrpSpPr/>
              <p:nvPr/>
            </p:nvGrpSpPr>
            <p:grpSpPr>
              <a:xfrm>
                <a:off x="-145710" y="1824882"/>
                <a:ext cx="736979" cy="1206678"/>
                <a:chOff x="-145710" y="-63843"/>
                <a:chExt cx="736979" cy="1206678"/>
              </a:xfrm>
            </p:grpSpPr>
            <p:sp>
              <p:nvSpPr>
                <p:cNvPr id="1168" name="Google Shape;1168;p34"/>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34"/>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34"/>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34"/>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34"/>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34"/>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34"/>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34"/>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34"/>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7" name="Google Shape;1177;p34"/>
              <p:cNvGrpSpPr/>
              <p:nvPr/>
            </p:nvGrpSpPr>
            <p:grpSpPr>
              <a:xfrm>
                <a:off x="-23637" y="1386445"/>
                <a:ext cx="358448" cy="487220"/>
                <a:chOff x="-19537" y="-63843"/>
                <a:chExt cx="358448" cy="487220"/>
              </a:xfrm>
            </p:grpSpPr>
            <p:sp>
              <p:nvSpPr>
                <p:cNvPr id="1178" name="Google Shape;1178;p34"/>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4"/>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80" name="Google Shape;1180;p34"/>
            <p:cNvGrpSpPr/>
            <p:nvPr/>
          </p:nvGrpSpPr>
          <p:grpSpPr>
            <a:xfrm>
              <a:off x="7623926" y="4379978"/>
              <a:ext cx="1613705" cy="838949"/>
              <a:chOff x="7623926" y="4379978"/>
              <a:chExt cx="1613705" cy="838949"/>
            </a:xfrm>
          </p:grpSpPr>
          <p:sp>
            <p:nvSpPr>
              <p:cNvPr id="1181" name="Google Shape;1181;p34"/>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34"/>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34"/>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34"/>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34"/>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34"/>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34"/>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34"/>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34"/>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4"/>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34"/>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34"/>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34"/>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34"/>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195" name="Google Shape;1195;p34"/>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196" name="Shape 1196"/>
        <p:cNvGrpSpPr/>
        <p:nvPr/>
      </p:nvGrpSpPr>
      <p:grpSpPr>
        <a:xfrm>
          <a:off x="0" y="0"/>
          <a:ext cx="0" cy="0"/>
          <a:chOff x="0" y="0"/>
          <a:chExt cx="0" cy="0"/>
        </a:xfrm>
      </p:grpSpPr>
      <p:sp>
        <p:nvSpPr>
          <p:cNvPr id="1197" name="Google Shape;1197;p3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98" name="Google Shape;1198;p35"/>
          <p:cNvSpPr txBox="1"/>
          <p:nvPr>
            <p:ph idx="1" type="subTitle"/>
          </p:nvPr>
        </p:nvSpPr>
        <p:spPr>
          <a:xfrm>
            <a:off x="861425"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199" name="Google Shape;1199;p35"/>
          <p:cNvSpPr txBox="1"/>
          <p:nvPr>
            <p:ph idx="2" type="subTitle"/>
          </p:nvPr>
        </p:nvSpPr>
        <p:spPr>
          <a:xfrm>
            <a:off x="3484350" y="34220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200" name="Google Shape;1200;p35"/>
          <p:cNvSpPr txBox="1"/>
          <p:nvPr>
            <p:ph idx="3" type="subTitle"/>
          </p:nvPr>
        </p:nvSpPr>
        <p:spPr>
          <a:xfrm>
            <a:off x="6107274"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201" name="Google Shape;1201;p35"/>
          <p:cNvSpPr txBox="1"/>
          <p:nvPr>
            <p:ph idx="4" type="subTitle"/>
          </p:nvPr>
        </p:nvSpPr>
        <p:spPr>
          <a:xfrm>
            <a:off x="86142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202" name="Google Shape;1202;p35"/>
          <p:cNvSpPr txBox="1"/>
          <p:nvPr>
            <p:ph idx="5" type="subTitle"/>
          </p:nvPr>
        </p:nvSpPr>
        <p:spPr>
          <a:xfrm>
            <a:off x="3484347" y="31088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203" name="Google Shape;1203;p35"/>
          <p:cNvSpPr txBox="1"/>
          <p:nvPr>
            <p:ph idx="6" type="subTitle"/>
          </p:nvPr>
        </p:nvSpPr>
        <p:spPr>
          <a:xfrm>
            <a:off x="610727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grpSp>
        <p:nvGrpSpPr>
          <p:cNvPr id="1204" name="Google Shape;1204;p35"/>
          <p:cNvGrpSpPr/>
          <p:nvPr/>
        </p:nvGrpSpPr>
        <p:grpSpPr>
          <a:xfrm>
            <a:off x="-151973" y="-461074"/>
            <a:ext cx="9625866" cy="5844448"/>
            <a:chOff x="-151973" y="-461074"/>
            <a:chExt cx="9625866" cy="5844448"/>
          </a:xfrm>
        </p:grpSpPr>
        <p:grpSp>
          <p:nvGrpSpPr>
            <p:cNvPr id="1205" name="Google Shape;1205;p35"/>
            <p:cNvGrpSpPr/>
            <p:nvPr/>
          </p:nvGrpSpPr>
          <p:grpSpPr>
            <a:xfrm rot="5400000">
              <a:off x="1156950" y="-1769997"/>
              <a:ext cx="1596342" cy="4214189"/>
              <a:chOff x="-206225" y="1111253"/>
              <a:chExt cx="1596342" cy="4214189"/>
            </a:xfrm>
          </p:grpSpPr>
          <p:sp>
            <p:nvSpPr>
              <p:cNvPr id="1206" name="Google Shape;1206;p35"/>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35"/>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5"/>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5"/>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5"/>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5"/>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5"/>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5"/>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5"/>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35"/>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35"/>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35"/>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35"/>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5"/>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5"/>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5"/>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5"/>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5"/>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5"/>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5"/>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5"/>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5"/>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5"/>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5"/>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5"/>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5"/>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2" name="Google Shape;1232;p35"/>
            <p:cNvGrpSpPr/>
            <p:nvPr/>
          </p:nvGrpSpPr>
          <p:grpSpPr>
            <a:xfrm rot="10799304">
              <a:off x="7570144" y="4514075"/>
              <a:ext cx="1903748" cy="869106"/>
              <a:chOff x="1717200" y="1713050"/>
              <a:chExt cx="3856083" cy="1760750"/>
            </a:xfrm>
          </p:grpSpPr>
          <p:sp>
            <p:nvSpPr>
              <p:cNvPr id="1233" name="Google Shape;1233;p35"/>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5"/>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5"/>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5"/>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5"/>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5"/>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3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5"/>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5"/>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5"/>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5"/>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5"/>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248" name="Google Shape;1248;p35"/>
          <p:cNvPicPr preferRelativeResize="0"/>
          <p:nvPr/>
        </p:nvPicPr>
        <p:blipFill rotWithShape="1">
          <a:blip r:embed="rId2">
            <a:alphaModFix/>
          </a:blip>
          <a:srcRect b="0" l="17380" r="18249" t="-2753"/>
          <a:stretch/>
        </p:blipFill>
        <p:spPr>
          <a:xfrm rot="-9825226">
            <a:off x="60460" y="400783"/>
            <a:ext cx="797131" cy="123836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249" name="Shape 1249"/>
        <p:cNvGrpSpPr/>
        <p:nvPr/>
      </p:nvGrpSpPr>
      <p:grpSpPr>
        <a:xfrm>
          <a:off x="0" y="0"/>
          <a:ext cx="0" cy="0"/>
          <a:chOff x="0" y="0"/>
          <a:chExt cx="0" cy="0"/>
        </a:xfrm>
      </p:grpSpPr>
      <p:grpSp>
        <p:nvGrpSpPr>
          <p:cNvPr id="1250" name="Google Shape;1250;p36"/>
          <p:cNvGrpSpPr/>
          <p:nvPr/>
        </p:nvGrpSpPr>
        <p:grpSpPr>
          <a:xfrm>
            <a:off x="-145710" y="-63843"/>
            <a:ext cx="9397289" cy="5378361"/>
            <a:chOff x="-145710" y="-63843"/>
            <a:chExt cx="9397289" cy="5378361"/>
          </a:xfrm>
        </p:grpSpPr>
        <p:grpSp>
          <p:nvGrpSpPr>
            <p:cNvPr id="1251" name="Google Shape;1251;p36"/>
            <p:cNvGrpSpPr/>
            <p:nvPr/>
          </p:nvGrpSpPr>
          <p:grpSpPr>
            <a:xfrm>
              <a:off x="7770719" y="4394775"/>
              <a:ext cx="1480860" cy="919743"/>
              <a:chOff x="7770719" y="4394775"/>
              <a:chExt cx="1480860" cy="919743"/>
            </a:xfrm>
          </p:grpSpPr>
          <p:sp>
            <p:nvSpPr>
              <p:cNvPr id="1252" name="Google Shape;1252;p36"/>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6"/>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6"/>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36"/>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6"/>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6"/>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6"/>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36"/>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6"/>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6"/>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36"/>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3" name="Google Shape;1263;p36"/>
            <p:cNvGrpSpPr/>
            <p:nvPr/>
          </p:nvGrpSpPr>
          <p:grpSpPr>
            <a:xfrm>
              <a:off x="-145710" y="-63843"/>
              <a:ext cx="736979" cy="1206678"/>
              <a:chOff x="-145710" y="-63843"/>
              <a:chExt cx="736979" cy="1206678"/>
            </a:xfrm>
          </p:grpSpPr>
          <p:sp>
            <p:nvSpPr>
              <p:cNvPr id="1264" name="Google Shape;1264;p36"/>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6"/>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36"/>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6"/>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36"/>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6"/>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36"/>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36"/>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36"/>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273" name="Google Shape;1273;p36"/>
          <p:cNvPicPr preferRelativeResize="0"/>
          <p:nvPr/>
        </p:nvPicPr>
        <p:blipFill rotWithShape="1">
          <a:blip r:embed="rId2">
            <a:alphaModFix/>
          </a:blip>
          <a:srcRect b="17294" l="0" r="0" t="12371"/>
          <a:stretch/>
        </p:blipFill>
        <p:spPr>
          <a:xfrm rot="-7019515">
            <a:off x="7853402" y="4503469"/>
            <a:ext cx="2510626" cy="1765787"/>
          </a:xfrm>
          <a:prstGeom prst="rect">
            <a:avLst/>
          </a:prstGeom>
          <a:noFill/>
          <a:ln>
            <a:noFill/>
          </a:ln>
        </p:spPr>
      </p:pic>
      <p:sp>
        <p:nvSpPr>
          <p:cNvPr id="1274" name="Google Shape;1274;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75" name="Google Shape;1275;p36"/>
          <p:cNvSpPr txBox="1"/>
          <p:nvPr>
            <p:ph idx="1" type="subTitle"/>
          </p:nvPr>
        </p:nvSpPr>
        <p:spPr>
          <a:xfrm>
            <a:off x="896975" y="1499418"/>
            <a:ext cx="7412400" cy="530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276" name="Google Shape;1276;p36"/>
          <p:cNvSpPr txBox="1"/>
          <p:nvPr>
            <p:ph idx="2" type="subTitle"/>
          </p:nvPr>
        </p:nvSpPr>
        <p:spPr>
          <a:xfrm>
            <a:off x="896975" y="2708396"/>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277" name="Google Shape;1277;p36"/>
          <p:cNvSpPr txBox="1"/>
          <p:nvPr>
            <p:ph idx="3" type="subTitle"/>
          </p:nvPr>
        </p:nvSpPr>
        <p:spPr>
          <a:xfrm>
            <a:off x="896975" y="3914675"/>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278" name="Google Shape;1278;p36"/>
          <p:cNvSpPr txBox="1"/>
          <p:nvPr>
            <p:ph idx="4" type="subTitle"/>
          </p:nvPr>
        </p:nvSpPr>
        <p:spPr>
          <a:xfrm>
            <a:off x="896975" y="1256200"/>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279" name="Google Shape;1279;p36"/>
          <p:cNvSpPr txBox="1"/>
          <p:nvPr>
            <p:ph idx="5" type="subTitle"/>
          </p:nvPr>
        </p:nvSpPr>
        <p:spPr>
          <a:xfrm>
            <a:off x="896975" y="2456738"/>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280" name="Google Shape;1280;p36"/>
          <p:cNvSpPr txBox="1"/>
          <p:nvPr>
            <p:ph idx="6" type="subTitle"/>
          </p:nvPr>
        </p:nvSpPr>
        <p:spPr>
          <a:xfrm>
            <a:off x="896975" y="3657275"/>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_1">
    <p:spTree>
      <p:nvGrpSpPr>
        <p:cNvPr id="1281" name="Shape 1281"/>
        <p:cNvGrpSpPr/>
        <p:nvPr/>
      </p:nvGrpSpPr>
      <p:grpSpPr>
        <a:xfrm>
          <a:off x="0" y="0"/>
          <a:ext cx="0" cy="0"/>
          <a:chOff x="0" y="0"/>
          <a:chExt cx="0" cy="0"/>
        </a:xfrm>
      </p:grpSpPr>
      <p:grpSp>
        <p:nvGrpSpPr>
          <p:cNvPr id="1282" name="Google Shape;1282;p37"/>
          <p:cNvGrpSpPr/>
          <p:nvPr/>
        </p:nvGrpSpPr>
        <p:grpSpPr>
          <a:xfrm>
            <a:off x="-392406" y="-60036"/>
            <a:ext cx="9572695" cy="5441049"/>
            <a:chOff x="-392406" y="-60036"/>
            <a:chExt cx="9572695" cy="5441049"/>
          </a:xfrm>
        </p:grpSpPr>
        <p:grpSp>
          <p:nvGrpSpPr>
            <p:cNvPr id="1283" name="Google Shape;1283;p37"/>
            <p:cNvGrpSpPr/>
            <p:nvPr/>
          </p:nvGrpSpPr>
          <p:grpSpPr>
            <a:xfrm flipH="1" rot="10800000">
              <a:off x="-392406" y="3710081"/>
              <a:ext cx="2014870" cy="1670931"/>
              <a:chOff x="-324794" y="-154536"/>
              <a:chExt cx="2014870" cy="1670931"/>
            </a:xfrm>
          </p:grpSpPr>
          <p:sp>
            <p:nvSpPr>
              <p:cNvPr id="1284" name="Google Shape;1284;p37"/>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7"/>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7"/>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7"/>
              <p:cNvSpPr/>
              <p:nvPr/>
            </p:nvSpPr>
            <p:spPr>
              <a:xfrm>
                <a:off x="165204" y="227730"/>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7"/>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7"/>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7"/>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7"/>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37"/>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7"/>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7"/>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7"/>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7"/>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7"/>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7"/>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7"/>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7"/>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7"/>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37"/>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37"/>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4" name="Google Shape;1304;p37"/>
            <p:cNvGrpSpPr/>
            <p:nvPr/>
          </p:nvGrpSpPr>
          <p:grpSpPr>
            <a:xfrm>
              <a:off x="8212943" y="-60036"/>
              <a:ext cx="967346" cy="1046239"/>
              <a:chOff x="8212943" y="-60036"/>
              <a:chExt cx="967346" cy="1046239"/>
            </a:xfrm>
          </p:grpSpPr>
          <p:sp>
            <p:nvSpPr>
              <p:cNvPr id="1305" name="Google Shape;1305;p37"/>
              <p:cNvSpPr/>
              <p:nvPr/>
            </p:nvSpPr>
            <p:spPr>
              <a:xfrm flipH="1">
                <a:off x="8587242" y="-60036"/>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37"/>
              <p:cNvSpPr/>
              <p:nvPr/>
            </p:nvSpPr>
            <p:spPr>
              <a:xfrm flipH="1">
                <a:off x="9003724" y="833064"/>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37"/>
              <p:cNvSpPr/>
              <p:nvPr/>
            </p:nvSpPr>
            <p:spPr>
              <a:xfrm flipH="1">
                <a:off x="8430768" y="131689"/>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37"/>
              <p:cNvSpPr/>
              <p:nvPr/>
            </p:nvSpPr>
            <p:spPr>
              <a:xfrm flipH="1">
                <a:off x="8822025" y="75212"/>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7"/>
              <p:cNvSpPr/>
              <p:nvPr/>
            </p:nvSpPr>
            <p:spPr>
              <a:xfrm flipH="1">
                <a:off x="8587242" y="210445"/>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7"/>
              <p:cNvSpPr/>
              <p:nvPr/>
            </p:nvSpPr>
            <p:spPr>
              <a:xfrm flipH="1">
                <a:off x="8822025" y="345694"/>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7"/>
              <p:cNvSpPr/>
              <p:nvPr/>
            </p:nvSpPr>
            <p:spPr>
              <a:xfrm flipH="1">
                <a:off x="8212943" y="266914"/>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312" name="Google Shape;1312;p37"/>
          <p:cNvPicPr preferRelativeResize="0"/>
          <p:nvPr/>
        </p:nvPicPr>
        <p:blipFill rotWithShape="1">
          <a:blip r:embed="rId2">
            <a:alphaModFix/>
          </a:blip>
          <a:srcRect b="0" l="0" r="28652" t="0"/>
          <a:stretch/>
        </p:blipFill>
        <p:spPr>
          <a:xfrm flipH="1" rot="9353041">
            <a:off x="8419874" y="216328"/>
            <a:ext cx="622135" cy="871964"/>
          </a:xfrm>
          <a:prstGeom prst="rect">
            <a:avLst/>
          </a:prstGeom>
          <a:noFill/>
          <a:ln>
            <a:noFill/>
          </a:ln>
        </p:spPr>
      </p:pic>
      <p:sp>
        <p:nvSpPr>
          <p:cNvPr id="1313" name="Google Shape;1313;p3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314" name="Google Shape;1314;p37"/>
          <p:cNvSpPr txBox="1"/>
          <p:nvPr>
            <p:ph idx="1" type="subTitle"/>
          </p:nvPr>
        </p:nvSpPr>
        <p:spPr>
          <a:xfrm>
            <a:off x="71322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315" name="Google Shape;1315;p37"/>
          <p:cNvSpPr txBox="1"/>
          <p:nvPr>
            <p:ph idx="2" type="subTitle"/>
          </p:nvPr>
        </p:nvSpPr>
        <p:spPr>
          <a:xfrm>
            <a:off x="3400950"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316" name="Google Shape;1316;p37"/>
          <p:cNvSpPr txBox="1"/>
          <p:nvPr>
            <p:ph idx="3" type="subTitle"/>
          </p:nvPr>
        </p:nvSpPr>
        <p:spPr>
          <a:xfrm>
            <a:off x="608867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1317" name="Google Shape;1317;p37"/>
          <p:cNvSpPr txBox="1"/>
          <p:nvPr>
            <p:ph idx="4" type="subTitle"/>
          </p:nvPr>
        </p:nvSpPr>
        <p:spPr>
          <a:xfrm>
            <a:off x="71322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318" name="Google Shape;1318;p37"/>
          <p:cNvSpPr txBox="1"/>
          <p:nvPr>
            <p:ph idx="5" type="subTitle"/>
          </p:nvPr>
        </p:nvSpPr>
        <p:spPr>
          <a:xfrm>
            <a:off x="3477150"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1319" name="Google Shape;1319;p37"/>
          <p:cNvSpPr txBox="1"/>
          <p:nvPr>
            <p:ph idx="6" type="subTitle"/>
          </p:nvPr>
        </p:nvSpPr>
        <p:spPr>
          <a:xfrm>
            <a:off x="624107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320" name="Shape 1320"/>
        <p:cNvGrpSpPr/>
        <p:nvPr/>
      </p:nvGrpSpPr>
      <p:grpSpPr>
        <a:xfrm>
          <a:off x="0" y="0"/>
          <a:ext cx="0" cy="0"/>
          <a:chOff x="0" y="0"/>
          <a:chExt cx="0" cy="0"/>
        </a:xfrm>
      </p:grpSpPr>
      <p:grpSp>
        <p:nvGrpSpPr>
          <p:cNvPr id="1321" name="Google Shape;1321;p38"/>
          <p:cNvGrpSpPr/>
          <p:nvPr/>
        </p:nvGrpSpPr>
        <p:grpSpPr>
          <a:xfrm>
            <a:off x="-456006" y="-89919"/>
            <a:ext cx="9860098" cy="4769840"/>
            <a:chOff x="-456006" y="-89919"/>
            <a:chExt cx="9860098" cy="4769840"/>
          </a:xfrm>
        </p:grpSpPr>
        <p:grpSp>
          <p:nvGrpSpPr>
            <p:cNvPr id="1322" name="Google Shape;1322;p38"/>
            <p:cNvGrpSpPr/>
            <p:nvPr/>
          </p:nvGrpSpPr>
          <p:grpSpPr>
            <a:xfrm>
              <a:off x="8414533" y="-89919"/>
              <a:ext cx="989559" cy="1934712"/>
              <a:chOff x="8414533" y="-159619"/>
              <a:chExt cx="989559" cy="1934712"/>
            </a:xfrm>
          </p:grpSpPr>
          <p:sp>
            <p:nvSpPr>
              <p:cNvPr id="1323" name="Google Shape;1323;p38"/>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38"/>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8"/>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38"/>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38"/>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38"/>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8"/>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8"/>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8"/>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8"/>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8"/>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8"/>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5" name="Google Shape;1335;p38"/>
            <p:cNvGrpSpPr/>
            <p:nvPr/>
          </p:nvGrpSpPr>
          <p:grpSpPr>
            <a:xfrm>
              <a:off x="-456006" y="1844795"/>
              <a:ext cx="1062260" cy="2835126"/>
              <a:chOff x="-456006" y="1844795"/>
              <a:chExt cx="1062260" cy="2835126"/>
            </a:xfrm>
          </p:grpSpPr>
          <p:grpSp>
            <p:nvGrpSpPr>
              <p:cNvPr id="1336" name="Google Shape;1336;p38"/>
              <p:cNvGrpSpPr/>
              <p:nvPr/>
            </p:nvGrpSpPr>
            <p:grpSpPr>
              <a:xfrm rot="-5400000">
                <a:off x="-1088256" y="2477045"/>
                <a:ext cx="2326761" cy="1062260"/>
                <a:chOff x="1717200" y="1713050"/>
                <a:chExt cx="3856083" cy="1760750"/>
              </a:xfrm>
            </p:grpSpPr>
            <p:sp>
              <p:nvSpPr>
                <p:cNvPr id="1337" name="Google Shape;1337;p38"/>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8"/>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8"/>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8"/>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38"/>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38"/>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8"/>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8"/>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8"/>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8"/>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38"/>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38"/>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8"/>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38"/>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38"/>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2" name="Google Shape;1352;p38"/>
              <p:cNvSpPr/>
              <p:nvPr/>
            </p:nvSpPr>
            <p:spPr>
              <a:xfrm rot="-5400000">
                <a:off x="382184" y="42711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8"/>
              <p:cNvSpPr/>
              <p:nvPr/>
            </p:nvSpPr>
            <p:spPr>
              <a:xfrm rot="-5400000">
                <a:off x="259109" y="45470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54" name="Google Shape;1354;p3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355" name="Google Shape;1355;p38"/>
          <p:cNvSpPr txBox="1"/>
          <p:nvPr>
            <p:ph idx="1" type="subTitle"/>
          </p:nvPr>
        </p:nvSpPr>
        <p:spPr>
          <a:xfrm>
            <a:off x="1692350"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356" name="Google Shape;1356;p38"/>
          <p:cNvSpPr txBox="1"/>
          <p:nvPr>
            <p:ph idx="2" type="subTitle"/>
          </p:nvPr>
        </p:nvSpPr>
        <p:spPr>
          <a:xfrm>
            <a:off x="5380099"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357" name="Google Shape;1357;p38"/>
          <p:cNvSpPr txBox="1"/>
          <p:nvPr>
            <p:ph idx="3" type="subTitle"/>
          </p:nvPr>
        </p:nvSpPr>
        <p:spPr>
          <a:xfrm>
            <a:off x="1692350"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358" name="Google Shape;1358;p38"/>
          <p:cNvSpPr txBox="1"/>
          <p:nvPr>
            <p:ph idx="4" type="subTitle"/>
          </p:nvPr>
        </p:nvSpPr>
        <p:spPr>
          <a:xfrm>
            <a:off x="5380099"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359" name="Google Shape;1359;p38"/>
          <p:cNvSpPr txBox="1"/>
          <p:nvPr>
            <p:ph idx="5" type="subTitle"/>
          </p:nvPr>
        </p:nvSpPr>
        <p:spPr>
          <a:xfrm>
            <a:off x="1692350"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60" name="Google Shape;1360;p38"/>
          <p:cNvSpPr txBox="1"/>
          <p:nvPr>
            <p:ph idx="6" type="subTitle"/>
          </p:nvPr>
        </p:nvSpPr>
        <p:spPr>
          <a:xfrm>
            <a:off x="5380101"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61" name="Google Shape;1361;p38"/>
          <p:cNvSpPr txBox="1"/>
          <p:nvPr>
            <p:ph idx="7" type="subTitle"/>
          </p:nvPr>
        </p:nvSpPr>
        <p:spPr>
          <a:xfrm>
            <a:off x="1692350"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62" name="Google Shape;1362;p38"/>
          <p:cNvSpPr txBox="1"/>
          <p:nvPr>
            <p:ph idx="8" type="subTitle"/>
          </p:nvPr>
        </p:nvSpPr>
        <p:spPr>
          <a:xfrm>
            <a:off x="5380101"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pic>
        <p:nvPicPr>
          <p:cNvPr id="1363" name="Google Shape;1363;p38"/>
          <p:cNvPicPr preferRelativeResize="0"/>
          <p:nvPr/>
        </p:nvPicPr>
        <p:blipFill rotWithShape="1">
          <a:blip r:embed="rId2">
            <a:alphaModFix/>
          </a:blip>
          <a:srcRect b="0" l="0" r="28010" t="0"/>
          <a:stretch/>
        </p:blipFill>
        <p:spPr>
          <a:xfrm rot="-612867">
            <a:off x="8031514" y="94167"/>
            <a:ext cx="798526" cy="110926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1364" name="Shape 1364"/>
        <p:cNvGrpSpPr/>
        <p:nvPr/>
      </p:nvGrpSpPr>
      <p:grpSpPr>
        <a:xfrm>
          <a:off x="0" y="0"/>
          <a:ext cx="0" cy="0"/>
          <a:chOff x="0" y="0"/>
          <a:chExt cx="0" cy="0"/>
        </a:xfrm>
      </p:grpSpPr>
      <p:sp>
        <p:nvSpPr>
          <p:cNvPr id="1365" name="Google Shape;1365;p3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366" name="Google Shape;1366;p39"/>
          <p:cNvSpPr txBox="1"/>
          <p:nvPr>
            <p:ph idx="1" type="subTitle"/>
          </p:nvPr>
        </p:nvSpPr>
        <p:spPr>
          <a:xfrm>
            <a:off x="187073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367" name="Google Shape;1367;p39"/>
          <p:cNvSpPr txBox="1"/>
          <p:nvPr>
            <p:ph idx="2" type="subTitle"/>
          </p:nvPr>
        </p:nvSpPr>
        <p:spPr>
          <a:xfrm>
            <a:off x="1870727"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368" name="Google Shape;1368;p39"/>
          <p:cNvSpPr txBox="1"/>
          <p:nvPr>
            <p:ph idx="3" type="subTitle"/>
          </p:nvPr>
        </p:nvSpPr>
        <p:spPr>
          <a:xfrm>
            <a:off x="1870734" y="2774841"/>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369" name="Google Shape;1369;p39"/>
          <p:cNvSpPr txBox="1"/>
          <p:nvPr>
            <p:ph idx="4" type="subTitle"/>
          </p:nvPr>
        </p:nvSpPr>
        <p:spPr>
          <a:xfrm>
            <a:off x="5706927" y="2774875"/>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370" name="Google Shape;1370;p39"/>
          <p:cNvSpPr txBox="1"/>
          <p:nvPr>
            <p:ph idx="5" type="subTitle"/>
          </p:nvPr>
        </p:nvSpPr>
        <p:spPr>
          <a:xfrm>
            <a:off x="570694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371" name="Google Shape;1371;p39"/>
          <p:cNvSpPr txBox="1"/>
          <p:nvPr>
            <p:ph idx="6" type="subTitle"/>
          </p:nvPr>
        </p:nvSpPr>
        <p:spPr>
          <a:xfrm>
            <a:off x="5706944"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372" name="Google Shape;1372;p39"/>
          <p:cNvSpPr txBox="1"/>
          <p:nvPr>
            <p:ph idx="7" type="subTitle"/>
          </p:nvPr>
        </p:nvSpPr>
        <p:spPr>
          <a:xfrm>
            <a:off x="1869125"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73" name="Google Shape;1373;p39"/>
          <p:cNvSpPr txBox="1"/>
          <p:nvPr>
            <p:ph idx="8" type="subTitle"/>
          </p:nvPr>
        </p:nvSpPr>
        <p:spPr>
          <a:xfrm>
            <a:off x="1869114"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74" name="Google Shape;1374;p39"/>
          <p:cNvSpPr txBox="1"/>
          <p:nvPr>
            <p:ph idx="9" type="subTitle"/>
          </p:nvPr>
        </p:nvSpPr>
        <p:spPr>
          <a:xfrm>
            <a:off x="5705328"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75" name="Google Shape;1375;p39"/>
          <p:cNvSpPr txBox="1"/>
          <p:nvPr>
            <p:ph idx="13" type="subTitle"/>
          </p:nvPr>
        </p:nvSpPr>
        <p:spPr>
          <a:xfrm>
            <a:off x="1869125" y="2486538"/>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76" name="Google Shape;1376;p39"/>
          <p:cNvSpPr txBox="1"/>
          <p:nvPr>
            <p:ph idx="14" type="subTitle"/>
          </p:nvPr>
        </p:nvSpPr>
        <p:spPr>
          <a:xfrm>
            <a:off x="5705314" y="24864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1377" name="Google Shape;1377;p39"/>
          <p:cNvSpPr txBox="1"/>
          <p:nvPr>
            <p:ph idx="15" type="subTitle"/>
          </p:nvPr>
        </p:nvSpPr>
        <p:spPr>
          <a:xfrm>
            <a:off x="5705328"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grpSp>
        <p:nvGrpSpPr>
          <p:cNvPr id="1378" name="Google Shape;1378;p39"/>
          <p:cNvGrpSpPr/>
          <p:nvPr/>
        </p:nvGrpSpPr>
        <p:grpSpPr>
          <a:xfrm>
            <a:off x="-23760" y="324970"/>
            <a:ext cx="9283239" cy="4919848"/>
            <a:chOff x="-23760" y="324970"/>
            <a:chExt cx="9283239" cy="4919848"/>
          </a:xfrm>
        </p:grpSpPr>
        <p:grpSp>
          <p:nvGrpSpPr>
            <p:cNvPr id="1379" name="Google Shape;1379;p39"/>
            <p:cNvGrpSpPr/>
            <p:nvPr/>
          </p:nvGrpSpPr>
          <p:grpSpPr>
            <a:xfrm>
              <a:off x="7778619" y="4325075"/>
              <a:ext cx="1480860" cy="919743"/>
              <a:chOff x="7770719" y="4394775"/>
              <a:chExt cx="1480860" cy="919743"/>
            </a:xfrm>
          </p:grpSpPr>
          <p:sp>
            <p:nvSpPr>
              <p:cNvPr id="1380" name="Google Shape;1380;p39"/>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9"/>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9"/>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9"/>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9"/>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39"/>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39"/>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39"/>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9"/>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39"/>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39"/>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1" name="Google Shape;1391;p39"/>
            <p:cNvGrpSpPr/>
            <p:nvPr/>
          </p:nvGrpSpPr>
          <p:grpSpPr>
            <a:xfrm>
              <a:off x="-23760" y="324970"/>
              <a:ext cx="736979" cy="1206678"/>
              <a:chOff x="-145710" y="-63843"/>
              <a:chExt cx="736979" cy="1206678"/>
            </a:xfrm>
          </p:grpSpPr>
          <p:sp>
            <p:nvSpPr>
              <p:cNvPr id="1392" name="Google Shape;1392;p39"/>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39"/>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39"/>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9"/>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9"/>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9"/>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39"/>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39"/>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9"/>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01" name="Google Shape;1401;p39"/>
          <p:cNvGrpSpPr/>
          <p:nvPr/>
        </p:nvGrpSpPr>
        <p:grpSpPr>
          <a:xfrm>
            <a:off x="-446511" y="-1440611"/>
            <a:ext cx="10404881" cy="7432530"/>
            <a:chOff x="-446511" y="-1440611"/>
            <a:chExt cx="10404881" cy="7432530"/>
          </a:xfrm>
        </p:grpSpPr>
        <p:pic>
          <p:nvPicPr>
            <p:cNvPr id="1402" name="Google Shape;1402;p39"/>
            <p:cNvPicPr preferRelativeResize="0"/>
            <p:nvPr/>
          </p:nvPicPr>
          <p:blipFill rotWithShape="1">
            <a:blip r:embed="rId2">
              <a:alphaModFix/>
            </a:blip>
            <a:srcRect b="31232" l="6472" r="0" t="4396"/>
            <a:stretch/>
          </p:blipFill>
          <p:spPr>
            <a:xfrm rot="-4847036">
              <a:off x="7843637" y="3939203"/>
              <a:ext cx="2299169" cy="1582493"/>
            </a:xfrm>
            <a:prstGeom prst="rect">
              <a:avLst/>
            </a:prstGeom>
            <a:noFill/>
            <a:ln>
              <a:noFill/>
            </a:ln>
          </p:spPr>
        </p:pic>
        <p:pic>
          <p:nvPicPr>
            <p:cNvPr id="1403" name="Google Shape;1403;p39"/>
            <p:cNvPicPr preferRelativeResize="0"/>
            <p:nvPr/>
          </p:nvPicPr>
          <p:blipFill rotWithShape="1">
            <a:blip r:embed="rId2">
              <a:alphaModFix/>
            </a:blip>
            <a:srcRect b="31232" l="6472" r="0" t="4396"/>
            <a:stretch/>
          </p:blipFill>
          <p:spPr>
            <a:xfrm rot="-5400000">
              <a:off x="-804849" y="-1082273"/>
              <a:ext cx="2299170" cy="1582495"/>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1404" name="Shape 1404"/>
        <p:cNvGrpSpPr/>
        <p:nvPr/>
      </p:nvGrpSpPr>
      <p:grpSpPr>
        <a:xfrm>
          <a:off x="0" y="0"/>
          <a:ext cx="0" cy="0"/>
          <a:chOff x="0" y="0"/>
          <a:chExt cx="0" cy="0"/>
        </a:xfrm>
      </p:grpSpPr>
      <p:sp>
        <p:nvSpPr>
          <p:cNvPr id="1405" name="Google Shape;1405;p40"/>
          <p:cNvSpPr txBox="1"/>
          <p:nvPr>
            <p:ph hasCustomPrompt="1" type="title"/>
          </p:nvPr>
        </p:nvSpPr>
        <p:spPr>
          <a:xfrm>
            <a:off x="934000" y="6825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406" name="Google Shape;1406;p40"/>
          <p:cNvSpPr txBox="1"/>
          <p:nvPr>
            <p:ph idx="1" type="subTitle"/>
          </p:nvPr>
        </p:nvSpPr>
        <p:spPr>
          <a:xfrm>
            <a:off x="934000" y="1400000"/>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407" name="Google Shape;1407;p40"/>
          <p:cNvSpPr txBox="1"/>
          <p:nvPr>
            <p:ph hasCustomPrompt="1" idx="2" type="title"/>
          </p:nvPr>
        </p:nvSpPr>
        <p:spPr>
          <a:xfrm>
            <a:off x="2637825" y="20542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408" name="Google Shape;1408;p40"/>
          <p:cNvSpPr txBox="1"/>
          <p:nvPr>
            <p:ph idx="3" type="subTitle"/>
          </p:nvPr>
        </p:nvSpPr>
        <p:spPr>
          <a:xfrm>
            <a:off x="2637825" y="2771708"/>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409" name="Google Shape;1409;p40"/>
          <p:cNvSpPr txBox="1"/>
          <p:nvPr>
            <p:ph hasCustomPrompt="1" idx="4" type="title"/>
          </p:nvPr>
        </p:nvSpPr>
        <p:spPr>
          <a:xfrm>
            <a:off x="4341475" y="34259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410" name="Google Shape;1410;p40"/>
          <p:cNvSpPr txBox="1"/>
          <p:nvPr>
            <p:ph idx="5" type="subTitle"/>
          </p:nvPr>
        </p:nvSpPr>
        <p:spPr>
          <a:xfrm>
            <a:off x="4341475" y="4143399"/>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1411" name="Google Shape;1411;p40"/>
          <p:cNvGrpSpPr/>
          <p:nvPr/>
        </p:nvGrpSpPr>
        <p:grpSpPr>
          <a:xfrm>
            <a:off x="-126025" y="-38150"/>
            <a:ext cx="9356675" cy="5181642"/>
            <a:chOff x="-126025" y="-38150"/>
            <a:chExt cx="9356675" cy="5181642"/>
          </a:xfrm>
        </p:grpSpPr>
        <p:grpSp>
          <p:nvGrpSpPr>
            <p:cNvPr id="1412" name="Google Shape;1412;p40"/>
            <p:cNvGrpSpPr/>
            <p:nvPr/>
          </p:nvGrpSpPr>
          <p:grpSpPr>
            <a:xfrm>
              <a:off x="6461476" y="-38150"/>
              <a:ext cx="2769173" cy="2097187"/>
              <a:chOff x="6461476" y="-38150"/>
              <a:chExt cx="2769173" cy="2097187"/>
            </a:xfrm>
          </p:grpSpPr>
          <p:sp>
            <p:nvSpPr>
              <p:cNvPr id="1413" name="Google Shape;1413;p40"/>
              <p:cNvSpPr/>
              <p:nvPr/>
            </p:nvSpPr>
            <p:spPr>
              <a:xfrm rot="5400000">
                <a:off x="8603152" y="1740534"/>
                <a:ext cx="273354" cy="236767"/>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40"/>
              <p:cNvSpPr/>
              <p:nvPr/>
            </p:nvSpPr>
            <p:spPr>
              <a:xfrm rot="5400000">
                <a:off x="8492852" y="1777659"/>
                <a:ext cx="109920" cy="9555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40"/>
              <p:cNvSpPr/>
              <p:nvPr/>
            </p:nvSpPr>
            <p:spPr>
              <a:xfrm rot="5400000">
                <a:off x="8753217" y="129327"/>
                <a:ext cx="167945" cy="145591"/>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40"/>
              <p:cNvSpPr/>
              <p:nvPr/>
            </p:nvSpPr>
            <p:spPr>
              <a:xfrm rot="5400000">
                <a:off x="8872435" y="1901803"/>
                <a:ext cx="168876" cy="14559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40"/>
              <p:cNvSpPr/>
              <p:nvPr/>
            </p:nvSpPr>
            <p:spPr>
              <a:xfrm rot="5400000">
                <a:off x="8718367" y="1517247"/>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40"/>
              <p:cNvSpPr/>
              <p:nvPr/>
            </p:nvSpPr>
            <p:spPr>
              <a:xfrm rot="5400000">
                <a:off x="8976054" y="624562"/>
                <a:ext cx="273354" cy="23583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40"/>
              <p:cNvSpPr/>
              <p:nvPr/>
            </p:nvSpPr>
            <p:spPr>
              <a:xfrm rot="5400000">
                <a:off x="8461145" y="624097"/>
                <a:ext cx="273354" cy="236767"/>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40"/>
              <p:cNvSpPr/>
              <p:nvPr/>
            </p:nvSpPr>
            <p:spPr>
              <a:xfrm rot="5400000">
                <a:off x="8718367" y="1070672"/>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40"/>
              <p:cNvSpPr/>
              <p:nvPr/>
            </p:nvSpPr>
            <p:spPr>
              <a:xfrm rot="5400000">
                <a:off x="8847450" y="401275"/>
                <a:ext cx="273354" cy="23583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40"/>
              <p:cNvSpPr/>
              <p:nvPr/>
            </p:nvSpPr>
            <p:spPr>
              <a:xfrm rot="5400000">
                <a:off x="8589749" y="400809"/>
                <a:ext cx="273354" cy="236767"/>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40"/>
              <p:cNvSpPr/>
              <p:nvPr/>
            </p:nvSpPr>
            <p:spPr>
              <a:xfrm rot="5400000">
                <a:off x="8847450" y="847850"/>
                <a:ext cx="273354" cy="23583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40"/>
              <p:cNvSpPr/>
              <p:nvPr/>
            </p:nvSpPr>
            <p:spPr>
              <a:xfrm rot="5400000">
                <a:off x="8461145" y="1070672"/>
                <a:ext cx="273354" cy="236767"/>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40"/>
              <p:cNvSpPr/>
              <p:nvPr/>
            </p:nvSpPr>
            <p:spPr>
              <a:xfrm rot="5400000">
                <a:off x="8589749" y="1293959"/>
                <a:ext cx="273354" cy="236767"/>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40"/>
              <p:cNvSpPr/>
              <p:nvPr/>
            </p:nvSpPr>
            <p:spPr>
              <a:xfrm rot="5400000">
                <a:off x="8589749" y="847384"/>
                <a:ext cx="273354" cy="236767"/>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40"/>
              <p:cNvSpPr/>
              <p:nvPr/>
            </p:nvSpPr>
            <p:spPr>
              <a:xfrm rot="5400000">
                <a:off x="8976054" y="1071137"/>
                <a:ext cx="273354" cy="235836"/>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40"/>
              <p:cNvSpPr/>
              <p:nvPr/>
            </p:nvSpPr>
            <p:spPr>
              <a:xfrm>
                <a:off x="8085769" y="12488"/>
                <a:ext cx="252500" cy="218703"/>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40"/>
              <p:cNvSpPr/>
              <p:nvPr/>
            </p:nvSpPr>
            <p:spPr>
              <a:xfrm>
                <a:off x="7200833" y="80681"/>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40"/>
              <p:cNvSpPr/>
              <p:nvPr/>
            </p:nvSpPr>
            <p:spPr>
              <a:xfrm>
                <a:off x="6788242" y="80681"/>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40"/>
              <p:cNvSpPr/>
              <p:nvPr/>
            </p:nvSpPr>
            <p:spPr>
              <a:xfrm>
                <a:off x="6461476" y="326586"/>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40"/>
              <p:cNvSpPr/>
              <p:nvPr/>
            </p:nvSpPr>
            <p:spPr>
              <a:xfrm>
                <a:off x="6616598" y="148838"/>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40"/>
              <p:cNvSpPr/>
              <p:nvPr/>
            </p:nvSpPr>
            <p:spPr>
              <a:xfrm>
                <a:off x="7613423" y="318331"/>
                <a:ext cx="252500" cy="218717"/>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40"/>
              <p:cNvSpPr/>
              <p:nvPr/>
            </p:nvSpPr>
            <p:spPr>
              <a:xfrm>
                <a:off x="7407128" y="-38150"/>
                <a:ext cx="252500" cy="218703"/>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40"/>
              <p:cNvSpPr/>
              <p:nvPr/>
            </p:nvSpPr>
            <p:spPr>
              <a:xfrm>
                <a:off x="7407128" y="199513"/>
                <a:ext cx="252500" cy="218703"/>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40"/>
              <p:cNvSpPr/>
              <p:nvPr/>
            </p:nvSpPr>
            <p:spPr>
              <a:xfrm>
                <a:off x="6994537" y="199513"/>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40"/>
              <p:cNvSpPr/>
              <p:nvPr/>
            </p:nvSpPr>
            <p:spPr>
              <a:xfrm>
                <a:off x="6788242" y="318331"/>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40"/>
              <p:cNvSpPr/>
              <p:nvPr/>
            </p:nvSpPr>
            <p:spPr>
              <a:xfrm>
                <a:off x="7725194" y="-38150"/>
                <a:ext cx="252500" cy="218703"/>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9" name="Google Shape;1439;p40"/>
            <p:cNvGrpSpPr/>
            <p:nvPr/>
          </p:nvGrpSpPr>
          <p:grpSpPr>
            <a:xfrm>
              <a:off x="-126025" y="1631312"/>
              <a:ext cx="1789371" cy="3512181"/>
              <a:chOff x="-126025" y="1631312"/>
              <a:chExt cx="1789371" cy="3512181"/>
            </a:xfrm>
          </p:grpSpPr>
          <p:sp>
            <p:nvSpPr>
              <p:cNvPr id="1440" name="Google Shape;1440;p40"/>
              <p:cNvSpPr/>
              <p:nvPr/>
            </p:nvSpPr>
            <p:spPr>
              <a:xfrm>
                <a:off x="141513" y="4068702"/>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40"/>
              <p:cNvSpPr/>
              <p:nvPr/>
            </p:nvSpPr>
            <p:spPr>
              <a:xfrm>
                <a:off x="676589"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40"/>
              <p:cNvSpPr/>
              <p:nvPr/>
            </p:nvSpPr>
            <p:spPr>
              <a:xfrm>
                <a:off x="141513"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40"/>
              <p:cNvSpPr/>
              <p:nvPr/>
            </p:nvSpPr>
            <p:spPr>
              <a:xfrm>
                <a:off x="141513" y="3142981"/>
                <a:ext cx="327472" cy="283641"/>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40"/>
              <p:cNvSpPr/>
              <p:nvPr/>
            </p:nvSpPr>
            <p:spPr>
              <a:xfrm>
                <a:off x="933998" y="4794285"/>
                <a:ext cx="201175" cy="175222"/>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40"/>
              <p:cNvSpPr/>
              <p:nvPr/>
            </p:nvSpPr>
            <p:spPr>
              <a:xfrm>
                <a:off x="409052" y="2718784"/>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40"/>
              <p:cNvSpPr/>
              <p:nvPr/>
            </p:nvSpPr>
            <p:spPr>
              <a:xfrm>
                <a:off x="46318" y="4431435"/>
                <a:ext cx="201194" cy="174501"/>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40"/>
              <p:cNvSpPr/>
              <p:nvPr/>
            </p:nvSpPr>
            <p:spPr>
              <a:xfrm>
                <a:off x="486113" y="4619784"/>
                <a:ext cx="201194" cy="174501"/>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40"/>
              <p:cNvSpPr/>
              <p:nvPr/>
            </p:nvSpPr>
            <p:spPr>
              <a:xfrm>
                <a:off x="517181" y="4068702"/>
                <a:ext cx="201194" cy="17441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40"/>
              <p:cNvSpPr/>
              <p:nvPr/>
            </p:nvSpPr>
            <p:spPr>
              <a:xfrm>
                <a:off x="-126025" y="3606399"/>
                <a:ext cx="327472" cy="28252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40"/>
              <p:cNvSpPr/>
              <p:nvPr/>
            </p:nvSpPr>
            <p:spPr>
              <a:xfrm>
                <a:off x="-126025" y="2988875"/>
                <a:ext cx="327472" cy="283658"/>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40"/>
              <p:cNvSpPr/>
              <p:nvPr/>
            </p:nvSpPr>
            <p:spPr>
              <a:xfrm>
                <a:off x="-126025" y="3914595"/>
                <a:ext cx="327472" cy="282543"/>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40"/>
              <p:cNvSpPr/>
              <p:nvPr/>
            </p:nvSpPr>
            <p:spPr>
              <a:xfrm>
                <a:off x="409051" y="3606399"/>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40"/>
              <p:cNvSpPr/>
              <p:nvPr/>
            </p:nvSpPr>
            <p:spPr>
              <a:xfrm>
                <a:off x="-126025" y="3297088"/>
                <a:ext cx="327472" cy="283641"/>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40"/>
              <p:cNvSpPr/>
              <p:nvPr/>
            </p:nvSpPr>
            <p:spPr>
              <a:xfrm>
                <a:off x="1293977" y="496900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40"/>
              <p:cNvSpPr/>
              <p:nvPr/>
            </p:nvSpPr>
            <p:spPr>
              <a:xfrm>
                <a:off x="1462152" y="486935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40"/>
              <p:cNvSpPr/>
              <p:nvPr/>
            </p:nvSpPr>
            <p:spPr>
              <a:xfrm rot="-5400000">
                <a:off x="-64227" y="1648210"/>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40"/>
              <p:cNvSpPr/>
              <p:nvPr/>
            </p:nvSpPr>
            <p:spPr>
              <a:xfrm rot="-5400000">
                <a:off x="-64233" y="2060794"/>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40"/>
              <p:cNvSpPr/>
              <p:nvPr/>
            </p:nvSpPr>
            <p:spPr>
              <a:xfrm rot="-5400000">
                <a:off x="188285" y="2478327"/>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40"/>
              <p:cNvSpPr/>
              <p:nvPr/>
            </p:nvSpPr>
            <p:spPr>
              <a:xfrm rot="-5400000">
                <a:off x="14232" y="2379081"/>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40"/>
              <p:cNvSpPr/>
              <p:nvPr/>
            </p:nvSpPr>
            <p:spPr>
              <a:xfrm rot="-5400000">
                <a:off x="54598" y="1854499"/>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40"/>
              <p:cNvSpPr/>
              <p:nvPr/>
            </p:nvSpPr>
            <p:spPr>
              <a:xfrm rot="-5400000">
                <a:off x="173423" y="2060787"/>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62" name="Google Shape;1462;p40"/>
          <p:cNvGrpSpPr/>
          <p:nvPr/>
        </p:nvGrpSpPr>
        <p:grpSpPr>
          <a:xfrm>
            <a:off x="-655270" y="-422250"/>
            <a:ext cx="10626457" cy="6042461"/>
            <a:chOff x="-655270" y="-422250"/>
            <a:chExt cx="10626457" cy="6042461"/>
          </a:xfrm>
        </p:grpSpPr>
        <p:pic>
          <p:nvPicPr>
            <p:cNvPr id="1463" name="Google Shape;1463;p40"/>
            <p:cNvPicPr preferRelativeResize="0"/>
            <p:nvPr/>
          </p:nvPicPr>
          <p:blipFill rotWithShape="1">
            <a:blip r:embed="rId2">
              <a:alphaModFix/>
            </a:blip>
            <a:srcRect b="31232" l="6472" r="0" t="4396"/>
            <a:stretch/>
          </p:blipFill>
          <p:spPr>
            <a:xfrm rot="3685282">
              <a:off x="7576840" y="174528"/>
              <a:ext cx="2299167" cy="1582494"/>
            </a:xfrm>
            <a:prstGeom prst="rect">
              <a:avLst/>
            </a:prstGeom>
            <a:noFill/>
            <a:ln>
              <a:noFill/>
            </a:ln>
          </p:spPr>
        </p:pic>
        <p:pic>
          <p:nvPicPr>
            <p:cNvPr id="1464" name="Google Shape;1464;p40"/>
            <p:cNvPicPr preferRelativeResize="0"/>
            <p:nvPr/>
          </p:nvPicPr>
          <p:blipFill rotWithShape="1">
            <a:blip r:embed="rId3">
              <a:alphaModFix/>
            </a:blip>
            <a:srcRect b="21747" l="19248" r="24635" t="9343"/>
            <a:stretch/>
          </p:blipFill>
          <p:spPr>
            <a:xfrm rot="-1583665">
              <a:off x="-279067" y="3258515"/>
              <a:ext cx="1703708" cy="2092048"/>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465" name="Shape 1465"/>
        <p:cNvGrpSpPr/>
        <p:nvPr/>
      </p:nvGrpSpPr>
      <p:grpSpPr>
        <a:xfrm>
          <a:off x="0" y="0"/>
          <a:ext cx="0" cy="0"/>
          <a:chOff x="0" y="0"/>
          <a:chExt cx="0" cy="0"/>
        </a:xfrm>
      </p:grpSpPr>
      <p:grpSp>
        <p:nvGrpSpPr>
          <p:cNvPr id="1466" name="Google Shape;1466;p41"/>
          <p:cNvGrpSpPr/>
          <p:nvPr/>
        </p:nvGrpSpPr>
        <p:grpSpPr>
          <a:xfrm>
            <a:off x="-1520531" y="-479924"/>
            <a:ext cx="10914705" cy="7561406"/>
            <a:chOff x="-1520531" y="-479924"/>
            <a:chExt cx="10914705" cy="7561406"/>
          </a:xfrm>
        </p:grpSpPr>
        <p:grpSp>
          <p:nvGrpSpPr>
            <p:cNvPr id="1467" name="Google Shape;1467;p41"/>
            <p:cNvGrpSpPr/>
            <p:nvPr/>
          </p:nvGrpSpPr>
          <p:grpSpPr>
            <a:xfrm flipH="1" rot="10800000">
              <a:off x="6895449" y="-290854"/>
              <a:ext cx="2498725" cy="2732343"/>
              <a:chOff x="6895449" y="2765296"/>
              <a:chExt cx="2498725" cy="2732343"/>
            </a:xfrm>
          </p:grpSpPr>
          <p:sp>
            <p:nvSpPr>
              <p:cNvPr id="1468" name="Google Shape;1468;p41"/>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41"/>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41"/>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41"/>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41"/>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41"/>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41"/>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41"/>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41"/>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41"/>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41"/>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41"/>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41"/>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41"/>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41"/>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41"/>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41"/>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41"/>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41"/>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41"/>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41"/>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41"/>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41"/>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41"/>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41"/>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41"/>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41"/>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41"/>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41"/>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41"/>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8" name="Google Shape;1498;p41"/>
            <p:cNvGrpSpPr/>
            <p:nvPr/>
          </p:nvGrpSpPr>
          <p:grpSpPr>
            <a:xfrm rot="10800000">
              <a:off x="-1426009" y="3658414"/>
              <a:ext cx="2478457" cy="3423068"/>
              <a:chOff x="-324551" y="-11"/>
              <a:chExt cx="2478457" cy="3423068"/>
            </a:xfrm>
          </p:grpSpPr>
          <p:sp>
            <p:nvSpPr>
              <p:cNvPr id="1499" name="Google Shape;1499;p41"/>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41"/>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41"/>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41"/>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41"/>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41"/>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41"/>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41"/>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41"/>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41"/>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41"/>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41"/>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41"/>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41"/>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41"/>
              <p:cNvSpPr/>
              <p:nvPr/>
            </p:nvSpPr>
            <p:spPr>
              <a:xfrm>
                <a:off x="323283" y="326325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41"/>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41"/>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41"/>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41"/>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41"/>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41"/>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41"/>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41"/>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41"/>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41"/>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41"/>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41"/>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41"/>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41"/>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41"/>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9" name="Google Shape;1529;p41"/>
              <p:cNvGrpSpPr/>
              <p:nvPr/>
            </p:nvGrpSpPr>
            <p:grpSpPr>
              <a:xfrm>
                <a:off x="-324551" y="141096"/>
                <a:ext cx="789883" cy="1953177"/>
                <a:chOff x="2886825" y="590200"/>
                <a:chExt cx="1256975" cy="3108175"/>
              </a:xfrm>
            </p:grpSpPr>
            <p:sp>
              <p:nvSpPr>
                <p:cNvPr id="1530" name="Google Shape;1530;p41"/>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41"/>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41"/>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3" name="Google Shape;1533;p41"/>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41"/>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41"/>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41"/>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41"/>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41"/>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41"/>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41"/>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1" name="Google Shape;1541;p41"/>
            <p:cNvGrpSpPr/>
            <p:nvPr/>
          </p:nvGrpSpPr>
          <p:grpSpPr>
            <a:xfrm flipH="1" rot="10800000">
              <a:off x="-1520531" y="-479924"/>
              <a:ext cx="2941933" cy="3110486"/>
              <a:chOff x="-374481" y="3970996"/>
              <a:chExt cx="2941933" cy="3110486"/>
            </a:xfrm>
          </p:grpSpPr>
          <p:grpSp>
            <p:nvGrpSpPr>
              <p:cNvPr id="1542" name="Google Shape;1542;p41"/>
              <p:cNvGrpSpPr/>
              <p:nvPr/>
            </p:nvGrpSpPr>
            <p:grpSpPr>
              <a:xfrm rot="-5400000">
                <a:off x="-458757" y="4055272"/>
                <a:ext cx="3110486" cy="2941933"/>
                <a:chOff x="363575" y="365650"/>
                <a:chExt cx="4949850" cy="4681625"/>
              </a:xfrm>
            </p:grpSpPr>
            <p:sp>
              <p:nvSpPr>
                <p:cNvPr id="1543" name="Google Shape;1543;p41"/>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41"/>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41"/>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41"/>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41"/>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41"/>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41"/>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41"/>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41"/>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41"/>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41"/>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41"/>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41"/>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41"/>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41"/>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41"/>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41"/>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41"/>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41"/>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41"/>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41"/>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41"/>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5" name="Google Shape;1565;p41"/>
              <p:cNvGrpSpPr/>
              <p:nvPr/>
            </p:nvGrpSpPr>
            <p:grpSpPr>
              <a:xfrm rot="-5400000">
                <a:off x="-174571" y="4016084"/>
                <a:ext cx="2259868" cy="2659687"/>
                <a:chOff x="1327325" y="365650"/>
                <a:chExt cx="3596225" cy="4232475"/>
              </a:xfrm>
            </p:grpSpPr>
            <p:sp>
              <p:nvSpPr>
                <p:cNvPr id="1566" name="Google Shape;1566;p41"/>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41"/>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41"/>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41"/>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41"/>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41"/>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41"/>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4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4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4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4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4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4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4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4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4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41"/>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41"/>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41"/>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41"/>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41"/>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87" name="Google Shape;1587;p41"/>
            <p:cNvGrpSpPr/>
            <p:nvPr/>
          </p:nvGrpSpPr>
          <p:grpSpPr>
            <a:xfrm flipH="1" rot="10800000">
              <a:off x="7435898" y="3840246"/>
              <a:ext cx="1878185" cy="1451618"/>
              <a:chOff x="7508523" y="-126454"/>
              <a:chExt cx="1878185" cy="1451618"/>
            </a:xfrm>
          </p:grpSpPr>
          <p:sp>
            <p:nvSpPr>
              <p:cNvPr id="1588" name="Google Shape;1588;p41"/>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41"/>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41"/>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41"/>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41"/>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41"/>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41"/>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41"/>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41"/>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41"/>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41"/>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41"/>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41"/>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41"/>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02" name="Google Shape;1602;p41"/>
          <p:cNvGrpSpPr/>
          <p:nvPr/>
        </p:nvGrpSpPr>
        <p:grpSpPr>
          <a:xfrm>
            <a:off x="-405226" y="66249"/>
            <a:ext cx="9466721" cy="4801848"/>
            <a:chOff x="-405226" y="66249"/>
            <a:chExt cx="9466721" cy="4801848"/>
          </a:xfrm>
        </p:grpSpPr>
        <p:pic>
          <p:nvPicPr>
            <p:cNvPr id="1603" name="Google Shape;1603;p41"/>
            <p:cNvPicPr preferRelativeResize="0"/>
            <p:nvPr/>
          </p:nvPicPr>
          <p:blipFill rotWithShape="1">
            <a:blip r:embed="rId2">
              <a:alphaModFix/>
            </a:blip>
            <a:srcRect b="0" l="0" r="29612" t="0"/>
            <a:stretch/>
          </p:blipFill>
          <p:spPr>
            <a:xfrm rot="2150156">
              <a:off x="-86132" y="223454"/>
              <a:ext cx="993337" cy="1411216"/>
            </a:xfrm>
            <a:prstGeom prst="rect">
              <a:avLst/>
            </a:prstGeom>
            <a:noFill/>
            <a:ln>
              <a:noFill/>
            </a:ln>
          </p:spPr>
        </p:pic>
        <p:pic>
          <p:nvPicPr>
            <p:cNvPr id="1604" name="Google Shape;1604;p41"/>
            <p:cNvPicPr preferRelativeResize="0"/>
            <p:nvPr/>
          </p:nvPicPr>
          <p:blipFill>
            <a:blip r:embed="rId3">
              <a:alphaModFix/>
            </a:blip>
            <a:stretch>
              <a:fillRect/>
            </a:stretch>
          </p:blipFill>
          <p:spPr>
            <a:xfrm rot="385116">
              <a:off x="8122696" y="3929298"/>
              <a:ext cx="891750" cy="891750"/>
            </a:xfrm>
            <a:prstGeom prst="rect">
              <a:avLst/>
            </a:prstGeom>
            <a:noFill/>
            <a:ln>
              <a:noFill/>
            </a:ln>
          </p:spPr>
        </p:pic>
      </p:grpSp>
      <p:sp>
        <p:nvSpPr>
          <p:cNvPr id="1605" name="Google Shape;1605;p41"/>
          <p:cNvSpPr txBox="1"/>
          <p:nvPr>
            <p:ph type="title"/>
          </p:nvPr>
        </p:nvSpPr>
        <p:spPr>
          <a:xfrm>
            <a:off x="2347950" y="540000"/>
            <a:ext cx="4448100" cy="893700"/>
          </a:xfrm>
          <a:prstGeom prst="rect">
            <a:avLst/>
          </a:prstGeom>
        </p:spPr>
        <p:txBody>
          <a:bodyPr anchorCtr="0" anchor="t" bIns="91425" lIns="91425" spcFirstLastPara="1" rIns="91425" wrap="square" tIns="91425">
            <a:noAutofit/>
          </a:bodyPr>
          <a:lstStyle>
            <a:lvl1pPr lvl="0" algn="ctr">
              <a:spcBef>
                <a:spcPts val="0"/>
              </a:spcBef>
              <a:spcAft>
                <a:spcPts val="0"/>
              </a:spcAft>
              <a:buSzPts val="6000"/>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06" name="Google Shape;1606;p41"/>
          <p:cNvSpPr txBox="1"/>
          <p:nvPr>
            <p:ph idx="1" type="subTitle"/>
          </p:nvPr>
        </p:nvSpPr>
        <p:spPr>
          <a:xfrm>
            <a:off x="2347900" y="1573401"/>
            <a:ext cx="4448100" cy="11439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07" name="Google Shape;1607;p41"/>
          <p:cNvSpPr txBox="1"/>
          <p:nvPr/>
        </p:nvSpPr>
        <p:spPr>
          <a:xfrm>
            <a:off x="2099100" y="3647400"/>
            <a:ext cx="4945800" cy="55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1"/>
                </a:solidFill>
                <a:latin typeface="Manrope"/>
                <a:ea typeface="Manrope"/>
                <a:cs typeface="Manrope"/>
                <a:sym typeface="Manrope"/>
              </a:rPr>
              <a:t>CREDITS: This presentation template was created by </a:t>
            </a:r>
            <a:r>
              <a:rPr b="1" lang="en" sz="1200" u="sng">
                <a:solidFill>
                  <a:schemeClr val="hlink"/>
                </a:solidFill>
                <a:latin typeface="Manrope"/>
                <a:ea typeface="Manrope"/>
                <a:cs typeface="Manrope"/>
                <a:sym typeface="Manrope"/>
                <a:hlinkClick r:id="rId4"/>
              </a:rPr>
              <a:t>Slidesgo</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includes icons by</a:t>
            </a:r>
            <a:r>
              <a:rPr b="1" lang="en" sz="1200">
                <a:solidFill>
                  <a:schemeClr val="dk1"/>
                </a:solidFill>
                <a:latin typeface="Manrope"/>
                <a:ea typeface="Manrope"/>
                <a:cs typeface="Manrope"/>
                <a:sym typeface="Manrope"/>
              </a:rPr>
              <a:t> </a:t>
            </a:r>
            <a:r>
              <a:rPr b="1" lang="en" sz="1200" u="sng">
                <a:solidFill>
                  <a:schemeClr val="dk1"/>
                </a:solidFill>
                <a:latin typeface="Manrope"/>
                <a:ea typeface="Manrope"/>
                <a:cs typeface="Manrope"/>
                <a:sym typeface="Manrope"/>
                <a:hlinkClick r:id="rId5">
                  <a:extLst>
                    <a:ext uri="{A12FA001-AC4F-418D-AE19-62706E023703}">
                      <ahyp:hlinkClr val="tx"/>
                    </a:ext>
                  </a:extLst>
                </a:hlinkClick>
              </a:rPr>
              <a:t>Flaticon</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infographics &amp; images by </a:t>
            </a:r>
            <a:r>
              <a:rPr b="1" lang="en" sz="1200" u="sng">
                <a:solidFill>
                  <a:schemeClr val="dk1"/>
                </a:solidFill>
                <a:latin typeface="Manrope"/>
                <a:ea typeface="Manrope"/>
                <a:cs typeface="Manrope"/>
                <a:sym typeface="Manrope"/>
                <a:hlinkClick r:id="rId6">
                  <a:extLst>
                    <a:ext uri="{A12FA001-AC4F-418D-AE19-62706E023703}">
                      <ahyp:hlinkClr val="tx"/>
                    </a:ext>
                  </a:extLst>
                </a:hlinkClick>
              </a:rPr>
              <a:t>Freepik</a:t>
            </a:r>
            <a:r>
              <a:rPr b="1" lang="en" sz="1200" u="sng">
                <a:solidFill>
                  <a:schemeClr val="dk1"/>
                </a:solidFill>
                <a:latin typeface="Manrope"/>
                <a:ea typeface="Manrope"/>
                <a:cs typeface="Manrope"/>
                <a:sym typeface="Manrope"/>
              </a:rPr>
              <a:t> </a:t>
            </a:r>
            <a:endParaRPr b="1" sz="1200" u="sng">
              <a:solidFill>
                <a:schemeClr val="dk1"/>
              </a:solidFill>
              <a:latin typeface="Manrope"/>
              <a:ea typeface="Manrope"/>
              <a:cs typeface="Manrope"/>
              <a:sym typeface="Manrop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1608" name="Shape 1608"/>
        <p:cNvGrpSpPr/>
        <p:nvPr/>
      </p:nvGrpSpPr>
      <p:grpSpPr>
        <a:xfrm>
          <a:off x="0" y="0"/>
          <a:ext cx="0" cy="0"/>
          <a:chOff x="0" y="0"/>
          <a:chExt cx="0" cy="0"/>
        </a:xfrm>
      </p:grpSpPr>
      <p:grpSp>
        <p:nvGrpSpPr>
          <p:cNvPr id="1609" name="Google Shape;1609;p42"/>
          <p:cNvGrpSpPr/>
          <p:nvPr/>
        </p:nvGrpSpPr>
        <p:grpSpPr>
          <a:xfrm flipH="1" rot="10800000">
            <a:off x="-2028666" y="-244304"/>
            <a:ext cx="15057473" cy="5703079"/>
            <a:chOff x="-2028666" y="-396704"/>
            <a:chExt cx="15057473" cy="5703079"/>
          </a:xfrm>
        </p:grpSpPr>
        <p:grpSp>
          <p:nvGrpSpPr>
            <p:cNvPr id="1610" name="Google Shape;1610;p42"/>
            <p:cNvGrpSpPr/>
            <p:nvPr/>
          </p:nvGrpSpPr>
          <p:grpSpPr>
            <a:xfrm>
              <a:off x="-2028666" y="1882896"/>
              <a:ext cx="5483773" cy="3423479"/>
              <a:chOff x="-2028666" y="1882896"/>
              <a:chExt cx="5483773" cy="3423479"/>
            </a:xfrm>
          </p:grpSpPr>
          <p:sp>
            <p:nvSpPr>
              <p:cNvPr id="1611" name="Google Shape;1611;p42"/>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42"/>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42"/>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42"/>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42"/>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42"/>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42"/>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42"/>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42"/>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42"/>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42"/>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42"/>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42"/>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42"/>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42"/>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42"/>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42"/>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42"/>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42"/>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42"/>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42"/>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42"/>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42"/>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42"/>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42"/>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42"/>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42"/>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42"/>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42"/>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42"/>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42"/>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42"/>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42"/>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42"/>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42"/>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42"/>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42"/>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42"/>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42"/>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42"/>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42"/>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42"/>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42"/>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42"/>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42"/>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42"/>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42"/>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42"/>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42"/>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42"/>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42"/>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42"/>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42"/>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42"/>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42"/>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42"/>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42"/>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42"/>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42"/>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0" name="Google Shape;1670;p42"/>
            <p:cNvGrpSpPr/>
            <p:nvPr/>
          </p:nvGrpSpPr>
          <p:grpSpPr>
            <a:xfrm>
              <a:off x="7225437" y="-396704"/>
              <a:ext cx="5803371" cy="3423479"/>
              <a:chOff x="-2348263" y="1882896"/>
              <a:chExt cx="5803371" cy="3423479"/>
            </a:xfrm>
          </p:grpSpPr>
          <p:sp>
            <p:nvSpPr>
              <p:cNvPr id="1671" name="Google Shape;1671;p42"/>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42"/>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42"/>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42"/>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42"/>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42"/>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42"/>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42"/>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42"/>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42"/>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42"/>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42"/>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42"/>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42"/>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42"/>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42"/>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42"/>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42"/>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42"/>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42"/>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42"/>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42"/>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42"/>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42"/>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42"/>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42"/>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42"/>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42"/>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42"/>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42"/>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42"/>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42"/>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42"/>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42"/>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42"/>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42"/>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42"/>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42"/>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42"/>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42"/>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42"/>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42"/>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42"/>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42"/>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42"/>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42"/>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42"/>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42"/>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42"/>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42"/>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42"/>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42"/>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42"/>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42"/>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42"/>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42"/>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42"/>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42"/>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42"/>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0" name="Google Shape;1730;p42"/>
            <p:cNvGrpSpPr/>
            <p:nvPr/>
          </p:nvGrpSpPr>
          <p:grpSpPr>
            <a:xfrm>
              <a:off x="0" y="0"/>
              <a:ext cx="2525467" cy="1155154"/>
              <a:chOff x="0" y="0"/>
              <a:chExt cx="2525467" cy="1155154"/>
            </a:xfrm>
          </p:grpSpPr>
          <p:sp>
            <p:nvSpPr>
              <p:cNvPr id="1731" name="Google Shape;1731;p42"/>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42"/>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42"/>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42"/>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42"/>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42"/>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42"/>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42"/>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42"/>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42"/>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42"/>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42"/>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42"/>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42"/>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42"/>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42"/>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747" name="Google Shape;1747;p42"/>
          <p:cNvPicPr preferRelativeResize="0"/>
          <p:nvPr/>
        </p:nvPicPr>
        <p:blipFill>
          <a:blip r:embed="rId2">
            <a:alphaModFix/>
          </a:blip>
          <a:stretch>
            <a:fillRect/>
          </a:stretch>
        </p:blipFill>
        <p:spPr>
          <a:xfrm rot="385112">
            <a:off x="7989686" y="3472688"/>
            <a:ext cx="1587078" cy="1587078"/>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1748" name="Shape 1748"/>
        <p:cNvGrpSpPr/>
        <p:nvPr/>
      </p:nvGrpSpPr>
      <p:grpSpPr>
        <a:xfrm>
          <a:off x="0" y="0"/>
          <a:ext cx="0" cy="0"/>
          <a:chOff x="0" y="0"/>
          <a:chExt cx="0" cy="0"/>
        </a:xfrm>
      </p:grpSpPr>
      <p:grpSp>
        <p:nvGrpSpPr>
          <p:cNvPr id="1749" name="Google Shape;1749;p43"/>
          <p:cNvGrpSpPr/>
          <p:nvPr/>
        </p:nvGrpSpPr>
        <p:grpSpPr>
          <a:xfrm flipH="1" rot="10800000">
            <a:off x="-124215" y="-129050"/>
            <a:ext cx="9603607" cy="5473391"/>
            <a:chOff x="-124215" y="-357650"/>
            <a:chExt cx="9603607" cy="5473391"/>
          </a:xfrm>
        </p:grpSpPr>
        <p:grpSp>
          <p:nvGrpSpPr>
            <p:cNvPr id="1750" name="Google Shape;1750;p43"/>
            <p:cNvGrpSpPr/>
            <p:nvPr/>
          </p:nvGrpSpPr>
          <p:grpSpPr>
            <a:xfrm flipH="1">
              <a:off x="8000600" y="1111253"/>
              <a:ext cx="1478792" cy="4004488"/>
              <a:chOff x="-206225" y="1111253"/>
              <a:chExt cx="1478792" cy="4004488"/>
            </a:xfrm>
          </p:grpSpPr>
          <p:sp>
            <p:nvSpPr>
              <p:cNvPr id="1751" name="Google Shape;1751;p43"/>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43"/>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43"/>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43"/>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43"/>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43"/>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43"/>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43"/>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43"/>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43"/>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43"/>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43"/>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43"/>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43"/>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43"/>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43"/>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43"/>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43"/>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43"/>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43"/>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43"/>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43"/>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43"/>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43"/>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43"/>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43"/>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7" name="Google Shape;1777;p43"/>
            <p:cNvGrpSpPr/>
            <p:nvPr/>
          </p:nvGrpSpPr>
          <p:grpSpPr>
            <a:xfrm>
              <a:off x="-124215" y="32626"/>
              <a:ext cx="1207390" cy="1867482"/>
              <a:chOff x="-124215" y="32626"/>
              <a:chExt cx="1207390" cy="1867482"/>
            </a:xfrm>
          </p:grpSpPr>
          <p:sp>
            <p:nvSpPr>
              <p:cNvPr id="1778" name="Google Shape;1778;p43"/>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43"/>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43"/>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43"/>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43"/>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43"/>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43"/>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43"/>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43"/>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43"/>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43"/>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43"/>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43"/>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43"/>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43"/>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43"/>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43"/>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43"/>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43"/>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7" name="Google Shape;1797;p43"/>
            <p:cNvGrpSpPr/>
            <p:nvPr/>
          </p:nvGrpSpPr>
          <p:grpSpPr>
            <a:xfrm>
              <a:off x="5909175" y="-357650"/>
              <a:ext cx="3090347" cy="1182725"/>
              <a:chOff x="5909175" y="-357650"/>
              <a:chExt cx="3090347" cy="1182725"/>
            </a:xfrm>
          </p:grpSpPr>
          <p:sp>
            <p:nvSpPr>
              <p:cNvPr id="1798" name="Google Shape;1798;p43"/>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43"/>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43"/>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43"/>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43"/>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43"/>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43"/>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43"/>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43"/>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43"/>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43"/>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43"/>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43"/>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43"/>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43"/>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43"/>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43"/>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43"/>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43"/>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43"/>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18" name="Google Shape;1818;p43"/>
          <p:cNvGrpSpPr/>
          <p:nvPr/>
        </p:nvGrpSpPr>
        <p:grpSpPr>
          <a:xfrm>
            <a:off x="-1298242" y="-129056"/>
            <a:ext cx="10374927" cy="7138769"/>
            <a:chOff x="-1298242" y="-129056"/>
            <a:chExt cx="10374927" cy="7138769"/>
          </a:xfrm>
        </p:grpSpPr>
        <p:pic>
          <p:nvPicPr>
            <p:cNvPr id="1819" name="Google Shape;1819;p43"/>
            <p:cNvPicPr preferRelativeResize="0"/>
            <p:nvPr/>
          </p:nvPicPr>
          <p:blipFill rotWithShape="1">
            <a:blip r:embed="rId2">
              <a:alphaModFix/>
            </a:blip>
            <a:srcRect b="27092" l="0" r="0" t="0"/>
            <a:stretch/>
          </p:blipFill>
          <p:spPr>
            <a:xfrm rot="-7817080">
              <a:off x="7626378" y="203535"/>
              <a:ext cx="1316794" cy="960073"/>
            </a:xfrm>
            <a:prstGeom prst="rect">
              <a:avLst/>
            </a:prstGeom>
            <a:noFill/>
            <a:ln>
              <a:noFill/>
            </a:ln>
          </p:spPr>
        </p:pic>
        <p:pic>
          <p:nvPicPr>
            <p:cNvPr id="1820" name="Google Shape;1820;p43"/>
            <p:cNvPicPr preferRelativeResize="0"/>
            <p:nvPr/>
          </p:nvPicPr>
          <p:blipFill rotWithShape="1">
            <a:blip r:embed="rId3">
              <a:alphaModFix/>
            </a:blip>
            <a:srcRect b="16241" l="0" r="0" t="13843"/>
            <a:stretch/>
          </p:blipFill>
          <p:spPr>
            <a:xfrm rot="-3039005">
              <a:off x="-1014276" y="3895853"/>
              <a:ext cx="3250800" cy="2272822"/>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24" name="Shape 1824"/>
        <p:cNvGrpSpPr/>
        <p:nvPr/>
      </p:nvGrpSpPr>
      <p:grpSpPr>
        <a:xfrm>
          <a:off x="0" y="0"/>
          <a:ext cx="0" cy="0"/>
          <a:chOff x="0" y="0"/>
          <a:chExt cx="0" cy="0"/>
        </a:xfrm>
      </p:grpSpPr>
      <p:grpSp>
        <p:nvGrpSpPr>
          <p:cNvPr id="1825" name="Google Shape;1825;p45"/>
          <p:cNvGrpSpPr/>
          <p:nvPr/>
        </p:nvGrpSpPr>
        <p:grpSpPr>
          <a:xfrm>
            <a:off x="-374481" y="-126454"/>
            <a:ext cx="9768655" cy="7207936"/>
            <a:chOff x="-374481" y="-126454"/>
            <a:chExt cx="9768655" cy="7207936"/>
          </a:xfrm>
        </p:grpSpPr>
        <p:grpSp>
          <p:nvGrpSpPr>
            <p:cNvPr id="1826" name="Google Shape;1826;p45"/>
            <p:cNvGrpSpPr/>
            <p:nvPr/>
          </p:nvGrpSpPr>
          <p:grpSpPr>
            <a:xfrm>
              <a:off x="-324551" y="-11"/>
              <a:ext cx="2900789" cy="3300787"/>
              <a:chOff x="-324551" y="-11"/>
              <a:chExt cx="2900789" cy="3300787"/>
            </a:xfrm>
          </p:grpSpPr>
          <p:sp>
            <p:nvSpPr>
              <p:cNvPr id="1827" name="Google Shape;1827;p45"/>
              <p:cNvSpPr/>
              <p:nvPr/>
            </p:nvSpPr>
            <p:spPr>
              <a:xfrm>
                <a:off x="2454705" y="329973"/>
                <a:ext cx="121533" cy="104911"/>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8" name="Google Shape;1828;p45"/>
              <p:cNvGrpSpPr/>
              <p:nvPr/>
            </p:nvGrpSpPr>
            <p:grpSpPr>
              <a:xfrm>
                <a:off x="-324551" y="-11"/>
                <a:ext cx="2478457" cy="3300787"/>
                <a:chOff x="-324551" y="-11"/>
                <a:chExt cx="2478457" cy="3300787"/>
              </a:xfrm>
            </p:grpSpPr>
            <p:sp>
              <p:nvSpPr>
                <p:cNvPr id="1829" name="Google Shape;1829;p45"/>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45"/>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45"/>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45"/>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45"/>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45"/>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45"/>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45"/>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45"/>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45"/>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45"/>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45"/>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45"/>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45"/>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45"/>
                <p:cNvSpPr/>
                <p:nvPr/>
              </p:nvSpPr>
              <p:spPr>
                <a:xfrm>
                  <a:off x="726008" y="248130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45"/>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45"/>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45"/>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45"/>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45"/>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45"/>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45"/>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45"/>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45"/>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45"/>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45"/>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45"/>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45"/>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45"/>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45"/>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9" name="Google Shape;1859;p45"/>
                <p:cNvGrpSpPr/>
                <p:nvPr/>
              </p:nvGrpSpPr>
              <p:grpSpPr>
                <a:xfrm>
                  <a:off x="-324551" y="141096"/>
                  <a:ext cx="789883" cy="1953177"/>
                  <a:chOff x="2886825" y="590200"/>
                  <a:chExt cx="1256975" cy="3108175"/>
                </a:xfrm>
              </p:grpSpPr>
              <p:sp>
                <p:nvSpPr>
                  <p:cNvPr id="1860" name="Google Shape;1860;p45"/>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45"/>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45"/>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3" name="Google Shape;1863;p45"/>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45"/>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45"/>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45"/>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45"/>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45"/>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45"/>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45"/>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71" name="Google Shape;1871;p45"/>
            <p:cNvGrpSpPr/>
            <p:nvPr/>
          </p:nvGrpSpPr>
          <p:grpSpPr>
            <a:xfrm>
              <a:off x="6895449" y="2765296"/>
              <a:ext cx="2498725" cy="2732343"/>
              <a:chOff x="6895449" y="2765296"/>
              <a:chExt cx="2498725" cy="2732343"/>
            </a:xfrm>
          </p:grpSpPr>
          <p:sp>
            <p:nvSpPr>
              <p:cNvPr id="1872" name="Google Shape;1872;p45"/>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45"/>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45"/>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45"/>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45"/>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45"/>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45"/>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45"/>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45"/>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45"/>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45"/>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45"/>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45"/>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45"/>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45"/>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45"/>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45"/>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45"/>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45"/>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45"/>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45"/>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45"/>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45"/>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45"/>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45"/>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45"/>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45"/>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45"/>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45"/>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45"/>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2" name="Google Shape;1902;p45"/>
            <p:cNvGrpSpPr/>
            <p:nvPr/>
          </p:nvGrpSpPr>
          <p:grpSpPr>
            <a:xfrm>
              <a:off x="-374481" y="3970996"/>
              <a:ext cx="2941933" cy="3110486"/>
              <a:chOff x="-374481" y="3970996"/>
              <a:chExt cx="2941933" cy="3110486"/>
            </a:xfrm>
          </p:grpSpPr>
          <p:grpSp>
            <p:nvGrpSpPr>
              <p:cNvPr id="1903" name="Google Shape;1903;p45"/>
              <p:cNvGrpSpPr/>
              <p:nvPr/>
            </p:nvGrpSpPr>
            <p:grpSpPr>
              <a:xfrm rot="-5400000">
                <a:off x="-458757" y="4055272"/>
                <a:ext cx="3110486" cy="2941933"/>
                <a:chOff x="363575" y="365650"/>
                <a:chExt cx="4949850" cy="4681625"/>
              </a:xfrm>
            </p:grpSpPr>
            <p:sp>
              <p:nvSpPr>
                <p:cNvPr id="1904" name="Google Shape;1904;p45"/>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45"/>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45"/>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45"/>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45"/>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45"/>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45"/>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45"/>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45"/>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45"/>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45"/>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45"/>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45"/>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45"/>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45"/>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45"/>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45"/>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45"/>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45"/>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45"/>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45"/>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45"/>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6" name="Google Shape;1926;p45"/>
              <p:cNvGrpSpPr/>
              <p:nvPr/>
            </p:nvGrpSpPr>
            <p:grpSpPr>
              <a:xfrm rot="-5400000">
                <a:off x="-174571" y="4016084"/>
                <a:ext cx="2259868" cy="2659687"/>
                <a:chOff x="1327325" y="365650"/>
                <a:chExt cx="3596225" cy="4232475"/>
              </a:xfrm>
            </p:grpSpPr>
            <p:sp>
              <p:nvSpPr>
                <p:cNvPr id="1927" name="Google Shape;1927;p45"/>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45"/>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45"/>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45"/>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45"/>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45"/>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45"/>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4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45"/>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45"/>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45"/>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4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4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4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45"/>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45"/>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45"/>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45"/>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45"/>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45"/>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45"/>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48" name="Google Shape;1948;p45"/>
            <p:cNvGrpSpPr/>
            <p:nvPr/>
          </p:nvGrpSpPr>
          <p:grpSpPr>
            <a:xfrm>
              <a:off x="7508523" y="-126454"/>
              <a:ext cx="1878185" cy="1451618"/>
              <a:chOff x="7508523" y="-126454"/>
              <a:chExt cx="1878185" cy="1451618"/>
            </a:xfrm>
          </p:grpSpPr>
          <p:sp>
            <p:nvSpPr>
              <p:cNvPr id="1949" name="Google Shape;1949;p45"/>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45"/>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45"/>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45"/>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45"/>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45"/>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45"/>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45"/>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45"/>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45"/>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45"/>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45"/>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45"/>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45"/>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63" name="Google Shape;1963;p45"/>
          <p:cNvSpPr txBox="1"/>
          <p:nvPr>
            <p:ph type="ctrTitle"/>
          </p:nvPr>
        </p:nvSpPr>
        <p:spPr>
          <a:xfrm>
            <a:off x="1765200" y="1513275"/>
            <a:ext cx="5613600" cy="16032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964" name="Google Shape;1964;p45"/>
          <p:cNvSpPr txBox="1"/>
          <p:nvPr>
            <p:ph idx="1" type="subTitle"/>
          </p:nvPr>
        </p:nvSpPr>
        <p:spPr>
          <a:xfrm>
            <a:off x="2734625" y="3157325"/>
            <a:ext cx="36747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965" name="Google Shape;1965;p45"/>
          <p:cNvGrpSpPr/>
          <p:nvPr/>
        </p:nvGrpSpPr>
        <p:grpSpPr>
          <a:xfrm>
            <a:off x="-1342317" y="-932211"/>
            <a:ext cx="10570541" cy="6075710"/>
            <a:chOff x="-1342317" y="-932211"/>
            <a:chExt cx="10570541" cy="6075710"/>
          </a:xfrm>
        </p:grpSpPr>
        <p:pic>
          <p:nvPicPr>
            <p:cNvPr id="1966" name="Google Shape;1966;p45"/>
            <p:cNvPicPr preferRelativeResize="0"/>
            <p:nvPr/>
          </p:nvPicPr>
          <p:blipFill rotWithShape="1">
            <a:blip r:embed="rId2">
              <a:alphaModFix/>
            </a:blip>
            <a:srcRect b="27092" l="0" r="0" t="0"/>
            <a:stretch/>
          </p:blipFill>
          <p:spPr>
            <a:xfrm rot="-985196">
              <a:off x="7802603" y="4016887"/>
              <a:ext cx="1316795" cy="960072"/>
            </a:xfrm>
            <a:prstGeom prst="rect">
              <a:avLst/>
            </a:prstGeom>
            <a:noFill/>
            <a:ln>
              <a:noFill/>
            </a:ln>
          </p:spPr>
        </p:pic>
        <p:pic>
          <p:nvPicPr>
            <p:cNvPr id="1967" name="Google Shape;1967;p45"/>
            <p:cNvPicPr preferRelativeResize="0"/>
            <p:nvPr/>
          </p:nvPicPr>
          <p:blipFill rotWithShape="1">
            <a:blip r:embed="rId3">
              <a:alphaModFix/>
            </a:blip>
            <a:srcRect b="16241" l="0" r="0" t="13843"/>
            <a:stretch/>
          </p:blipFill>
          <p:spPr>
            <a:xfrm rot="-3039005">
              <a:off x="-1058351" y="-91172"/>
              <a:ext cx="3250800" cy="2272822"/>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68" name="Shape 1968"/>
        <p:cNvGrpSpPr/>
        <p:nvPr/>
      </p:nvGrpSpPr>
      <p:grpSpPr>
        <a:xfrm>
          <a:off x="0" y="0"/>
          <a:ext cx="0" cy="0"/>
          <a:chOff x="0" y="0"/>
          <a:chExt cx="0" cy="0"/>
        </a:xfrm>
      </p:grpSpPr>
      <p:grpSp>
        <p:nvGrpSpPr>
          <p:cNvPr id="1969" name="Google Shape;1969;p46"/>
          <p:cNvGrpSpPr/>
          <p:nvPr/>
        </p:nvGrpSpPr>
        <p:grpSpPr>
          <a:xfrm>
            <a:off x="-2028666" y="-396704"/>
            <a:ext cx="15057473" cy="5703079"/>
            <a:chOff x="-2028666" y="-396704"/>
            <a:chExt cx="15057473" cy="5703079"/>
          </a:xfrm>
        </p:grpSpPr>
        <p:grpSp>
          <p:nvGrpSpPr>
            <p:cNvPr id="1970" name="Google Shape;1970;p46"/>
            <p:cNvGrpSpPr/>
            <p:nvPr/>
          </p:nvGrpSpPr>
          <p:grpSpPr>
            <a:xfrm>
              <a:off x="-2028666" y="1882896"/>
              <a:ext cx="5483773" cy="3423479"/>
              <a:chOff x="-2028666" y="1882896"/>
              <a:chExt cx="5483773" cy="3423479"/>
            </a:xfrm>
          </p:grpSpPr>
          <p:sp>
            <p:nvSpPr>
              <p:cNvPr id="1971" name="Google Shape;1971;p46"/>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46"/>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46"/>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46"/>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46"/>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46"/>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46"/>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46"/>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46"/>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46"/>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46"/>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46"/>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46"/>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46"/>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46"/>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46"/>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46"/>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46"/>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46"/>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46"/>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46"/>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46"/>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46"/>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46"/>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46"/>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46"/>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46"/>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46"/>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46"/>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46"/>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46"/>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46"/>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46"/>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46"/>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46"/>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46"/>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46"/>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46"/>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46"/>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46"/>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46"/>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46"/>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46"/>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46"/>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46"/>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46"/>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46"/>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46"/>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46"/>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46"/>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46"/>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46"/>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46"/>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46"/>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46"/>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46"/>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46"/>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46"/>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46"/>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0" name="Google Shape;2030;p46"/>
            <p:cNvGrpSpPr/>
            <p:nvPr/>
          </p:nvGrpSpPr>
          <p:grpSpPr>
            <a:xfrm>
              <a:off x="7225437" y="-396704"/>
              <a:ext cx="5803371" cy="3423479"/>
              <a:chOff x="-2348263" y="1882896"/>
              <a:chExt cx="5803371" cy="3423479"/>
            </a:xfrm>
          </p:grpSpPr>
          <p:sp>
            <p:nvSpPr>
              <p:cNvPr id="2031" name="Google Shape;2031;p46"/>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46"/>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46"/>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46"/>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46"/>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46"/>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46"/>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46"/>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46"/>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46"/>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46"/>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46"/>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46"/>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46"/>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46"/>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46"/>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46"/>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46"/>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46"/>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46"/>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46"/>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46"/>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46"/>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46"/>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46"/>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46"/>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46"/>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46"/>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46"/>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46"/>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46"/>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46"/>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46"/>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46"/>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46"/>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46"/>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46"/>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46"/>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46"/>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46"/>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46"/>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46"/>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46"/>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46"/>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46"/>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46"/>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46"/>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46"/>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46"/>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46"/>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46"/>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46"/>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46"/>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46"/>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46"/>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46"/>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46"/>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46"/>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46"/>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0" name="Google Shape;2090;p46"/>
            <p:cNvGrpSpPr/>
            <p:nvPr/>
          </p:nvGrpSpPr>
          <p:grpSpPr>
            <a:xfrm>
              <a:off x="0" y="0"/>
              <a:ext cx="2525467" cy="1155154"/>
              <a:chOff x="0" y="0"/>
              <a:chExt cx="2525467" cy="1155154"/>
            </a:xfrm>
          </p:grpSpPr>
          <p:sp>
            <p:nvSpPr>
              <p:cNvPr id="2091" name="Google Shape;2091;p46"/>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46"/>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46"/>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46"/>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46"/>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46"/>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46"/>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46"/>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46"/>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46"/>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46"/>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46"/>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46"/>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46"/>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46"/>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46"/>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07" name="Google Shape;2107;p46"/>
          <p:cNvGrpSpPr/>
          <p:nvPr/>
        </p:nvGrpSpPr>
        <p:grpSpPr>
          <a:xfrm>
            <a:off x="-989428" y="-354917"/>
            <a:ext cx="10390893" cy="7697871"/>
            <a:chOff x="-989428" y="-354917"/>
            <a:chExt cx="10390893" cy="7697871"/>
          </a:xfrm>
        </p:grpSpPr>
        <p:pic>
          <p:nvPicPr>
            <p:cNvPr id="2108" name="Google Shape;2108;p46"/>
            <p:cNvPicPr preferRelativeResize="0"/>
            <p:nvPr/>
          </p:nvPicPr>
          <p:blipFill>
            <a:blip r:embed="rId2">
              <a:alphaModFix/>
            </a:blip>
            <a:stretch>
              <a:fillRect/>
            </a:stretch>
          </p:blipFill>
          <p:spPr>
            <a:xfrm rot="-8366432">
              <a:off x="7836502" y="-88696"/>
              <a:ext cx="1298742" cy="1298742"/>
            </a:xfrm>
            <a:prstGeom prst="rect">
              <a:avLst/>
            </a:prstGeom>
            <a:noFill/>
            <a:ln>
              <a:noFill/>
            </a:ln>
          </p:spPr>
        </p:pic>
        <p:pic>
          <p:nvPicPr>
            <p:cNvPr id="2109" name="Google Shape;2109;p46"/>
            <p:cNvPicPr preferRelativeResize="0"/>
            <p:nvPr/>
          </p:nvPicPr>
          <p:blipFill rotWithShape="1">
            <a:blip r:embed="rId3">
              <a:alphaModFix/>
            </a:blip>
            <a:srcRect b="17294" l="0" r="0" t="12371"/>
            <a:stretch/>
          </p:blipFill>
          <p:spPr>
            <a:xfrm flipH="1" rot="-7534173">
              <a:off x="-698083" y="3694317"/>
              <a:ext cx="3789110" cy="2664974"/>
            </a:xfrm>
            <a:prstGeom prst="rect">
              <a:avLst/>
            </a:prstGeom>
            <a:noFill/>
            <a:ln>
              <a:noFill/>
            </a:ln>
          </p:spPr>
        </p:pic>
      </p:grpSp>
      <p:sp>
        <p:nvSpPr>
          <p:cNvPr id="2110" name="Google Shape;2110;p46"/>
          <p:cNvSpPr txBox="1"/>
          <p:nvPr>
            <p:ph type="title"/>
          </p:nvPr>
        </p:nvSpPr>
        <p:spPr>
          <a:xfrm>
            <a:off x="2038200" y="2307325"/>
            <a:ext cx="50676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11" name="Google Shape;2111;p46"/>
          <p:cNvSpPr txBox="1"/>
          <p:nvPr>
            <p:ph hasCustomPrompt="1" idx="2" type="title"/>
          </p:nvPr>
        </p:nvSpPr>
        <p:spPr>
          <a:xfrm>
            <a:off x="3909900" y="1400063"/>
            <a:ext cx="1324200" cy="8418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6000"/>
              <a:buNone/>
              <a:defRPr sz="5000">
                <a:latin typeface="Archivo ExtraBold"/>
                <a:ea typeface="Archivo ExtraBold"/>
                <a:cs typeface="Archivo ExtraBold"/>
                <a:sym typeface="Archivo ExtraBold"/>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112" name="Google Shape;2112;p46"/>
          <p:cNvSpPr txBox="1"/>
          <p:nvPr>
            <p:ph idx="1" type="subTitle"/>
          </p:nvPr>
        </p:nvSpPr>
        <p:spPr>
          <a:xfrm>
            <a:off x="2509100" y="3225350"/>
            <a:ext cx="4125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13" name="Shape 2113"/>
        <p:cNvGrpSpPr/>
        <p:nvPr/>
      </p:nvGrpSpPr>
      <p:grpSpPr>
        <a:xfrm>
          <a:off x="0" y="0"/>
          <a:ext cx="0" cy="0"/>
          <a:chOff x="0" y="0"/>
          <a:chExt cx="0" cy="0"/>
        </a:xfrm>
      </p:grpSpPr>
      <p:sp>
        <p:nvSpPr>
          <p:cNvPr id="2114" name="Google Shape;2114;p4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15" name="Google Shape;2115;p47"/>
          <p:cNvSpPr txBox="1"/>
          <p:nvPr>
            <p:ph idx="1" type="body"/>
          </p:nvPr>
        </p:nvSpPr>
        <p:spPr>
          <a:xfrm>
            <a:off x="720000" y="1151425"/>
            <a:ext cx="7704000" cy="405900"/>
          </a:xfrm>
          <a:prstGeom prst="rect">
            <a:avLst/>
          </a:prstGeom>
        </p:spPr>
        <p:txBody>
          <a:bodyPr anchorCtr="0" anchor="t" bIns="91425" lIns="91425" spcFirstLastPara="1" rIns="91425" wrap="square" tIns="91425">
            <a:noAutofit/>
          </a:bodyPr>
          <a:lstStyle>
            <a:lvl1pPr indent="-279400" lvl="0" marL="457200" algn="ctr">
              <a:spcBef>
                <a:spcPts val="0"/>
              </a:spcBef>
              <a:spcAft>
                <a:spcPts val="0"/>
              </a:spcAft>
              <a:buSzPts val="800"/>
              <a:buFont typeface="Nunito Light"/>
              <a:buChar char="●"/>
              <a:defRPr/>
            </a:lvl1pPr>
            <a:lvl2pPr indent="-304800" lvl="1" marL="914400" algn="ctr">
              <a:spcBef>
                <a:spcPts val="0"/>
              </a:spcBef>
              <a:spcAft>
                <a:spcPts val="0"/>
              </a:spcAft>
              <a:buSzPts val="1200"/>
              <a:buFont typeface="Nunito Light"/>
              <a:buChar char="○"/>
              <a:defRPr/>
            </a:lvl2pPr>
            <a:lvl3pPr indent="-304800" lvl="2" marL="1371600" algn="ctr">
              <a:lnSpc>
                <a:spcPct val="115000"/>
              </a:lnSpc>
              <a:spcBef>
                <a:spcPts val="0"/>
              </a:spcBef>
              <a:spcAft>
                <a:spcPts val="0"/>
              </a:spcAft>
              <a:buSzPts val="1200"/>
              <a:buFont typeface="Nunito Light"/>
              <a:buChar char="■"/>
              <a:defRPr/>
            </a:lvl3pPr>
            <a:lvl4pPr indent="-304800" lvl="3" marL="1828800" algn="ctr">
              <a:lnSpc>
                <a:spcPct val="115000"/>
              </a:lnSpc>
              <a:spcBef>
                <a:spcPts val="0"/>
              </a:spcBef>
              <a:spcAft>
                <a:spcPts val="0"/>
              </a:spcAft>
              <a:buSzPts val="1200"/>
              <a:buFont typeface="Nunito Light"/>
              <a:buChar char="●"/>
              <a:defRPr/>
            </a:lvl4pPr>
            <a:lvl5pPr indent="-304800" lvl="4" marL="2286000" algn="ctr">
              <a:lnSpc>
                <a:spcPct val="115000"/>
              </a:lnSpc>
              <a:spcBef>
                <a:spcPts val="0"/>
              </a:spcBef>
              <a:spcAft>
                <a:spcPts val="0"/>
              </a:spcAft>
              <a:buSzPts val="1200"/>
              <a:buFont typeface="Nunito Light"/>
              <a:buChar char="○"/>
              <a:defRPr/>
            </a:lvl5pPr>
            <a:lvl6pPr indent="-304800" lvl="5" marL="2743200" algn="ctr">
              <a:lnSpc>
                <a:spcPct val="115000"/>
              </a:lnSpc>
              <a:spcBef>
                <a:spcPts val="0"/>
              </a:spcBef>
              <a:spcAft>
                <a:spcPts val="0"/>
              </a:spcAft>
              <a:buSzPts val="1200"/>
              <a:buFont typeface="Nunito Light"/>
              <a:buChar char="■"/>
              <a:defRPr/>
            </a:lvl6pPr>
            <a:lvl7pPr indent="-304800" lvl="6" marL="3200400" algn="ctr">
              <a:lnSpc>
                <a:spcPct val="115000"/>
              </a:lnSpc>
              <a:spcBef>
                <a:spcPts val="0"/>
              </a:spcBef>
              <a:spcAft>
                <a:spcPts val="0"/>
              </a:spcAft>
              <a:buSzPts val="1200"/>
              <a:buFont typeface="Nunito Light"/>
              <a:buChar char="●"/>
              <a:defRPr/>
            </a:lvl7pPr>
            <a:lvl8pPr indent="-304800" lvl="7" marL="3657600" algn="ctr">
              <a:lnSpc>
                <a:spcPct val="115000"/>
              </a:lnSpc>
              <a:spcBef>
                <a:spcPts val="0"/>
              </a:spcBef>
              <a:spcAft>
                <a:spcPts val="0"/>
              </a:spcAft>
              <a:buSzPts val="1200"/>
              <a:buFont typeface="Nunito Light"/>
              <a:buChar char="○"/>
              <a:defRPr/>
            </a:lvl8pPr>
            <a:lvl9pPr indent="-304800" lvl="8" marL="4114800" algn="ctr">
              <a:lnSpc>
                <a:spcPct val="115000"/>
              </a:lnSpc>
              <a:spcBef>
                <a:spcPts val="0"/>
              </a:spcBef>
              <a:spcAft>
                <a:spcPts val="0"/>
              </a:spcAft>
              <a:buSzPts val="1200"/>
              <a:buFont typeface="Nunito Light"/>
              <a:buChar char="■"/>
              <a:defRPr/>
            </a:lvl9pPr>
          </a:lstStyle>
          <a:p/>
        </p:txBody>
      </p:sp>
      <p:grpSp>
        <p:nvGrpSpPr>
          <p:cNvPr id="2116" name="Google Shape;2116;p47"/>
          <p:cNvGrpSpPr/>
          <p:nvPr/>
        </p:nvGrpSpPr>
        <p:grpSpPr>
          <a:xfrm>
            <a:off x="-456006" y="-159619"/>
            <a:ext cx="9860098" cy="2667350"/>
            <a:chOff x="-456006" y="-159619"/>
            <a:chExt cx="9860098" cy="2667350"/>
          </a:xfrm>
        </p:grpSpPr>
        <p:grpSp>
          <p:nvGrpSpPr>
            <p:cNvPr id="2117" name="Google Shape;2117;p47"/>
            <p:cNvGrpSpPr/>
            <p:nvPr/>
          </p:nvGrpSpPr>
          <p:grpSpPr>
            <a:xfrm>
              <a:off x="8414533" y="-159619"/>
              <a:ext cx="989559" cy="1934712"/>
              <a:chOff x="8414533" y="-159619"/>
              <a:chExt cx="989559" cy="1934712"/>
            </a:xfrm>
          </p:grpSpPr>
          <p:sp>
            <p:nvSpPr>
              <p:cNvPr id="2118" name="Google Shape;2118;p47"/>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47"/>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47"/>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47"/>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47"/>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47"/>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47"/>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47"/>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47"/>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47"/>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47"/>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47"/>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0" name="Google Shape;2130;p47"/>
            <p:cNvGrpSpPr/>
            <p:nvPr/>
          </p:nvGrpSpPr>
          <p:grpSpPr>
            <a:xfrm rot="-5400000">
              <a:off x="-1088256" y="813220"/>
              <a:ext cx="2326761" cy="1062260"/>
              <a:chOff x="1717200" y="1713050"/>
              <a:chExt cx="3856083" cy="1760750"/>
            </a:xfrm>
          </p:grpSpPr>
          <p:sp>
            <p:nvSpPr>
              <p:cNvPr id="2131" name="Google Shape;2131;p47"/>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47"/>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47"/>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47"/>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47"/>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47"/>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47"/>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47"/>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47"/>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47"/>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47"/>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47"/>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47"/>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47"/>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47"/>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146" name="Google Shape;2146;p47"/>
          <p:cNvPicPr preferRelativeResize="0"/>
          <p:nvPr/>
        </p:nvPicPr>
        <p:blipFill rotWithShape="1">
          <a:blip r:embed="rId2">
            <a:alphaModFix/>
          </a:blip>
          <a:srcRect b="0" l="0" r="28010" t="0"/>
          <a:stretch/>
        </p:blipFill>
        <p:spPr>
          <a:xfrm rot="-9007818">
            <a:off x="161605" y="271596"/>
            <a:ext cx="578169" cy="80313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47" name="Shape 2147"/>
        <p:cNvGrpSpPr/>
        <p:nvPr/>
      </p:nvGrpSpPr>
      <p:grpSpPr>
        <a:xfrm>
          <a:off x="0" y="0"/>
          <a:ext cx="0" cy="0"/>
          <a:chOff x="0" y="0"/>
          <a:chExt cx="0" cy="0"/>
        </a:xfrm>
      </p:grpSpPr>
      <p:sp>
        <p:nvSpPr>
          <p:cNvPr id="2148" name="Google Shape;2148;p4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49" name="Google Shape;2149;p48"/>
          <p:cNvSpPr txBox="1"/>
          <p:nvPr>
            <p:ph idx="1" type="subTitle"/>
          </p:nvPr>
        </p:nvSpPr>
        <p:spPr>
          <a:xfrm>
            <a:off x="4725909"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2800"/>
              <a:buChar char="○"/>
              <a:defRPr sz="2800"/>
            </a:lvl2pPr>
            <a:lvl3pPr lvl="2" algn="ctr">
              <a:lnSpc>
                <a:spcPct val="115000"/>
              </a:lnSpc>
              <a:spcBef>
                <a:spcPts val="0"/>
              </a:spcBef>
              <a:spcAft>
                <a:spcPts val="0"/>
              </a:spcAft>
              <a:buSzPts val="2800"/>
              <a:buChar char="■"/>
              <a:defRPr sz="2800"/>
            </a:lvl3pPr>
            <a:lvl4pPr lvl="3" algn="ctr">
              <a:lnSpc>
                <a:spcPct val="115000"/>
              </a:lnSpc>
              <a:spcBef>
                <a:spcPts val="0"/>
              </a:spcBef>
              <a:spcAft>
                <a:spcPts val="0"/>
              </a:spcAft>
              <a:buSzPts val="2800"/>
              <a:buChar char="●"/>
              <a:defRPr sz="2800"/>
            </a:lvl4pPr>
            <a:lvl5pPr lvl="4" algn="ctr">
              <a:lnSpc>
                <a:spcPct val="115000"/>
              </a:lnSpc>
              <a:spcBef>
                <a:spcPts val="0"/>
              </a:spcBef>
              <a:spcAft>
                <a:spcPts val="0"/>
              </a:spcAft>
              <a:buSzPts val="2800"/>
              <a:buChar char="○"/>
              <a:defRPr sz="2800"/>
            </a:lvl5pPr>
            <a:lvl6pPr lvl="5" algn="ctr">
              <a:lnSpc>
                <a:spcPct val="115000"/>
              </a:lnSpc>
              <a:spcBef>
                <a:spcPts val="0"/>
              </a:spcBef>
              <a:spcAft>
                <a:spcPts val="0"/>
              </a:spcAft>
              <a:buSzPts val="2800"/>
              <a:buChar char="■"/>
              <a:defRPr sz="2800"/>
            </a:lvl6pPr>
            <a:lvl7pPr lvl="6" algn="ctr">
              <a:lnSpc>
                <a:spcPct val="115000"/>
              </a:lnSpc>
              <a:spcBef>
                <a:spcPts val="0"/>
              </a:spcBef>
              <a:spcAft>
                <a:spcPts val="0"/>
              </a:spcAft>
              <a:buSzPts val="2800"/>
              <a:buChar char="●"/>
              <a:defRPr sz="2800"/>
            </a:lvl7pPr>
            <a:lvl8pPr lvl="7" algn="ctr">
              <a:lnSpc>
                <a:spcPct val="115000"/>
              </a:lnSpc>
              <a:spcBef>
                <a:spcPts val="0"/>
              </a:spcBef>
              <a:spcAft>
                <a:spcPts val="0"/>
              </a:spcAft>
              <a:buSzPts val="2800"/>
              <a:buChar char="○"/>
              <a:defRPr sz="2800"/>
            </a:lvl8pPr>
            <a:lvl9pPr lvl="8" algn="ctr">
              <a:lnSpc>
                <a:spcPct val="115000"/>
              </a:lnSpc>
              <a:spcBef>
                <a:spcPts val="0"/>
              </a:spcBef>
              <a:spcAft>
                <a:spcPts val="0"/>
              </a:spcAft>
              <a:buSzPts val="2800"/>
              <a:buChar char="■"/>
              <a:defRPr sz="2800"/>
            </a:lvl9pPr>
          </a:lstStyle>
          <a:p/>
        </p:txBody>
      </p:sp>
      <p:sp>
        <p:nvSpPr>
          <p:cNvPr id="2150" name="Google Shape;2150;p48"/>
          <p:cNvSpPr txBox="1"/>
          <p:nvPr>
            <p:ph idx="2" type="subTitle"/>
          </p:nvPr>
        </p:nvSpPr>
        <p:spPr>
          <a:xfrm>
            <a:off x="719988"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1400"/>
              <a:buChar char="○"/>
              <a:defRPr sz="2800"/>
            </a:lvl2pPr>
            <a:lvl3pPr lvl="2" algn="ctr">
              <a:lnSpc>
                <a:spcPct val="115000"/>
              </a:lnSpc>
              <a:spcBef>
                <a:spcPts val="0"/>
              </a:spcBef>
              <a:spcAft>
                <a:spcPts val="0"/>
              </a:spcAft>
              <a:buSzPts val="1400"/>
              <a:buChar char="■"/>
              <a:defRPr sz="2800"/>
            </a:lvl3pPr>
            <a:lvl4pPr lvl="3" algn="ctr">
              <a:lnSpc>
                <a:spcPct val="115000"/>
              </a:lnSpc>
              <a:spcBef>
                <a:spcPts val="0"/>
              </a:spcBef>
              <a:spcAft>
                <a:spcPts val="0"/>
              </a:spcAft>
              <a:buSzPts val="1400"/>
              <a:buChar char="●"/>
              <a:defRPr sz="2800"/>
            </a:lvl4pPr>
            <a:lvl5pPr lvl="4" algn="ctr">
              <a:lnSpc>
                <a:spcPct val="115000"/>
              </a:lnSpc>
              <a:spcBef>
                <a:spcPts val="0"/>
              </a:spcBef>
              <a:spcAft>
                <a:spcPts val="0"/>
              </a:spcAft>
              <a:buSzPts val="1400"/>
              <a:buChar char="○"/>
              <a:defRPr sz="2800"/>
            </a:lvl5pPr>
            <a:lvl6pPr lvl="5" algn="ctr">
              <a:lnSpc>
                <a:spcPct val="115000"/>
              </a:lnSpc>
              <a:spcBef>
                <a:spcPts val="0"/>
              </a:spcBef>
              <a:spcAft>
                <a:spcPts val="0"/>
              </a:spcAft>
              <a:buSzPts val="1400"/>
              <a:buChar char="■"/>
              <a:defRPr sz="2800"/>
            </a:lvl6pPr>
            <a:lvl7pPr lvl="6" algn="ctr">
              <a:lnSpc>
                <a:spcPct val="115000"/>
              </a:lnSpc>
              <a:spcBef>
                <a:spcPts val="0"/>
              </a:spcBef>
              <a:spcAft>
                <a:spcPts val="0"/>
              </a:spcAft>
              <a:buSzPts val="1400"/>
              <a:buChar char="●"/>
              <a:defRPr sz="2800"/>
            </a:lvl7pPr>
            <a:lvl8pPr lvl="7" algn="ctr">
              <a:lnSpc>
                <a:spcPct val="115000"/>
              </a:lnSpc>
              <a:spcBef>
                <a:spcPts val="0"/>
              </a:spcBef>
              <a:spcAft>
                <a:spcPts val="0"/>
              </a:spcAft>
              <a:buSzPts val="1400"/>
              <a:buChar char="○"/>
              <a:defRPr sz="2800"/>
            </a:lvl8pPr>
            <a:lvl9pPr lvl="8" algn="ctr">
              <a:lnSpc>
                <a:spcPct val="115000"/>
              </a:lnSpc>
              <a:spcBef>
                <a:spcPts val="0"/>
              </a:spcBef>
              <a:spcAft>
                <a:spcPts val="0"/>
              </a:spcAft>
              <a:buSzPts val="1400"/>
              <a:buChar char="■"/>
              <a:defRPr sz="2800"/>
            </a:lvl9pPr>
          </a:lstStyle>
          <a:p/>
        </p:txBody>
      </p:sp>
      <p:sp>
        <p:nvSpPr>
          <p:cNvPr id="2151" name="Google Shape;2151;p48"/>
          <p:cNvSpPr txBox="1"/>
          <p:nvPr>
            <p:ph idx="3" type="subTitle"/>
          </p:nvPr>
        </p:nvSpPr>
        <p:spPr>
          <a:xfrm>
            <a:off x="719988"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sp>
        <p:nvSpPr>
          <p:cNvPr id="2152" name="Google Shape;2152;p48"/>
          <p:cNvSpPr txBox="1"/>
          <p:nvPr>
            <p:ph idx="4" type="subTitle"/>
          </p:nvPr>
        </p:nvSpPr>
        <p:spPr>
          <a:xfrm>
            <a:off x="4725904"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grpSp>
        <p:nvGrpSpPr>
          <p:cNvPr id="2153" name="Google Shape;2153;p48"/>
          <p:cNvGrpSpPr/>
          <p:nvPr/>
        </p:nvGrpSpPr>
        <p:grpSpPr>
          <a:xfrm>
            <a:off x="169576" y="-122057"/>
            <a:ext cx="9474926" cy="5773556"/>
            <a:chOff x="169576" y="-122057"/>
            <a:chExt cx="9474926" cy="5773556"/>
          </a:xfrm>
        </p:grpSpPr>
        <p:grpSp>
          <p:nvGrpSpPr>
            <p:cNvPr id="2154" name="Google Shape;2154;p48"/>
            <p:cNvGrpSpPr/>
            <p:nvPr/>
          </p:nvGrpSpPr>
          <p:grpSpPr>
            <a:xfrm rot="-5400000">
              <a:off x="6959583" y="2966579"/>
              <a:ext cx="1596342" cy="3773497"/>
              <a:chOff x="-206225" y="1551945"/>
              <a:chExt cx="1596342" cy="3773497"/>
            </a:xfrm>
          </p:grpSpPr>
          <p:sp>
            <p:nvSpPr>
              <p:cNvPr id="2155" name="Google Shape;2155;p48"/>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48"/>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48"/>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48"/>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48"/>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48"/>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48"/>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48"/>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48"/>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48"/>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48"/>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48"/>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48"/>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48"/>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48"/>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48"/>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48"/>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48"/>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48"/>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48"/>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48"/>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48"/>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48"/>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48"/>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48"/>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48"/>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1" name="Google Shape;2181;p48"/>
            <p:cNvGrpSpPr/>
            <p:nvPr/>
          </p:nvGrpSpPr>
          <p:grpSpPr>
            <a:xfrm rot="-696">
              <a:off x="169576" y="-121861"/>
              <a:ext cx="1929403" cy="1026442"/>
              <a:chOff x="1489774" y="1713050"/>
              <a:chExt cx="3908048" cy="2079502"/>
            </a:xfrm>
          </p:grpSpPr>
          <p:sp>
            <p:nvSpPr>
              <p:cNvPr id="2182" name="Google Shape;2182;p48"/>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48"/>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48"/>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48"/>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48"/>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48"/>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48"/>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48"/>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48"/>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48"/>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48"/>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48"/>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48"/>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48"/>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48"/>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197" name="Google Shape;2197;p48"/>
          <p:cNvPicPr preferRelativeResize="0"/>
          <p:nvPr/>
        </p:nvPicPr>
        <p:blipFill rotWithShape="1">
          <a:blip r:embed="rId2">
            <a:alphaModFix/>
          </a:blip>
          <a:srcRect b="27092" l="0" r="0" t="0"/>
          <a:stretch/>
        </p:blipFill>
        <p:spPr>
          <a:xfrm rot="5399901">
            <a:off x="-62310" y="224204"/>
            <a:ext cx="1037800" cy="75664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98" name="Shape 2198"/>
        <p:cNvGrpSpPr/>
        <p:nvPr/>
      </p:nvGrpSpPr>
      <p:grpSpPr>
        <a:xfrm>
          <a:off x="0" y="0"/>
          <a:ext cx="0" cy="0"/>
          <a:chOff x="0" y="0"/>
          <a:chExt cx="0" cy="0"/>
        </a:xfrm>
      </p:grpSpPr>
      <p:sp>
        <p:nvSpPr>
          <p:cNvPr id="2199" name="Google Shape;2199;p4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2200" name="Google Shape;2200;p49"/>
          <p:cNvGrpSpPr/>
          <p:nvPr/>
        </p:nvGrpSpPr>
        <p:grpSpPr>
          <a:xfrm>
            <a:off x="-145710" y="1386445"/>
            <a:ext cx="9383341" cy="3832482"/>
            <a:chOff x="-145710" y="1386445"/>
            <a:chExt cx="9383341" cy="3832482"/>
          </a:xfrm>
        </p:grpSpPr>
        <p:grpSp>
          <p:nvGrpSpPr>
            <p:cNvPr id="2201" name="Google Shape;2201;p49"/>
            <p:cNvGrpSpPr/>
            <p:nvPr/>
          </p:nvGrpSpPr>
          <p:grpSpPr>
            <a:xfrm>
              <a:off x="-145710" y="1386445"/>
              <a:ext cx="736979" cy="1645115"/>
              <a:chOff x="-145710" y="1386445"/>
              <a:chExt cx="736979" cy="1645115"/>
            </a:xfrm>
          </p:grpSpPr>
          <p:grpSp>
            <p:nvGrpSpPr>
              <p:cNvPr id="2202" name="Google Shape;2202;p49"/>
              <p:cNvGrpSpPr/>
              <p:nvPr/>
            </p:nvGrpSpPr>
            <p:grpSpPr>
              <a:xfrm>
                <a:off x="-145710" y="1824882"/>
                <a:ext cx="736979" cy="1206678"/>
                <a:chOff x="-145710" y="-63843"/>
                <a:chExt cx="736979" cy="1206678"/>
              </a:xfrm>
            </p:grpSpPr>
            <p:sp>
              <p:nvSpPr>
                <p:cNvPr id="2203" name="Google Shape;2203;p49"/>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49"/>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49"/>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49"/>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49"/>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49"/>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49"/>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49"/>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49"/>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2" name="Google Shape;2212;p49"/>
              <p:cNvGrpSpPr/>
              <p:nvPr/>
            </p:nvGrpSpPr>
            <p:grpSpPr>
              <a:xfrm>
                <a:off x="-23637" y="1386445"/>
                <a:ext cx="358448" cy="487220"/>
                <a:chOff x="-19537" y="-63843"/>
                <a:chExt cx="358448" cy="487220"/>
              </a:xfrm>
            </p:grpSpPr>
            <p:sp>
              <p:nvSpPr>
                <p:cNvPr id="2213" name="Google Shape;2213;p49"/>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49"/>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15" name="Google Shape;2215;p49"/>
            <p:cNvGrpSpPr/>
            <p:nvPr/>
          </p:nvGrpSpPr>
          <p:grpSpPr>
            <a:xfrm>
              <a:off x="7623926" y="4379978"/>
              <a:ext cx="1613705" cy="838949"/>
              <a:chOff x="7623926" y="4379978"/>
              <a:chExt cx="1613705" cy="838949"/>
            </a:xfrm>
          </p:grpSpPr>
          <p:sp>
            <p:nvSpPr>
              <p:cNvPr id="2216" name="Google Shape;2216;p49"/>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49"/>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49"/>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49"/>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49"/>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49"/>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49"/>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49"/>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49"/>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49"/>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49"/>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49"/>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49"/>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49"/>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230" name="Google Shape;2230;p49"/>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31" name="Shape 2231"/>
        <p:cNvGrpSpPr/>
        <p:nvPr/>
      </p:nvGrpSpPr>
      <p:grpSpPr>
        <a:xfrm>
          <a:off x="0" y="0"/>
          <a:ext cx="0" cy="0"/>
          <a:chOff x="0" y="0"/>
          <a:chExt cx="0" cy="0"/>
        </a:xfrm>
      </p:grpSpPr>
      <p:sp>
        <p:nvSpPr>
          <p:cNvPr id="2232" name="Google Shape;2232;p50"/>
          <p:cNvSpPr txBox="1"/>
          <p:nvPr>
            <p:ph type="title"/>
          </p:nvPr>
        </p:nvSpPr>
        <p:spPr>
          <a:xfrm>
            <a:off x="720000" y="448056"/>
            <a:ext cx="77109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33" name="Google Shape;2233;p50"/>
          <p:cNvSpPr txBox="1"/>
          <p:nvPr>
            <p:ph idx="1" type="subTitle"/>
          </p:nvPr>
        </p:nvSpPr>
        <p:spPr>
          <a:xfrm>
            <a:off x="1163950" y="1378750"/>
            <a:ext cx="6823200" cy="30321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Nunito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0"/>
              </a:spcBef>
              <a:spcAft>
                <a:spcPts val="0"/>
              </a:spcAft>
              <a:buClr>
                <a:srgbClr val="E76A28"/>
              </a:buClr>
              <a:buSzPts val="1500"/>
              <a:buFont typeface="Nunito Light"/>
              <a:buChar char="■"/>
              <a:defRPr/>
            </a:lvl3pPr>
            <a:lvl4pPr lvl="3" algn="ctr">
              <a:lnSpc>
                <a:spcPct val="100000"/>
              </a:lnSpc>
              <a:spcBef>
                <a:spcPts val="0"/>
              </a:spcBef>
              <a:spcAft>
                <a:spcPts val="0"/>
              </a:spcAft>
              <a:buClr>
                <a:srgbClr val="E76A28"/>
              </a:buClr>
              <a:buSzPts val="1500"/>
              <a:buFont typeface="Nunito Light"/>
              <a:buChar char="●"/>
              <a:defRPr/>
            </a:lvl4pPr>
            <a:lvl5pPr lvl="4" algn="ctr">
              <a:lnSpc>
                <a:spcPct val="100000"/>
              </a:lnSpc>
              <a:spcBef>
                <a:spcPts val="0"/>
              </a:spcBef>
              <a:spcAft>
                <a:spcPts val="0"/>
              </a:spcAft>
              <a:buClr>
                <a:srgbClr val="E76A28"/>
              </a:buClr>
              <a:buSzPts val="1400"/>
              <a:buFont typeface="Nunito Light"/>
              <a:buChar char="○"/>
              <a:defRPr/>
            </a:lvl5pPr>
            <a:lvl6pPr lvl="5" algn="ctr">
              <a:lnSpc>
                <a:spcPct val="100000"/>
              </a:lnSpc>
              <a:spcBef>
                <a:spcPts val="0"/>
              </a:spcBef>
              <a:spcAft>
                <a:spcPts val="0"/>
              </a:spcAft>
              <a:buClr>
                <a:srgbClr val="999999"/>
              </a:buClr>
              <a:buSzPts val="1400"/>
              <a:buFont typeface="Nunito Light"/>
              <a:buChar char="■"/>
              <a:defRPr/>
            </a:lvl6pPr>
            <a:lvl7pPr lvl="6" algn="ctr">
              <a:lnSpc>
                <a:spcPct val="100000"/>
              </a:lnSpc>
              <a:spcBef>
                <a:spcPts val="0"/>
              </a:spcBef>
              <a:spcAft>
                <a:spcPts val="0"/>
              </a:spcAft>
              <a:buClr>
                <a:srgbClr val="999999"/>
              </a:buClr>
              <a:buSzPts val="1300"/>
              <a:buFont typeface="Nunito Light"/>
              <a:buChar char="●"/>
              <a:defRPr/>
            </a:lvl7pPr>
            <a:lvl8pPr lvl="7" algn="ctr">
              <a:lnSpc>
                <a:spcPct val="100000"/>
              </a:lnSpc>
              <a:spcBef>
                <a:spcPts val="0"/>
              </a:spcBef>
              <a:spcAft>
                <a:spcPts val="0"/>
              </a:spcAft>
              <a:buClr>
                <a:srgbClr val="999999"/>
              </a:buClr>
              <a:buSzPts val="1300"/>
              <a:buFont typeface="Nunito Light"/>
              <a:buChar char="○"/>
              <a:defRPr/>
            </a:lvl8pPr>
            <a:lvl9pPr lvl="8" algn="ctr">
              <a:lnSpc>
                <a:spcPct val="100000"/>
              </a:lnSpc>
              <a:spcBef>
                <a:spcPts val="0"/>
              </a:spcBef>
              <a:spcAft>
                <a:spcPts val="0"/>
              </a:spcAft>
              <a:buClr>
                <a:srgbClr val="999999"/>
              </a:buClr>
              <a:buSzPts val="1400"/>
              <a:buFont typeface="Nunito Light"/>
              <a:buChar char="■"/>
              <a:defRPr/>
            </a:lvl9pPr>
          </a:lstStyle>
          <a:p/>
        </p:txBody>
      </p:sp>
      <p:grpSp>
        <p:nvGrpSpPr>
          <p:cNvPr id="2234" name="Google Shape;2234;p50"/>
          <p:cNvGrpSpPr/>
          <p:nvPr/>
        </p:nvGrpSpPr>
        <p:grpSpPr>
          <a:xfrm>
            <a:off x="-151337" y="539496"/>
            <a:ext cx="9533876" cy="6541986"/>
            <a:chOff x="-151337" y="539496"/>
            <a:chExt cx="9533876" cy="6541986"/>
          </a:xfrm>
        </p:grpSpPr>
        <p:grpSp>
          <p:nvGrpSpPr>
            <p:cNvPr id="2235" name="Google Shape;2235;p50"/>
            <p:cNvGrpSpPr/>
            <p:nvPr/>
          </p:nvGrpSpPr>
          <p:grpSpPr>
            <a:xfrm flipH="1">
              <a:off x="6440605" y="3970996"/>
              <a:ext cx="2941933" cy="3110486"/>
              <a:chOff x="-374481" y="3970996"/>
              <a:chExt cx="2941933" cy="3110486"/>
            </a:xfrm>
          </p:grpSpPr>
          <p:grpSp>
            <p:nvGrpSpPr>
              <p:cNvPr id="2236" name="Google Shape;2236;p50"/>
              <p:cNvGrpSpPr/>
              <p:nvPr/>
            </p:nvGrpSpPr>
            <p:grpSpPr>
              <a:xfrm rot="-5400000">
                <a:off x="-458757" y="4055272"/>
                <a:ext cx="3110486" cy="2941933"/>
                <a:chOff x="363575" y="365650"/>
                <a:chExt cx="4949850" cy="4681625"/>
              </a:xfrm>
            </p:grpSpPr>
            <p:sp>
              <p:nvSpPr>
                <p:cNvPr id="2237" name="Google Shape;2237;p50"/>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50"/>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50"/>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50"/>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50"/>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50"/>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50"/>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50"/>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50"/>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50"/>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50"/>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50"/>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50"/>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50"/>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50"/>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50"/>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50"/>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50"/>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50"/>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50"/>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50"/>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50"/>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9" name="Google Shape;2259;p50"/>
              <p:cNvGrpSpPr/>
              <p:nvPr/>
            </p:nvGrpSpPr>
            <p:grpSpPr>
              <a:xfrm rot="-5400000">
                <a:off x="-174571" y="4016084"/>
                <a:ext cx="2259868" cy="2659687"/>
                <a:chOff x="1327325" y="365650"/>
                <a:chExt cx="3596225" cy="4232475"/>
              </a:xfrm>
            </p:grpSpPr>
            <p:sp>
              <p:nvSpPr>
                <p:cNvPr id="2260" name="Google Shape;2260;p50"/>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50"/>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50"/>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50"/>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50"/>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50"/>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50"/>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50"/>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50"/>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50"/>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50"/>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50"/>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50"/>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50"/>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50"/>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50"/>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50"/>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50"/>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50"/>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50"/>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50"/>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81" name="Google Shape;2281;p50"/>
            <p:cNvGrpSpPr/>
            <p:nvPr/>
          </p:nvGrpSpPr>
          <p:grpSpPr>
            <a:xfrm flipH="1">
              <a:off x="-151337" y="539496"/>
              <a:ext cx="776718" cy="2496858"/>
              <a:chOff x="8280253" y="-933479"/>
              <a:chExt cx="776718" cy="2496858"/>
            </a:xfrm>
          </p:grpSpPr>
          <p:sp>
            <p:nvSpPr>
              <p:cNvPr id="2282" name="Google Shape;2282;p50"/>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50"/>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50"/>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50"/>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50"/>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50"/>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50"/>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50"/>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50"/>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50"/>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50"/>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50"/>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94" name="Google Shape;2294;p50"/>
          <p:cNvGrpSpPr/>
          <p:nvPr/>
        </p:nvGrpSpPr>
        <p:grpSpPr>
          <a:xfrm>
            <a:off x="-2058084" y="-315978"/>
            <a:ext cx="12204110" cy="5330853"/>
            <a:chOff x="-2058084" y="-315978"/>
            <a:chExt cx="12204110" cy="5330853"/>
          </a:xfrm>
        </p:grpSpPr>
        <p:pic>
          <p:nvPicPr>
            <p:cNvPr id="2295" name="Google Shape;2295;p50"/>
            <p:cNvPicPr preferRelativeResize="0"/>
            <p:nvPr/>
          </p:nvPicPr>
          <p:blipFill rotWithShape="1">
            <a:blip r:embed="rId2">
              <a:alphaModFix/>
            </a:blip>
            <a:srcRect b="21747" l="19248" r="24635" t="9343"/>
            <a:stretch/>
          </p:blipFill>
          <p:spPr>
            <a:xfrm flipH="1">
              <a:off x="8249375" y="2685925"/>
              <a:ext cx="1896650" cy="2328950"/>
            </a:xfrm>
            <a:prstGeom prst="rect">
              <a:avLst/>
            </a:prstGeom>
            <a:noFill/>
            <a:ln>
              <a:noFill/>
            </a:ln>
          </p:spPr>
        </p:pic>
        <p:pic>
          <p:nvPicPr>
            <p:cNvPr id="2296" name="Google Shape;2296;p50"/>
            <p:cNvPicPr preferRelativeResize="0"/>
            <p:nvPr/>
          </p:nvPicPr>
          <p:blipFill rotWithShape="1">
            <a:blip r:embed="rId2">
              <a:alphaModFix/>
            </a:blip>
            <a:srcRect b="21747" l="19248" r="24635" t="9343"/>
            <a:stretch/>
          </p:blipFill>
          <p:spPr>
            <a:xfrm flipH="1" rot="-2463123">
              <a:off x="-1526503" y="20500"/>
              <a:ext cx="1896651" cy="2328949"/>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97" name="Shape 2297"/>
        <p:cNvGrpSpPr/>
        <p:nvPr/>
      </p:nvGrpSpPr>
      <p:grpSpPr>
        <a:xfrm>
          <a:off x="0" y="0"/>
          <a:ext cx="0" cy="0"/>
          <a:chOff x="0" y="0"/>
          <a:chExt cx="0" cy="0"/>
        </a:xfrm>
      </p:grpSpPr>
      <p:sp>
        <p:nvSpPr>
          <p:cNvPr id="2298" name="Google Shape;2298;p51"/>
          <p:cNvSpPr txBox="1"/>
          <p:nvPr>
            <p:ph type="title"/>
          </p:nvPr>
        </p:nvSpPr>
        <p:spPr>
          <a:xfrm>
            <a:off x="2244000" y="1677750"/>
            <a:ext cx="4656000" cy="1788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2299" name="Google Shape;2299;p51"/>
          <p:cNvGrpSpPr/>
          <p:nvPr/>
        </p:nvGrpSpPr>
        <p:grpSpPr>
          <a:xfrm>
            <a:off x="-812893" y="-955879"/>
            <a:ext cx="10199601" cy="6587422"/>
            <a:chOff x="-812893" y="-955879"/>
            <a:chExt cx="10199601" cy="6587422"/>
          </a:xfrm>
        </p:grpSpPr>
        <p:grpSp>
          <p:nvGrpSpPr>
            <p:cNvPr id="2300" name="Google Shape;2300;p51"/>
            <p:cNvGrpSpPr/>
            <p:nvPr/>
          </p:nvGrpSpPr>
          <p:grpSpPr>
            <a:xfrm flipH="1" rot="10800000">
              <a:off x="-812893" y="-955879"/>
              <a:ext cx="2941933" cy="3110486"/>
              <a:chOff x="-374481" y="3970996"/>
              <a:chExt cx="2941933" cy="3110486"/>
            </a:xfrm>
          </p:grpSpPr>
          <p:grpSp>
            <p:nvGrpSpPr>
              <p:cNvPr id="2301" name="Google Shape;2301;p51"/>
              <p:cNvGrpSpPr/>
              <p:nvPr/>
            </p:nvGrpSpPr>
            <p:grpSpPr>
              <a:xfrm rot="-5400000">
                <a:off x="-458757" y="4055272"/>
                <a:ext cx="3110486" cy="2941933"/>
                <a:chOff x="363575" y="365650"/>
                <a:chExt cx="4949850" cy="4681625"/>
              </a:xfrm>
            </p:grpSpPr>
            <p:sp>
              <p:nvSpPr>
                <p:cNvPr id="2302" name="Google Shape;2302;p51"/>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51"/>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51"/>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51"/>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51"/>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51"/>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51"/>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51"/>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51"/>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51"/>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51"/>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51"/>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51"/>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51"/>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51"/>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51"/>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51"/>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51"/>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51"/>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51"/>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51"/>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51"/>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4" name="Google Shape;2324;p51"/>
              <p:cNvGrpSpPr/>
              <p:nvPr/>
            </p:nvGrpSpPr>
            <p:grpSpPr>
              <a:xfrm rot="-5400000">
                <a:off x="-174571" y="4016084"/>
                <a:ext cx="2259868" cy="2659687"/>
                <a:chOff x="1327325" y="365650"/>
                <a:chExt cx="3596225" cy="4232475"/>
              </a:xfrm>
            </p:grpSpPr>
            <p:sp>
              <p:nvSpPr>
                <p:cNvPr id="2325" name="Google Shape;2325;p51"/>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51"/>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51"/>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51"/>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51"/>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51"/>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51"/>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5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5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5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5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5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5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5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5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5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51"/>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51"/>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51"/>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51"/>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51"/>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46" name="Google Shape;2346;p51"/>
            <p:cNvGrpSpPr/>
            <p:nvPr/>
          </p:nvGrpSpPr>
          <p:grpSpPr>
            <a:xfrm>
              <a:off x="7508523" y="-126454"/>
              <a:ext cx="1878185" cy="1451618"/>
              <a:chOff x="7508523" y="-126454"/>
              <a:chExt cx="1878185" cy="1451618"/>
            </a:xfrm>
          </p:grpSpPr>
          <p:sp>
            <p:nvSpPr>
              <p:cNvPr id="2347" name="Google Shape;2347;p51"/>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51"/>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51"/>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51"/>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51"/>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51"/>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51"/>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51"/>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51"/>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51"/>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51"/>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51"/>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51"/>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51"/>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1" name="Google Shape;2361;p51"/>
            <p:cNvGrpSpPr/>
            <p:nvPr/>
          </p:nvGrpSpPr>
          <p:grpSpPr>
            <a:xfrm flipH="1" rot="5400000">
              <a:off x="1545550" y="2889903"/>
              <a:ext cx="1478792" cy="4004488"/>
              <a:chOff x="-206225" y="1111253"/>
              <a:chExt cx="1478792" cy="4004488"/>
            </a:xfrm>
          </p:grpSpPr>
          <p:sp>
            <p:nvSpPr>
              <p:cNvPr id="2362" name="Google Shape;2362;p51"/>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51"/>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51"/>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51"/>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51"/>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51"/>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51"/>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51"/>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51"/>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51"/>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51"/>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51"/>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51"/>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51"/>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51"/>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51"/>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51"/>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51"/>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51"/>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51"/>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51"/>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51"/>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51"/>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51"/>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51"/>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51"/>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88" name="Google Shape;2388;p51"/>
          <p:cNvGrpSpPr/>
          <p:nvPr/>
        </p:nvGrpSpPr>
        <p:grpSpPr>
          <a:xfrm>
            <a:off x="-1163786" y="-311708"/>
            <a:ext cx="10460037" cy="3721540"/>
            <a:chOff x="-1163786" y="-311708"/>
            <a:chExt cx="10460037" cy="3721540"/>
          </a:xfrm>
        </p:grpSpPr>
        <p:pic>
          <p:nvPicPr>
            <p:cNvPr id="2389" name="Google Shape;2389;p51"/>
            <p:cNvPicPr preferRelativeResize="0"/>
            <p:nvPr/>
          </p:nvPicPr>
          <p:blipFill rotWithShape="1">
            <a:blip r:embed="rId2">
              <a:alphaModFix/>
            </a:blip>
            <a:srcRect b="17294" l="0" r="0" t="12371"/>
            <a:stretch/>
          </p:blipFill>
          <p:spPr>
            <a:xfrm flipH="1" rot="5162155">
              <a:off x="-1571478" y="298172"/>
              <a:ext cx="3557085" cy="2501781"/>
            </a:xfrm>
            <a:prstGeom prst="rect">
              <a:avLst/>
            </a:prstGeom>
            <a:noFill/>
            <a:ln>
              <a:noFill/>
            </a:ln>
          </p:spPr>
        </p:pic>
        <p:pic>
          <p:nvPicPr>
            <p:cNvPr id="2390" name="Google Shape;2390;p51"/>
            <p:cNvPicPr preferRelativeResize="0"/>
            <p:nvPr/>
          </p:nvPicPr>
          <p:blipFill rotWithShape="1">
            <a:blip r:embed="rId3">
              <a:alphaModFix/>
            </a:blip>
            <a:srcRect b="8185" l="21515" r="30242" t="11564"/>
            <a:stretch/>
          </p:blipFill>
          <p:spPr>
            <a:xfrm rot="9331888">
              <a:off x="8035448" y="210083"/>
              <a:ext cx="970150" cy="1613824"/>
            </a:xfrm>
            <a:prstGeom prst="rect">
              <a:avLst/>
            </a:prstGeom>
            <a:noFill/>
            <a:ln>
              <a:noFill/>
            </a:ln>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91" name="Shape 2391"/>
        <p:cNvGrpSpPr/>
        <p:nvPr/>
      </p:nvGrpSpPr>
      <p:grpSpPr>
        <a:xfrm>
          <a:off x="0" y="0"/>
          <a:ext cx="0" cy="0"/>
          <a:chOff x="0" y="0"/>
          <a:chExt cx="0" cy="0"/>
        </a:xfrm>
      </p:grpSpPr>
      <p:sp>
        <p:nvSpPr>
          <p:cNvPr id="2392" name="Google Shape;2392;p52"/>
          <p:cNvSpPr txBox="1"/>
          <p:nvPr>
            <p:ph type="title"/>
          </p:nvPr>
        </p:nvSpPr>
        <p:spPr>
          <a:xfrm>
            <a:off x="720000" y="1795275"/>
            <a:ext cx="4294800" cy="17133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sz="4000"/>
            </a:lvl1pPr>
            <a:lvl2pPr lvl="1" algn="l">
              <a:spcBef>
                <a:spcPts val="0"/>
              </a:spcBef>
              <a:spcAft>
                <a:spcPts val="0"/>
              </a:spcAft>
              <a:buSzPts val="3000"/>
              <a:buNone/>
              <a:defRPr/>
            </a:lvl2pPr>
            <a:lvl3pPr lvl="2" algn="l">
              <a:spcBef>
                <a:spcPts val="0"/>
              </a:spcBef>
              <a:spcAft>
                <a:spcPts val="0"/>
              </a:spcAft>
              <a:buSzPts val="3000"/>
              <a:buNone/>
              <a:defRPr/>
            </a:lvl3pPr>
            <a:lvl4pPr lvl="3" algn="l">
              <a:spcBef>
                <a:spcPts val="0"/>
              </a:spcBef>
              <a:spcAft>
                <a:spcPts val="0"/>
              </a:spcAft>
              <a:buSzPts val="3000"/>
              <a:buNone/>
              <a:defRPr/>
            </a:lvl4pPr>
            <a:lvl5pPr lvl="4" algn="l">
              <a:spcBef>
                <a:spcPts val="0"/>
              </a:spcBef>
              <a:spcAft>
                <a:spcPts val="0"/>
              </a:spcAft>
              <a:buSzPts val="3000"/>
              <a:buNone/>
              <a:defRPr/>
            </a:lvl5pPr>
            <a:lvl6pPr lvl="5" algn="l">
              <a:spcBef>
                <a:spcPts val="0"/>
              </a:spcBef>
              <a:spcAft>
                <a:spcPts val="0"/>
              </a:spcAft>
              <a:buSzPts val="3000"/>
              <a:buNone/>
              <a:defRPr/>
            </a:lvl6pPr>
            <a:lvl7pPr lvl="6" algn="l">
              <a:spcBef>
                <a:spcPts val="0"/>
              </a:spcBef>
              <a:spcAft>
                <a:spcPts val="0"/>
              </a:spcAft>
              <a:buSzPts val="3000"/>
              <a:buNone/>
              <a:defRPr/>
            </a:lvl7pPr>
            <a:lvl8pPr lvl="7" algn="l">
              <a:spcBef>
                <a:spcPts val="0"/>
              </a:spcBef>
              <a:spcAft>
                <a:spcPts val="0"/>
              </a:spcAft>
              <a:buSzPts val="3000"/>
              <a:buNone/>
              <a:defRPr/>
            </a:lvl8pPr>
            <a:lvl9pPr lvl="8" algn="l">
              <a:spcBef>
                <a:spcPts val="0"/>
              </a:spcBef>
              <a:spcAft>
                <a:spcPts val="0"/>
              </a:spcAft>
              <a:buSzPts val="3000"/>
              <a:buNone/>
              <a:defRPr/>
            </a:lvl9pPr>
          </a:lstStyle>
          <a:p/>
        </p:txBody>
      </p:sp>
      <p:sp>
        <p:nvSpPr>
          <p:cNvPr id="2393" name="Google Shape;2393;p52"/>
          <p:cNvSpPr txBox="1"/>
          <p:nvPr>
            <p:ph idx="1" type="subTitle"/>
          </p:nvPr>
        </p:nvSpPr>
        <p:spPr>
          <a:xfrm>
            <a:off x="720000" y="3508800"/>
            <a:ext cx="4294800" cy="1004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400"/>
              <a:buNone/>
              <a:defRPr sz="16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grpSp>
        <p:nvGrpSpPr>
          <p:cNvPr id="2394" name="Google Shape;2394;p52"/>
          <p:cNvGrpSpPr/>
          <p:nvPr/>
        </p:nvGrpSpPr>
        <p:grpSpPr>
          <a:xfrm flipH="1">
            <a:off x="-261397" y="-122057"/>
            <a:ext cx="9474926" cy="5773556"/>
            <a:chOff x="169576" y="-122057"/>
            <a:chExt cx="9474926" cy="5773556"/>
          </a:xfrm>
        </p:grpSpPr>
        <p:grpSp>
          <p:nvGrpSpPr>
            <p:cNvPr id="2395" name="Google Shape;2395;p52"/>
            <p:cNvGrpSpPr/>
            <p:nvPr/>
          </p:nvGrpSpPr>
          <p:grpSpPr>
            <a:xfrm rot="-5400000">
              <a:off x="6959583" y="2966579"/>
              <a:ext cx="1596342" cy="3773497"/>
              <a:chOff x="-206225" y="1551945"/>
              <a:chExt cx="1596342" cy="3773497"/>
            </a:xfrm>
          </p:grpSpPr>
          <p:sp>
            <p:nvSpPr>
              <p:cNvPr id="2396" name="Google Shape;2396;p52"/>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52"/>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52"/>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52"/>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52"/>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52"/>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52"/>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52"/>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52"/>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52"/>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52"/>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52"/>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52"/>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52"/>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52"/>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52"/>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52"/>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52"/>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52"/>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52"/>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52"/>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52"/>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52"/>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52"/>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52"/>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52"/>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2" name="Google Shape;2422;p52"/>
            <p:cNvGrpSpPr/>
            <p:nvPr/>
          </p:nvGrpSpPr>
          <p:grpSpPr>
            <a:xfrm rot="-696">
              <a:off x="169576" y="-121861"/>
              <a:ext cx="1929403" cy="1026442"/>
              <a:chOff x="1489774" y="1713050"/>
              <a:chExt cx="3908048" cy="2079502"/>
            </a:xfrm>
          </p:grpSpPr>
          <p:sp>
            <p:nvSpPr>
              <p:cNvPr id="2423" name="Google Shape;2423;p52"/>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52"/>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52"/>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5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5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5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5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5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5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5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5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5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52"/>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52"/>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52"/>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438" name="Google Shape;2438;p52"/>
          <p:cNvPicPr preferRelativeResize="0"/>
          <p:nvPr/>
        </p:nvPicPr>
        <p:blipFill rotWithShape="1">
          <a:blip r:embed="rId2">
            <a:alphaModFix/>
          </a:blip>
          <a:srcRect b="27092" l="0" r="0" t="0"/>
          <a:stretch/>
        </p:blipFill>
        <p:spPr>
          <a:xfrm flipH="1" rot="-5399901">
            <a:off x="8191090" y="257279"/>
            <a:ext cx="1037800" cy="7566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39" name="Shape 2439"/>
        <p:cNvGrpSpPr/>
        <p:nvPr/>
      </p:nvGrpSpPr>
      <p:grpSpPr>
        <a:xfrm>
          <a:off x="0" y="0"/>
          <a:ext cx="0" cy="0"/>
          <a:chOff x="0" y="0"/>
          <a:chExt cx="0" cy="0"/>
        </a:xfrm>
      </p:grpSpPr>
      <p:sp>
        <p:nvSpPr>
          <p:cNvPr id="2440" name="Google Shape;2440;p53"/>
          <p:cNvSpPr/>
          <p:nvPr>
            <p:ph idx="2" type="pic"/>
          </p:nvPr>
        </p:nvSpPr>
        <p:spPr>
          <a:xfrm>
            <a:off x="0" y="0"/>
            <a:ext cx="9144000" cy="5143500"/>
          </a:xfrm>
          <a:prstGeom prst="rect">
            <a:avLst/>
          </a:prstGeom>
          <a:noFill/>
          <a:ln>
            <a:noFill/>
          </a:ln>
        </p:spPr>
      </p:sp>
      <p:sp>
        <p:nvSpPr>
          <p:cNvPr id="2441" name="Google Shape;2441;p53"/>
          <p:cNvSpPr txBox="1"/>
          <p:nvPr>
            <p:ph type="title"/>
          </p:nvPr>
        </p:nvSpPr>
        <p:spPr>
          <a:xfrm>
            <a:off x="713225" y="3615425"/>
            <a:ext cx="3217200" cy="99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3000"/>
              <a:buNone/>
              <a:defRPr sz="28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42" name="Shape 2442"/>
        <p:cNvGrpSpPr/>
        <p:nvPr/>
      </p:nvGrpSpPr>
      <p:grpSpPr>
        <a:xfrm>
          <a:off x="0" y="0"/>
          <a:ext cx="0" cy="0"/>
          <a:chOff x="0" y="0"/>
          <a:chExt cx="0" cy="0"/>
        </a:xfrm>
      </p:grpSpPr>
      <p:sp>
        <p:nvSpPr>
          <p:cNvPr id="2443" name="Google Shape;2443;p54"/>
          <p:cNvSpPr txBox="1"/>
          <p:nvPr>
            <p:ph hasCustomPrompt="1" type="title"/>
          </p:nvPr>
        </p:nvSpPr>
        <p:spPr>
          <a:xfrm>
            <a:off x="2330550" y="1897163"/>
            <a:ext cx="4482900" cy="1039800"/>
          </a:xfrm>
          <a:prstGeom prst="rect">
            <a:avLst/>
          </a:prstGeom>
        </p:spPr>
        <p:txBody>
          <a:bodyPr anchorCtr="0" anchor="b" bIns="91425" lIns="91425" spcFirstLastPara="1" rIns="91425" wrap="square" tIns="91425">
            <a:noAutofit/>
          </a:bodyPr>
          <a:lstStyle>
            <a:lvl1pPr indent="0" lvl="0" marL="0" marR="0" algn="ctr">
              <a:lnSpc>
                <a:spcPct val="100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44" name="Google Shape;2444;p54"/>
          <p:cNvSpPr txBox="1"/>
          <p:nvPr>
            <p:ph idx="1" type="subTitle"/>
          </p:nvPr>
        </p:nvSpPr>
        <p:spPr>
          <a:xfrm>
            <a:off x="2330550" y="2880638"/>
            <a:ext cx="4482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atin typeface="Manrope Medium"/>
                <a:ea typeface="Manrope Medium"/>
                <a:cs typeface="Manrope Medium"/>
                <a:sym typeface="Manrope Mediu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grpSp>
        <p:nvGrpSpPr>
          <p:cNvPr id="2445" name="Google Shape;2445;p54"/>
          <p:cNvGrpSpPr/>
          <p:nvPr/>
        </p:nvGrpSpPr>
        <p:grpSpPr>
          <a:xfrm>
            <a:off x="-120700" y="-59005"/>
            <a:ext cx="9242832" cy="5341529"/>
            <a:chOff x="-120700" y="-59005"/>
            <a:chExt cx="9242832" cy="5341529"/>
          </a:xfrm>
        </p:grpSpPr>
        <p:grpSp>
          <p:nvGrpSpPr>
            <p:cNvPr id="2446" name="Google Shape;2446;p54"/>
            <p:cNvGrpSpPr/>
            <p:nvPr/>
          </p:nvGrpSpPr>
          <p:grpSpPr>
            <a:xfrm flipH="1" rot="10800000">
              <a:off x="-120700" y="-49847"/>
              <a:ext cx="1478792" cy="4004488"/>
              <a:chOff x="-206225" y="1111253"/>
              <a:chExt cx="1478792" cy="4004488"/>
            </a:xfrm>
          </p:grpSpPr>
          <p:sp>
            <p:nvSpPr>
              <p:cNvPr id="2447" name="Google Shape;2447;p54"/>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54"/>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54"/>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54"/>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54"/>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54"/>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54"/>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54"/>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54"/>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54"/>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54"/>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54"/>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54"/>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54"/>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54"/>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54"/>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54"/>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54"/>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54"/>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54"/>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54"/>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54"/>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54"/>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54"/>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54"/>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54"/>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3" name="Google Shape;2473;p54"/>
            <p:cNvGrpSpPr/>
            <p:nvPr/>
          </p:nvGrpSpPr>
          <p:grpSpPr>
            <a:xfrm>
              <a:off x="7714535" y="-59005"/>
              <a:ext cx="1407597" cy="1308239"/>
              <a:chOff x="7714535" y="-59005"/>
              <a:chExt cx="1407597" cy="1308239"/>
            </a:xfrm>
          </p:grpSpPr>
          <p:sp>
            <p:nvSpPr>
              <p:cNvPr id="2474" name="Google Shape;2474;p54"/>
              <p:cNvSpPr/>
              <p:nvPr/>
            </p:nvSpPr>
            <p:spPr>
              <a:xfrm>
                <a:off x="8392991" y="332730"/>
                <a:ext cx="276838" cy="238842"/>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54"/>
              <p:cNvSpPr/>
              <p:nvPr/>
            </p:nvSpPr>
            <p:spPr>
              <a:xfrm>
                <a:off x="8898672" y="1158652"/>
                <a:ext cx="104438" cy="9058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54"/>
              <p:cNvSpPr/>
              <p:nvPr/>
            </p:nvSpPr>
            <p:spPr>
              <a:xfrm>
                <a:off x="8933211" y="724397"/>
                <a:ext cx="171042" cy="14750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54"/>
              <p:cNvSpPr/>
              <p:nvPr/>
            </p:nvSpPr>
            <p:spPr>
              <a:xfrm>
                <a:off x="8845294" y="332730"/>
                <a:ext cx="276838" cy="238842"/>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54"/>
              <p:cNvSpPr/>
              <p:nvPr/>
            </p:nvSpPr>
            <p:spPr>
              <a:xfrm>
                <a:off x="7715409" y="-58532"/>
                <a:ext cx="275983" cy="238842"/>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54"/>
              <p:cNvSpPr/>
              <p:nvPr/>
            </p:nvSpPr>
            <p:spPr>
              <a:xfrm>
                <a:off x="8166839" y="-59005"/>
                <a:ext cx="276853" cy="23978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54"/>
              <p:cNvSpPr/>
              <p:nvPr/>
            </p:nvSpPr>
            <p:spPr>
              <a:xfrm>
                <a:off x="8619142" y="201519"/>
                <a:ext cx="276838" cy="23979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54"/>
              <p:cNvSpPr/>
              <p:nvPr/>
            </p:nvSpPr>
            <p:spPr>
              <a:xfrm>
                <a:off x="8166839" y="201519"/>
                <a:ext cx="276853" cy="23979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54"/>
              <p:cNvSpPr/>
              <p:nvPr/>
            </p:nvSpPr>
            <p:spPr>
              <a:xfrm>
                <a:off x="7940687" y="332730"/>
                <a:ext cx="276853" cy="238842"/>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54"/>
              <p:cNvSpPr/>
              <p:nvPr/>
            </p:nvSpPr>
            <p:spPr>
              <a:xfrm>
                <a:off x="7714535" y="201519"/>
                <a:ext cx="275983" cy="23979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54"/>
              <p:cNvSpPr/>
              <p:nvPr/>
            </p:nvSpPr>
            <p:spPr>
              <a:xfrm>
                <a:off x="8619142" y="-59005"/>
                <a:ext cx="276838" cy="23978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54"/>
              <p:cNvSpPr/>
              <p:nvPr/>
            </p:nvSpPr>
            <p:spPr>
              <a:xfrm>
                <a:off x="8392991" y="71264"/>
                <a:ext cx="276838" cy="23978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6" name="Google Shape;2486;p54"/>
            <p:cNvGrpSpPr/>
            <p:nvPr/>
          </p:nvGrpSpPr>
          <p:grpSpPr>
            <a:xfrm>
              <a:off x="6424446" y="4174658"/>
              <a:ext cx="2686504" cy="1107866"/>
              <a:chOff x="6424446" y="4174658"/>
              <a:chExt cx="2686504" cy="1107866"/>
            </a:xfrm>
          </p:grpSpPr>
          <p:sp>
            <p:nvSpPr>
              <p:cNvPr id="2487" name="Google Shape;2487;p54"/>
              <p:cNvSpPr/>
              <p:nvPr/>
            </p:nvSpPr>
            <p:spPr>
              <a:xfrm rot="10800000">
                <a:off x="7480052" y="4462139"/>
                <a:ext cx="298504" cy="257534"/>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54"/>
              <p:cNvSpPr/>
              <p:nvPr/>
            </p:nvSpPr>
            <p:spPr>
              <a:xfrm rot="10800000">
                <a:off x="6748503" y="4883511"/>
                <a:ext cx="298504" cy="2585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54"/>
              <p:cNvSpPr/>
              <p:nvPr/>
            </p:nvSpPr>
            <p:spPr>
              <a:xfrm rot="10800000">
                <a:off x="8455431" y="4934033"/>
                <a:ext cx="183397" cy="15906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54"/>
              <p:cNvSpPr/>
              <p:nvPr/>
            </p:nvSpPr>
            <p:spPr>
              <a:xfrm rot="10800000">
                <a:off x="8926521" y="481133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54"/>
              <p:cNvSpPr/>
              <p:nvPr/>
            </p:nvSpPr>
            <p:spPr>
              <a:xfrm rot="10800000">
                <a:off x="6992353" y="4462139"/>
                <a:ext cx="298504" cy="25753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54"/>
              <p:cNvSpPr/>
              <p:nvPr/>
            </p:nvSpPr>
            <p:spPr>
              <a:xfrm rot="10800000">
                <a:off x="8456373" y="4462139"/>
                <a:ext cx="297582" cy="257534"/>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54"/>
              <p:cNvSpPr/>
              <p:nvPr/>
            </p:nvSpPr>
            <p:spPr>
              <a:xfrm rot="10800000">
                <a:off x="7723886" y="4883511"/>
                <a:ext cx="298520" cy="258550"/>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54"/>
              <p:cNvSpPr/>
              <p:nvPr/>
            </p:nvSpPr>
            <p:spPr>
              <a:xfrm rot="10800000">
                <a:off x="6992353" y="5023958"/>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54"/>
              <p:cNvSpPr/>
              <p:nvPr/>
            </p:nvSpPr>
            <p:spPr>
              <a:xfrm rot="10800000">
                <a:off x="8753944" y="4174658"/>
                <a:ext cx="298504" cy="257534"/>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54"/>
              <p:cNvSpPr/>
              <p:nvPr/>
            </p:nvSpPr>
            <p:spPr>
              <a:xfrm rot="10800000">
                <a:off x="7236202" y="4602586"/>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54"/>
              <p:cNvSpPr/>
              <p:nvPr/>
            </p:nvSpPr>
            <p:spPr>
              <a:xfrm rot="10800000">
                <a:off x="7723886" y="4602586"/>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54"/>
              <p:cNvSpPr/>
              <p:nvPr/>
            </p:nvSpPr>
            <p:spPr>
              <a:xfrm rot="10800000">
                <a:off x="7967736" y="4462139"/>
                <a:ext cx="298520" cy="257534"/>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54"/>
              <p:cNvSpPr/>
              <p:nvPr/>
            </p:nvSpPr>
            <p:spPr>
              <a:xfrm rot="10800000">
                <a:off x="8212523" y="4602586"/>
                <a:ext cx="297582" cy="258566"/>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54"/>
              <p:cNvSpPr/>
              <p:nvPr/>
            </p:nvSpPr>
            <p:spPr>
              <a:xfrm rot="10800000">
                <a:off x="6992353" y="4743049"/>
                <a:ext cx="298504" cy="2585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54"/>
              <p:cNvSpPr/>
              <p:nvPr/>
            </p:nvSpPr>
            <p:spPr>
              <a:xfrm rot="10800000">
                <a:off x="7236202" y="4883511"/>
                <a:ext cx="298504" cy="2585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54"/>
              <p:cNvSpPr/>
              <p:nvPr/>
            </p:nvSpPr>
            <p:spPr>
              <a:xfrm rot="10800000">
                <a:off x="7480052" y="4743049"/>
                <a:ext cx="298504" cy="2585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54"/>
              <p:cNvSpPr/>
              <p:nvPr/>
            </p:nvSpPr>
            <p:spPr>
              <a:xfrm rot="10800000">
                <a:off x="7967736" y="5023958"/>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54"/>
              <p:cNvSpPr/>
              <p:nvPr/>
            </p:nvSpPr>
            <p:spPr>
              <a:xfrm rot="10800000">
                <a:off x="6424446" y="500158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54"/>
              <p:cNvSpPr/>
              <p:nvPr/>
            </p:nvSpPr>
            <p:spPr>
              <a:xfrm flipH="1" rot="-5400000">
                <a:off x="6600215" y="4817588"/>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06" name="Google Shape;2506;p54"/>
          <p:cNvGrpSpPr/>
          <p:nvPr/>
        </p:nvGrpSpPr>
        <p:grpSpPr>
          <a:xfrm>
            <a:off x="-879225" y="-120727"/>
            <a:ext cx="10038413" cy="2638002"/>
            <a:chOff x="-879225" y="-120727"/>
            <a:chExt cx="10038413" cy="2638002"/>
          </a:xfrm>
        </p:grpSpPr>
        <p:pic>
          <p:nvPicPr>
            <p:cNvPr id="2507" name="Google Shape;2507;p54"/>
            <p:cNvPicPr preferRelativeResize="0"/>
            <p:nvPr/>
          </p:nvPicPr>
          <p:blipFill rotWithShape="1">
            <a:blip r:embed="rId2">
              <a:alphaModFix/>
            </a:blip>
            <a:srcRect b="23395" l="0" r="0" t="0"/>
            <a:stretch/>
          </p:blipFill>
          <p:spPr>
            <a:xfrm flipH="1" rot="-4487736">
              <a:off x="7703431" y="170099"/>
              <a:ext cx="1454664" cy="1114353"/>
            </a:xfrm>
            <a:prstGeom prst="rect">
              <a:avLst/>
            </a:prstGeom>
            <a:noFill/>
            <a:ln>
              <a:noFill/>
            </a:ln>
          </p:spPr>
        </p:pic>
        <p:pic>
          <p:nvPicPr>
            <p:cNvPr id="2508" name="Google Shape;2508;p54"/>
            <p:cNvPicPr preferRelativeResize="0"/>
            <p:nvPr/>
          </p:nvPicPr>
          <p:blipFill rotWithShape="1">
            <a:blip r:embed="rId3">
              <a:alphaModFix/>
            </a:blip>
            <a:srcRect b="21747" l="19248" r="24635" t="9343"/>
            <a:stretch/>
          </p:blipFill>
          <p:spPr>
            <a:xfrm>
              <a:off x="-879225" y="173275"/>
              <a:ext cx="1908900" cy="2344000"/>
            </a:xfrm>
            <a:prstGeom prst="rect">
              <a:avLst/>
            </a:prstGeom>
            <a:noFill/>
            <a:ln>
              <a:noFill/>
            </a:ln>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509" name="Shape 2509"/>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2510" name="Shape 2510"/>
        <p:cNvGrpSpPr/>
        <p:nvPr/>
      </p:nvGrpSpPr>
      <p:grpSpPr>
        <a:xfrm>
          <a:off x="0" y="0"/>
          <a:ext cx="0" cy="0"/>
          <a:chOff x="0" y="0"/>
          <a:chExt cx="0" cy="0"/>
        </a:xfrm>
      </p:grpSpPr>
      <p:grpSp>
        <p:nvGrpSpPr>
          <p:cNvPr id="2511" name="Google Shape;2511;p56"/>
          <p:cNvGrpSpPr/>
          <p:nvPr/>
        </p:nvGrpSpPr>
        <p:grpSpPr>
          <a:xfrm>
            <a:off x="-324794" y="-154536"/>
            <a:ext cx="9417319" cy="5399886"/>
            <a:chOff x="-324794" y="-154536"/>
            <a:chExt cx="9417319" cy="5399886"/>
          </a:xfrm>
        </p:grpSpPr>
        <p:grpSp>
          <p:nvGrpSpPr>
            <p:cNvPr id="2512" name="Google Shape;2512;p56"/>
            <p:cNvGrpSpPr/>
            <p:nvPr/>
          </p:nvGrpSpPr>
          <p:grpSpPr>
            <a:xfrm>
              <a:off x="-324794" y="-154536"/>
              <a:ext cx="2014870" cy="1670931"/>
              <a:chOff x="-324794" y="-154536"/>
              <a:chExt cx="2014870" cy="1670931"/>
            </a:xfrm>
          </p:grpSpPr>
          <p:sp>
            <p:nvSpPr>
              <p:cNvPr id="2513" name="Google Shape;2513;p56"/>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56"/>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56"/>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56"/>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56"/>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56"/>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56"/>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56"/>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56"/>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56"/>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56"/>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56"/>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56"/>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56"/>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56"/>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56"/>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56"/>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56"/>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56"/>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56"/>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3" name="Google Shape;2533;p56"/>
            <p:cNvGrpSpPr/>
            <p:nvPr/>
          </p:nvGrpSpPr>
          <p:grpSpPr>
            <a:xfrm>
              <a:off x="8413868" y="4346311"/>
              <a:ext cx="678657" cy="899039"/>
              <a:chOff x="8413868" y="4346311"/>
              <a:chExt cx="678657" cy="899039"/>
            </a:xfrm>
          </p:grpSpPr>
          <p:sp>
            <p:nvSpPr>
              <p:cNvPr id="2534" name="Google Shape;2534;p56"/>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56"/>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56"/>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56"/>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56"/>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56"/>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540" name="Google Shape;2540;p56"/>
          <p:cNvPicPr preferRelativeResize="0"/>
          <p:nvPr/>
        </p:nvPicPr>
        <p:blipFill rotWithShape="1">
          <a:blip r:embed="rId2">
            <a:alphaModFix/>
          </a:blip>
          <a:srcRect b="17644" l="0" r="0" t="15088"/>
          <a:stretch/>
        </p:blipFill>
        <p:spPr>
          <a:xfrm rot="1632542">
            <a:off x="-1814596" y="-863080"/>
            <a:ext cx="3096866" cy="2083134"/>
          </a:xfrm>
          <a:prstGeom prst="rect">
            <a:avLst/>
          </a:prstGeom>
          <a:noFill/>
          <a:ln>
            <a:noFill/>
          </a:ln>
        </p:spPr>
      </p:pic>
      <p:sp>
        <p:nvSpPr>
          <p:cNvPr id="2541" name="Google Shape;2541;p5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42" name="Google Shape;2542;p56"/>
          <p:cNvSpPr txBox="1"/>
          <p:nvPr>
            <p:ph idx="1" type="subTitle"/>
          </p:nvPr>
        </p:nvSpPr>
        <p:spPr>
          <a:xfrm>
            <a:off x="71322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543" name="Google Shape;2543;p56"/>
          <p:cNvSpPr txBox="1"/>
          <p:nvPr>
            <p:ph idx="2" type="subTitle"/>
          </p:nvPr>
        </p:nvSpPr>
        <p:spPr>
          <a:xfrm>
            <a:off x="71322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544" name="Google Shape;2544;p56"/>
          <p:cNvSpPr txBox="1"/>
          <p:nvPr>
            <p:ph idx="3" type="subTitle"/>
          </p:nvPr>
        </p:nvSpPr>
        <p:spPr>
          <a:xfrm>
            <a:off x="3419250"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545" name="Google Shape;2545;p56"/>
          <p:cNvSpPr txBox="1"/>
          <p:nvPr>
            <p:ph idx="4" type="subTitle"/>
          </p:nvPr>
        </p:nvSpPr>
        <p:spPr>
          <a:xfrm>
            <a:off x="3419250"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546" name="Google Shape;2546;p56"/>
          <p:cNvSpPr txBox="1"/>
          <p:nvPr>
            <p:ph hasCustomPrompt="1" idx="5" type="title"/>
          </p:nvPr>
        </p:nvSpPr>
        <p:spPr>
          <a:xfrm>
            <a:off x="14621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2547" name="Google Shape;2547;p56"/>
          <p:cNvSpPr txBox="1"/>
          <p:nvPr>
            <p:ph hasCustomPrompt="1" idx="6" type="title"/>
          </p:nvPr>
        </p:nvSpPr>
        <p:spPr>
          <a:xfrm>
            <a:off x="4168200"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2548" name="Google Shape;2548;p56"/>
          <p:cNvSpPr txBox="1"/>
          <p:nvPr>
            <p:ph hasCustomPrompt="1" idx="7" type="title"/>
          </p:nvPr>
        </p:nvSpPr>
        <p:spPr>
          <a:xfrm>
            <a:off x="14621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2549" name="Google Shape;2549;p56"/>
          <p:cNvSpPr txBox="1"/>
          <p:nvPr>
            <p:ph hasCustomPrompt="1" idx="8" type="title"/>
          </p:nvPr>
        </p:nvSpPr>
        <p:spPr>
          <a:xfrm>
            <a:off x="4168200"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2550" name="Google Shape;2550;p56"/>
          <p:cNvSpPr txBox="1"/>
          <p:nvPr>
            <p:ph idx="9" type="subTitle"/>
          </p:nvPr>
        </p:nvSpPr>
        <p:spPr>
          <a:xfrm>
            <a:off x="612527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551" name="Google Shape;2551;p56"/>
          <p:cNvSpPr txBox="1"/>
          <p:nvPr>
            <p:ph idx="13" type="subTitle"/>
          </p:nvPr>
        </p:nvSpPr>
        <p:spPr>
          <a:xfrm>
            <a:off x="612527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552" name="Google Shape;2552;p56"/>
          <p:cNvSpPr txBox="1"/>
          <p:nvPr>
            <p:ph hasCustomPrompt="1" idx="14" type="title"/>
          </p:nvPr>
        </p:nvSpPr>
        <p:spPr>
          <a:xfrm>
            <a:off x="68742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2553" name="Google Shape;2553;p56"/>
          <p:cNvSpPr txBox="1"/>
          <p:nvPr>
            <p:ph hasCustomPrompt="1" idx="15" type="title"/>
          </p:nvPr>
        </p:nvSpPr>
        <p:spPr>
          <a:xfrm>
            <a:off x="68742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2554" name="Google Shape;2554;p56"/>
          <p:cNvSpPr txBox="1"/>
          <p:nvPr>
            <p:ph idx="16" type="subTitle"/>
          </p:nvPr>
        </p:nvSpPr>
        <p:spPr>
          <a:xfrm>
            <a:off x="71322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2555" name="Google Shape;2555;p56"/>
          <p:cNvSpPr txBox="1"/>
          <p:nvPr>
            <p:ph idx="17" type="subTitle"/>
          </p:nvPr>
        </p:nvSpPr>
        <p:spPr>
          <a:xfrm>
            <a:off x="71322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2556" name="Google Shape;2556;p56"/>
          <p:cNvSpPr txBox="1"/>
          <p:nvPr>
            <p:ph idx="18" type="subTitle"/>
          </p:nvPr>
        </p:nvSpPr>
        <p:spPr>
          <a:xfrm>
            <a:off x="3419250"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2557" name="Google Shape;2557;p56"/>
          <p:cNvSpPr txBox="1"/>
          <p:nvPr>
            <p:ph idx="19" type="subTitle"/>
          </p:nvPr>
        </p:nvSpPr>
        <p:spPr>
          <a:xfrm>
            <a:off x="3419250"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2558" name="Google Shape;2558;p56"/>
          <p:cNvSpPr txBox="1"/>
          <p:nvPr>
            <p:ph idx="20" type="subTitle"/>
          </p:nvPr>
        </p:nvSpPr>
        <p:spPr>
          <a:xfrm>
            <a:off x="612527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2559" name="Google Shape;2559;p56"/>
          <p:cNvSpPr txBox="1"/>
          <p:nvPr>
            <p:ph idx="21" type="subTitle"/>
          </p:nvPr>
        </p:nvSpPr>
        <p:spPr>
          <a:xfrm>
            <a:off x="612527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2560" name="Shape 2560"/>
        <p:cNvGrpSpPr/>
        <p:nvPr/>
      </p:nvGrpSpPr>
      <p:grpSpPr>
        <a:xfrm>
          <a:off x="0" y="0"/>
          <a:ext cx="0" cy="0"/>
          <a:chOff x="0" y="0"/>
          <a:chExt cx="0" cy="0"/>
        </a:xfrm>
      </p:grpSpPr>
      <p:grpSp>
        <p:nvGrpSpPr>
          <p:cNvPr id="2561" name="Google Shape;2561;p57"/>
          <p:cNvGrpSpPr/>
          <p:nvPr/>
        </p:nvGrpSpPr>
        <p:grpSpPr>
          <a:xfrm>
            <a:off x="-124215" y="-357650"/>
            <a:ext cx="9603607" cy="5473391"/>
            <a:chOff x="-124215" y="-357650"/>
            <a:chExt cx="9603607" cy="5473391"/>
          </a:xfrm>
        </p:grpSpPr>
        <p:grpSp>
          <p:nvGrpSpPr>
            <p:cNvPr id="2562" name="Google Shape;2562;p57"/>
            <p:cNvGrpSpPr/>
            <p:nvPr/>
          </p:nvGrpSpPr>
          <p:grpSpPr>
            <a:xfrm flipH="1">
              <a:off x="8000600" y="1111253"/>
              <a:ext cx="1478792" cy="4004488"/>
              <a:chOff x="-206225" y="1111253"/>
              <a:chExt cx="1478792" cy="4004488"/>
            </a:xfrm>
          </p:grpSpPr>
          <p:sp>
            <p:nvSpPr>
              <p:cNvPr id="2563" name="Google Shape;2563;p57"/>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57"/>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57"/>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57"/>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57"/>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57"/>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57"/>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57"/>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57"/>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57"/>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57"/>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57"/>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57"/>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57"/>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57"/>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57"/>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57"/>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57"/>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57"/>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57"/>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57"/>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57"/>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57"/>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57"/>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57"/>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57"/>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9" name="Google Shape;2589;p57"/>
            <p:cNvGrpSpPr/>
            <p:nvPr/>
          </p:nvGrpSpPr>
          <p:grpSpPr>
            <a:xfrm>
              <a:off x="-124215" y="32626"/>
              <a:ext cx="1207390" cy="1867482"/>
              <a:chOff x="-124215" y="32626"/>
              <a:chExt cx="1207390" cy="1867482"/>
            </a:xfrm>
          </p:grpSpPr>
          <p:sp>
            <p:nvSpPr>
              <p:cNvPr id="2590" name="Google Shape;2590;p57"/>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57"/>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57"/>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57"/>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57"/>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57"/>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57"/>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57"/>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57"/>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57"/>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57"/>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57"/>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57"/>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57"/>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57"/>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57"/>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57"/>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57"/>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57"/>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9" name="Google Shape;2609;p57"/>
            <p:cNvGrpSpPr/>
            <p:nvPr/>
          </p:nvGrpSpPr>
          <p:grpSpPr>
            <a:xfrm>
              <a:off x="5909175" y="-357650"/>
              <a:ext cx="3090347" cy="1182725"/>
              <a:chOff x="5909175" y="-357650"/>
              <a:chExt cx="3090347" cy="1182725"/>
            </a:xfrm>
          </p:grpSpPr>
          <p:sp>
            <p:nvSpPr>
              <p:cNvPr id="2610" name="Google Shape;2610;p57"/>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57"/>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57"/>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57"/>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57"/>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57"/>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57"/>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57"/>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57"/>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57"/>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57"/>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57"/>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57"/>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57"/>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57"/>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57"/>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57"/>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57"/>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57"/>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57"/>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30" name="Google Shape;2630;p57"/>
          <p:cNvGrpSpPr/>
          <p:nvPr/>
        </p:nvGrpSpPr>
        <p:grpSpPr>
          <a:xfrm>
            <a:off x="0" y="107800"/>
            <a:ext cx="9002249" cy="4934691"/>
            <a:chOff x="0" y="107800"/>
            <a:chExt cx="9002249" cy="4934691"/>
          </a:xfrm>
        </p:grpSpPr>
        <p:pic>
          <p:nvPicPr>
            <p:cNvPr id="2631" name="Google Shape;2631;p57"/>
            <p:cNvPicPr preferRelativeResize="0"/>
            <p:nvPr/>
          </p:nvPicPr>
          <p:blipFill>
            <a:blip r:embed="rId2">
              <a:alphaModFix/>
            </a:blip>
            <a:stretch>
              <a:fillRect/>
            </a:stretch>
          </p:blipFill>
          <p:spPr>
            <a:xfrm rot="-631295">
              <a:off x="7644645" y="3684857"/>
              <a:ext cx="1253684" cy="1253707"/>
            </a:xfrm>
            <a:prstGeom prst="rect">
              <a:avLst/>
            </a:prstGeom>
            <a:noFill/>
            <a:ln>
              <a:noFill/>
            </a:ln>
          </p:spPr>
        </p:pic>
        <p:pic>
          <p:nvPicPr>
            <p:cNvPr id="2632" name="Google Shape;2632;p57"/>
            <p:cNvPicPr preferRelativeResize="0"/>
            <p:nvPr/>
          </p:nvPicPr>
          <p:blipFill rotWithShape="1">
            <a:blip r:embed="rId3">
              <a:alphaModFix/>
            </a:blip>
            <a:srcRect b="0" l="0" r="28652" t="0"/>
            <a:stretch/>
          </p:blipFill>
          <p:spPr>
            <a:xfrm flipH="1" rot="-826755">
              <a:off x="148252" y="203946"/>
              <a:ext cx="971947" cy="1362257"/>
            </a:xfrm>
            <a:prstGeom prst="rect">
              <a:avLst/>
            </a:prstGeom>
            <a:noFill/>
            <a:ln>
              <a:noFill/>
            </a:ln>
          </p:spPr>
        </p:pic>
      </p:grpSp>
      <p:sp>
        <p:nvSpPr>
          <p:cNvPr id="2633" name="Google Shape;2633;p57"/>
          <p:cNvSpPr txBox="1"/>
          <p:nvPr>
            <p:ph type="title"/>
          </p:nvPr>
        </p:nvSpPr>
        <p:spPr>
          <a:xfrm>
            <a:off x="2014800" y="3408538"/>
            <a:ext cx="5114400" cy="531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2634" name="Google Shape;2634;p57"/>
          <p:cNvSpPr txBox="1"/>
          <p:nvPr>
            <p:ph idx="1" type="subTitle"/>
          </p:nvPr>
        </p:nvSpPr>
        <p:spPr>
          <a:xfrm>
            <a:off x="2014800" y="1203063"/>
            <a:ext cx="5114400" cy="2160300"/>
          </a:xfrm>
          <a:prstGeom prst="rect">
            <a:avLst/>
          </a:prstGeom>
        </p:spPr>
        <p:txBody>
          <a:bodyPr anchorCtr="0" anchor="b" bIns="91425" lIns="91425" spcFirstLastPara="1" rIns="91425" wrap="square" tIns="91425">
            <a:noAutofit/>
          </a:bodyPr>
          <a:lstStyle>
            <a:lvl1pPr lvl="0" algn="ctr">
              <a:spcBef>
                <a:spcPts val="0"/>
              </a:spcBef>
              <a:spcAft>
                <a:spcPts val="0"/>
              </a:spcAft>
              <a:buSzPts val="3000"/>
              <a:buNone/>
              <a:defRPr sz="26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635" name="Shape 2635"/>
        <p:cNvGrpSpPr/>
        <p:nvPr/>
      </p:nvGrpSpPr>
      <p:grpSpPr>
        <a:xfrm>
          <a:off x="0" y="0"/>
          <a:ext cx="0" cy="0"/>
          <a:chOff x="0" y="0"/>
          <a:chExt cx="0" cy="0"/>
        </a:xfrm>
      </p:grpSpPr>
      <p:sp>
        <p:nvSpPr>
          <p:cNvPr id="2636" name="Google Shape;2636;p5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2637" name="Google Shape;2637;p58"/>
          <p:cNvGrpSpPr/>
          <p:nvPr/>
        </p:nvGrpSpPr>
        <p:grpSpPr>
          <a:xfrm>
            <a:off x="-145710" y="150097"/>
            <a:ext cx="9369288" cy="4817133"/>
            <a:chOff x="-145710" y="150097"/>
            <a:chExt cx="9369288" cy="4817133"/>
          </a:xfrm>
        </p:grpSpPr>
        <p:grpSp>
          <p:nvGrpSpPr>
            <p:cNvPr id="2638" name="Google Shape;2638;p58"/>
            <p:cNvGrpSpPr/>
            <p:nvPr/>
          </p:nvGrpSpPr>
          <p:grpSpPr>
            <a:xfrm>
              <a:off x="8233640" y="150097"/>
              <a:ext cx="989938" cy="1613708"/>
              <a:chOff x="8233640" y="150097"/>
              <a:chExt cx="989938" cy="1613708"/>
            </a:xfrm>
          </p:grpSpPr>
          <p:grpSp>
            <p:nvGrpSpPr>
              <p:cNvPr id="2639" name="Google Shape;2639;p58"/>
              <p:cNvGrpSpPr/>
              <p:nvPr/>
            </p:nvGrpSpPr>
            <p:grpSpPr>
              <a:xfrm rot="-5400000">
                <a:off x="7997251" y="537478"/>
                <a:ext cx="1613705" cy="838949"/>
                <a:chOff x="7623926" y="4379978"/>
                <a:chExt cx="1613705" cy="838949"/>
              </a:xfrm>
            </p:grpSpPr>
            <p:sp>
              <p:nvSpPr>
                <p:cNvPr id="2640" name="Google Shape;2640;p58"/>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58"/>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58"/>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58"/>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58"/>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58"/>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58"/>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58"/>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58"/>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58"/>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58"/>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58"/>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58"/>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58"/>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54" name="Google Shape;2654;p58"/>
              <p:cNvSpPr/>
              <p:nvPr/>
            </p:nvSpPr>
            <p:spPr>
              <a:xfrm flipH="1" rot="10800000">
                <a:off x="8233640" y="150097"/>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5" name="Google Shape;2655;p58"/>
            <p:cNvGrpSpPr/>
            <p:nvPr/>
          </p:nvGrpSpPr>
          <p:grpSpPr>
            <a:xfrm>
              <a:off x="-145710" y="2963470"/>
              <a:ext cx="736979" cy="2003760"/>
              <a:chOff x="-145710" y="2963470"/>
              <a:chExt cx="736979" cy="2003760"/>
            </a:xfrm>
          </p:grpSpPr>
          <p:grpSp>
            <p:nvGrpSpPr>
              <p:cNvPr id="2656" name="Google Shape;2656;p58"/>
              <p:cNvGrpSpPr/>
              <p:nvPr/>
            </p:nvGrpSpPr>
            <p:grpSpPr>
              <a:xfrm>
                <a:off x="-145710" y="2963470"/>
                <a:ext cx="736979" cy="1645115"/>
                <a:chOff x="-145710" y="1386445"/>
                <a:chExt cx="736979" cy="1645115"/>
              </a:xfrm>
            </p:grpSpPr>
            <p:grpSp>
              <p:nvGrpSpPr>
                <p:cNvPr id="2657" name="Google Shape;2657;p58"/>
                <p:cNvGrpSpPr/>
                <p:nvPr/>
              </p:nvGrpSpPr>
              <p:grpSpPr>
                <a:xfrm>
                  <a:off x="-145710" y="1824882"/>
                  <a:ext cx="736979" cy="1206678"/>
                  <a:chOff x="-145710" y="-63843"/>
                  <a:chExt cx="736979" cy="1206678"/>
                </a:xfrm>
              </p:grpSpPr>
              <p:sp>
                <p:nvSpPr>
                  <p:cNvPr id="2658" name="Google Shape;2658;p58"/>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58"/>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58"/>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58"/>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58"/>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58"/>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58"/>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58"/>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58"/>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7" name="Google Shape;2667;p58"/>
                <p:cNvGrpSpPr/>
                <p:nvPr/>
              </p:nvGrpSpPr>
              <p:grpSpPr>
                <a:xfrm>
                  <a:off x="-23637" y="1386445"/>
                  <a:ext cx="358448" cy="487220"/>
                  <a:chOff x="-19537" y="-63843"/>
                  <a:chExt cx="358448" cy="487220"/>
                </a:xfrm>
              </p:grpSpPr>
              <p:sp>
                <p:nvSpPr>
                  <p:cNvPr id="2668" name="Google Shape;2668;p58"/>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58"/>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70" name="Google Shape;2670;p58"/>
              <p:cNvSpPr/>
              <p:nvPr/>
            </p:nvSpPr>
            <p:spPr>
              <a:xfrm flipH="1" rot="10800000">
                <a:off x="92865" y="4874322"/>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671" name="Google Shape;2671;p58"/>
          <p:cNvPicPr preferRelativeResize="0"/>
          <p:nvPr/>
        </p:nvPicPr>
        <p:blipFill rotWithShape="1">
          <a:blip r:embed="rId2">
            <a:alphaModFix/>
          </a:blip>
          <a:srcRect b="21747" l="19248" r="24635" t="9343"/>
          <a:stretch/>
        </p:blipFill>
        <p:spPr>
          <a:xfrm rot="-5567634">
            <a:off x="8369077" y="-197615"/>
            <a:ext cx="1384801" cy="170044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2672" name="Shape 2672"/>
        <p:cNvGrpSpPr/>
        <p:nvPr/>
      </p:nvGrpSpPr>
      <p:grpSpPr>
        <a:xfrm>
          <a:off x="0" y="0"/>
          <a:ext cx="0" cy="0"/>
          <a:chOff x="0" y="0"/>
          <a:chExt cx="0" cy="0"/>
        </a:xfrm>
      </p:grpSpPr>
      <p:grpSp>
        <p:nvGrpSpPr>
          <p:cNvPr id="2673" name="Google Shape;2673;p59"/>
          <p:cNvGrpSpPr/>
          <p:nvPr/>
        </p:nvGrpSpPr>
        <p:grpSpPr>
          <a:xfrm>
            <a:off x="-324794" y="-154536"/>
            <a:ext cx="9560244" cy="4326536"/>
            <a:chOff x="-324794" y="-154536"/>
            <a:chExt cx="9560244" cy="4326536"/>
          </a:xfrm>
        </p:grpSpPr>
        <p:grpSp>
          <p:nvGrpSpPr>
            <p:cNvPr id="2674" name="Google Shape;2674;p59"/>
            <p:cNvGrpSpPr/>
            <p:nvPr/>
          </p:nvGrpSpPr>
          <p:grpSpPr>
            <a:xfrm>
              <a:off x="-324794" y="-154536"/>
              <a:ext cx="2014870" cy="1670931"/>
              <a:chOff x="-324794" y="-154536"/>
              <a:chExt cx="2014870" cy="1670931"/>
            </a:xfrm>
          </p:grpSpPr>
          <p:sp>
            <p:nvSpPr>
              <p:cNvPr id="2675" name="Google Shape;2675;p59"/>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59"/>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59"/>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59"/>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59"/>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59"/>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59"/>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59"/>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59"/>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59"/>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59"/>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59"/>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59"/>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59"/>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59"/>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59"/>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59"/>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59"/>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59"/>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4" name="Google Shape;2694;p59"/>
            <p:cNvGrpSpPr/>
            <p:nvPr/>
          </p:nvGrpSpPr>
          <p:grpSpPr>
            <a:xfrm>
              <a:off x="8556793" y="3272961"/>
              <a:ext cx="678657" cy="899039"/>
              <a:chOff x="8413868" y="4346311"/>
              <a:chExt cx="678657" cy="899039"/>
            </a:xfrm>
          </p:grpSpPr>
          <p:sp>
            <p:nvSpPr>
              <p:cNvPr id="2695" name="Google Shape;2695;p59"/>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59"/>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59"/>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59"/>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59"/>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59"/>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01" name="Google Shape;2701;p5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2702" name="Google Shape;2702;p59"/>
          <p:cNvPicPr preferRelativeResize="0"/>
          <p:nvPr/>
        </p:nvPicPr>
        <p:blipFill rotWithShape="1">
          <a:blip r:embed="rId2">
            <a:alphaModFix/>
          </a:blip>
          <a:srcRect b="31232" l="6472" r="0" t="4396"/>
          <a:stretch/>
        </p:blipFill>
        <p:spPr>
          <a:xfrm rot="-612491">
            <a:off x="31900" y="-24708"/>
            <a:ext cx="1639411" cy="1128392"/>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2703" name="Shape 2703"/>
        <p:cNvGrpSpPr/>
        <p:nvPr/>
      </p:nvGrpSpPr>
      <p:grpSpPr>
        <a:xfrm>
          <a:off x="0" y="0"/>
          <a:ext cx="0" cy="0"/>
          <a:chOff x="0" y="0"/>
          <a:chExt cx="0" cy="0"/>
        </a:xfrm>
      </p:grpSpPr>
      <p:sp>
        <p:nvSpPr>
          <p:cNvPr id="2704" name="Google Shape;2704;p6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2705" name="Google Shape;2705;p60"/>
          <p:cNvGrpSpPr/>
          <p:nvPr/>
        </p:nvGrpSpPr>
        <p:grpSpPr>
          <a:xfrm>
            <a:off x="56603" y="-89369"/>
            <a:ext cx="9372039" cy="5703969"/>
            <a:chOff x="56603" y="-89369"/>
            <a:chExt cx="9372039" cy="5703969"/>
          </a:xfrm>
        </p:grpSpPr>
        <p:grpSp>
          <p:nvGrpSpPr>
            <p:cNvPr id="2706" name="Google Shape;2706;p60"/>
            <p:cNvGrpSpPr/>
            <p:nvPr/>
          </p:nvGrpSpPr>
          <p:grpSpPr>
            <a:xfrm flipH="1" rot="5400000">
              <a:off x="1040282" y="2965933"/>
              <a:ext cx="1664988" cy="3632346"/>
              <a:chOff x="-58982" y="1551945"/>
              <a:chExt cx="1664988" cy="3632346"/>
            </a:xfrm>
          </p:grpSpPr>
          <p:sp>
            <p:nvSpPr>
              <p:cNvPr id="2707" name="Google Shape;2707;p60"/>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60"/>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60"/>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60"/>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60"/>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60"/>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60"/>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60"/>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60"/>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60"/>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60"/>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60"/>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60"/>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60"/>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60"/>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60"/>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60"/>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60"/>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60"/>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60"/>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60"/>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60"/>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60"/>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60"/>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1" name="Google Shape;2731;p60"/>
            <p:cNvGrpSpPr/>
            <p:nvPr/>
          </p:nvGrpSpPr>
          <p:grpSpPr>
            <a:xfrm rot="-5400000">
              <a:off x="8052632" y="364889"/>
              <a:ext cx="1830267" cy="921753"/>
              <a:chOff x="1717200" y="1713050"/>
              <a:chExt cx="3495545" cy="1760750"/>
            </a:xfrm>
          </p:grpSpPr>
          <p:sp>
            <p:nvSpPr>
              <p:cNvPr id="2732" name="Google Shape;2732;p60"/>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60"/>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60"/>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60"/>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60"/>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60"/>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60"/>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60"/>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60"/>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60"/>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60"/>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60"/>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60"/>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60"/>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746" name="Google Shape;2746;p60"/>
          <p:cNvPicPr preferRelativeResize="0"/>
          <p:nvPr/>
        </p:nvPicPr>
        <p:blipFill rotWithShape="1">
          <a:blip r:embed="rId2">
            <a:alphaModFix/>
          </a:blip>
          <a:srcRect b="8185" l="21515" r="30242" t="11564"/>
          <a:stretch/>
        </p:blipFill>
        <p:spPr>
          <a:xfrm rot="6646039">
            <a:off x="8043038" y="-191673"/>
            <a:ext cx="656098" cy="10914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2747" name="Shape 2747"/>
        <p:cNvGrpSpPr/>
        <p:nvPr/>
      </p:nvGrpSpPr>
      <p:grpSpPr>
        <a:xfrm>
          <a:off x="0" y="0"/>
          <a:ext cx="0" cy="0"/>
          <a:chOff x="0" y="0"/>
          <a:chExt cx="0" cy="0"/>
        </a:xfrm>
      </p:grpSpPr>
      <p:sp>
        <p:nvSpPr>
          <p:cNvPr id="2748" name="Google Shape;2748;p61"/>
          <p:cNvSpPr txBox="1"/>
          <p:nvPr>
            <p:ph type="title"/>
          </p:nvPr>
        </p:nvSpPr>
        <p:spPr>
          <a:xfrm>
            <a:off x="4521075" y="1274575"/>
            <a:ext cx="3706800" cy="1625100"/>
          </a:xfrm>
          <a:prstGeom prst="rect">
            <a:avLst/>
          </a:prstGeom>
        </p:spPr>
        <p:txBody>
          <a:bodyPr anchorCtr="0" anchor="b" bIns="91425" lIns="91425" spcFirstLastPara="1" rIns="91425" wrap="square" tIns="91425">
            <a:noAutofit/>
          </a:bodyPr>
          <a:lstStyle>
            <a:lvl1pPr lvl="0" algn="l">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49" name="Google Shape;2749;p61"/>
          <p:cNvSpPr txBox="1"/>
          <p:nvPr>
            <p:ph idx="1" type="subTitle"/>
          </p:nvPr>
        </p:nvSpPr>
        <p:spPr>
          <a:xfrm>
            <a:off x="4521075" y="2860000"/>
            <a:ext cx="3706800" cy="10089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50" name="Google Shape;2750;p61"/>
          <p:cNvSpPr/>
          <p:nvPr>
            <p:ph idx="2" type="pic"/>
          </p:nvPr>
        </p:nvSpPr>
        <p:spPr>
          <a:xfrm>
            <a:off x="1075450" y="991200"/>
            <a:ext cx="3189600" cy="3161100"/>
          </a:xfrm>
          <a:prstGeom prst="ellipse">
            <a:avLst/>
          </a:prstGeom>
          <a:noFill/>
          <a:ln cap="flat" cmpd="sng" w="38100">
            <a:solidFill>
              <a:schemeClr val="dk2"/>
            </a:solidFill>
            <a:prstDash val="solid"/>
            <a:round/>
            <a:headEnd len="sm" w="sm" type="none"/>
            <a:tailEnd len="sm" w="sm" type="none"/>
          </a:ln>
        </p:spPr>
      </p:sp>
      <p:grpSp>
        <p:nvGrpSpPr>
          <p:cNvPr id="2751" name="Google Shape;2751;p61"/>
          <p:cNvGrpSpPr/>
          <p:nvPr/>
        </p:nvGrpSpPr>
        <p:grpSpPr>
          <a:xfrm>
            <a:off x="-320440" y="495436"/>
            <a:ext cx="9724531" cy="2855657"/>
            <a:chOff x="-320440" y="495436"/>
            <a:chExt cx="9724531" cy="2855657"/>
          </a:xfrm>
        </p:grpSpPr>
        <p:grpSp>
          <p:nvGrpSpPr>
            <p:cNvPr id="2752" name="Google Shape;2752;p61"/>
            <p:cNvGrpSpPr/>
            <p:nvPr/>
          </p:nvGrpSpPr>
          <p:grpSpPr>
            <a:xfrm>
              <a:off x="8414533" y="1416381"/>
              <a:ext cx="989559" cy="1934712"/>
              <a:chOff x="8414533" y="-159619"/>
              <a:chExt cx="989559" cy="1934712"/>
            </a:xfrm>
          </p:grpSpPr>
          <p:sp>
            <p:nvSpPr>
              <p:cNvPr id="2753" name="Google Shape;2753;p61"/>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61"/>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61"/>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61"/>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61"/>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61"/>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61"/>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61"/>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61"/>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61"/>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61"/>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61"/>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5" name="Google Shape;2765;p61"/>
            <p:cNvGrpSpPr/>
            <p:nvPr/>
          </p:nvGrpSpPr>
          <p:grpSpPr>
            <a:xfrm flipH="1" rot="-5400000">
              <a:off x="-935717" y="1110714"/>
              <a:ext cx="2264292" cy="1033736"/>
              <a:chOff x="1717200" y="1713050"/>
              <a:chExt cx="3856083" cy="1760750"/>
            </a:xfrm>
          </p:grpSpPr>
          <p:sp>
            <p:nvSpPr>
              <p:cNvPr id="2766" name="Google Shape;2766;p61"/>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61"/>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61"/>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6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6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6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6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6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6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6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6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6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61"/>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61"/>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61"/>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81" name="Google Shape;2781;p61"/>
          <p:cNvGrpSpPr/>
          <p:nvPr/>
        </p:nvGrpSpPr>
        <p:grpSpPr>
          <a:xfrm>
            <a:off x="-1412642" y="-724268"/>
            <a:ext cx="11408490" cy="3205685"/>
            <a:chOff x="-1412642" y="-724268"/>
            <a:chExt cx="11408490" cy="3205685"/>
          </a:xfrm>
        </p:grpSpPr>
        <p:pic>
          <p:nvPicPr>
            <p:cNvPr id="2782" name="Google Shape;2782;p61"/>
            <p:cNvPicPr preferRelativeResize="0"/>
            <p:nvPr/>
          </p:nvPicPr>
          <p:blipFill rotWithShape="1">
            <a:blip r:embed="rId2">
              <a:alphaModFix/>
            </a:blip>
            <a:srcRect b="16241" l="0" r="0" t="13843"/>
            <a:stretch/>
          </p:blipFill>
          <p:spPr>
            <a:xfrm rot="-3266910">
              <a:off x="-1215240" y="-39902"/>
              <a:ext cx="2627382" cy="1836953"/>
            </a:xfrm>
            <a:prstGeom prst="rect">
              <a:avLst/>
            </a:prstGeom>
            <a:noFill/>
            <a:ln>
              <a:noFill/>
            </a:ln>
          </p:spPr>
        </p:pic>
        <p:pic>
          <p:nvPicPr>
            <p:cNvPr id="2783" name="Google Shape;2783;p61"/>
            <p:cNvPicPr preferRelativeResize="0"/>
            <p:nvPr/>
          </p:nvPicPr>
          <p:blipFill rotWithShape="1">
            <a:blip r:embed="rId3">
              <a:alphaModFix/>
            </a:blip>
            <a:srcRect b="0" l="0" r="29612" t="0"/>
            <a:stretch/>
          </p:blipFill>
          <p:spPr>
            <a:xfrm rot="7841870">
              <a:off x="8617111" y="872208"/>
              <a:ext cx="1010375" cy="1435415"/>
            </a:xfrm>
            <a:prstGeom prst="rect">
              <a:avLst/>
            </a:prstGeom>
            <a:noFill/>
            <a:ln>
              <a:noFill/>
            </a:ln>
          </p:spPr>
        </p:pic>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2784" name="Shape 2784"/>
        <p:cNvGrpSpPr/>
        <p:nvPr/>
      </p:nvGrpSpPr>
      <p:grpSpPr>
        <a:xfrm>
          <a:off x="0" y="0"/>
          <a:ext cx="0" cy="0"/>
          <a:chOff x="0" y="0"/>
          <a:chExt cx="0" cy="0"/>
        </a:xfrm>
      </p:grpSpPr>
      <p:sp>
        <p:nvSpPr>
          <p:cNvPr id="2785" name="Google Shape;2785;p62"/>
          <p:cNvSpPr txBox="1"/>
          <p:nvPr>
            <p:ph type="title"/>
          </p:nvPr>
        </p:nvSpPr>
        <p:spPr>
          <a:xfrm>
            <a:off x="5105325" y="2349700"/>
            <a:ext cx="3202500" cy="5961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86" name="Google Shape;2786;p62"/>
          <p:cNvSpPr txBox="1"/>
          <p:nvPr>
            <p:ph idx="1" type="subTitle"/>
          </p:nvPr>
        </p:nvSpPr>
        <p:spPr>
          <a:xfrm>
            <a:off x="5105325" y="2945650"/>
            <a:ext cx="3202500" cy="11571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2787" name="Google Shape;2787;p62"/>
          <p:cNvGrpSpPr/>
          <p:nvPr/>
        </p:nvGrpSpPr>
        <p:grpSpPr>
          <a:xfrm>
            <a:off x="106470" y="-89369"/>
            <a:ext cx="9322171" cy="5407736"/>
            <a:chOff x="106470" y="-89369"/>
            <a:chExt cx="9322171" cy="5407736"/>
          </a:xfrm>
        </p:grpSpPr>
        <p:grpSp>
          <p:nvGrpSpPr>
            <p:cNvPr id="2788" name="Google Shape;2788;p62"/>
            <p:cNvGrpSpPr/>
            <p:nvPr/>
          </p:nvGrpSpPr>
          <p:grpSpPr>
            <a:xfrm flipH="1" rot="-5400000">
              <a:off x="6779975" y="-1073048"/>
              <a:ext cx="1664988" cy="3632346"/>
              <a:chOff x="-58982" y="1551945"/>
              <a:chExt cx="1664988" cy="3632346"/>
            </a:xfrm>
          </p:grpSpPr>
          <p:sp>
            <p:nvSpPr>
              <p:cNvPr id="2789" name="Google Shape;2789;p62"/>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62"/>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62"/>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62"/>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62"/>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62"/>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62"/>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62"/>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62"/>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62"/>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62"/>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62"/>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62"/>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62"/>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62"/>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62"/>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62"/>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62"/>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62"/>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62"/>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62"/>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62"/>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62"/>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62"/>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3" name="Google Shape;2813;p62"/>
            <p:cNvGrpSpPr/>
            <p:nvPr/>
          </p:nvGrpSpPr>
          <p:grpSpPr>
            <a:xfrm>
              <a:off x="106470" y="4174101"/>
              <a:ext cx="1475488" cy="1144266"/>
              <a:chOff x="1717200" y="1288000"/>
              <a:chExt cx="2817968" cy="2185800"/>
            </a:xfrm>
          </p:grpSpPr>
          <p:sp>
            <p:nvSpPr>
              <p:cNvPr id="2814" name="Google Shape;2814;p62"/>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62"/>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6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6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6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6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6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6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6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6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6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62"/>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62"/>
              <p:cNvSpPr/>
              <p:nvPr/>
            </p:nvSpPr>
            <p:spPr>
              <a:xfrm>
                <a:off x="1802078" y="128800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62"/>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828" name="Google Shape;2828;p62"/>
          <p:cNvPicPr preferRelativeResize="0"/>
          <p:nvPr/>
        </p:nvPicPr>
        <p:blipFill rotWithShape="1">
          <a:blip r:embed="rId2">
            <a:alphaModFix/>
          </a:blip>
          <a:srcRect b="23395" l="0" r="0" t="0"/>
          <a:stretch/>
        </p:blipFill>
        <p:spPr>
          <a:xfrm flipH="1" rot="8100039">
            <a:off x="8314571" y="808593"/>
            <a:ext cx="941778" cy="72148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2829" name="Shape 2829"/>
        <p:cNvGrpSpPr/>
        <p:nvPr/>
      </p:nvGrpSpPr>
      <p:grpSpPr>
        <a:xfrm>
          <a:off x="0" y="0"/>
          <a:ext cx="0" cy="0"/>
          <a:chOff x="0" y="0"/>
          <a:chExt cx="0" cy="0"/>
        </a:xfrm>
      </p:grpSpPr>
      <p:sp>
        <p:nvSpPr>
          <p:cNvPr id="2830" name="Google Shape;2830;p6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31" name="Google Shape;2831;p63"/>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Lato"/>
              <a:buChar char="●"/>
              <a:defRPr/>
            </a:lvl1pPr>
            <a:lvl2pPr indent="-317500" lvl="1" marL="914400">
              <a:spcBef>
                <a:spcPts val="0"/>
              </a:spcBef>
              <a:spcAft>
                <a:spcPts val="0"/>
              </a:spcAft>
              <a:buSzPts val="1400"/>
              <a:buFont typeface="Lato"/>
              <a:buChar char="○"/>
              <a:defRPr/>
            </a:lvl2pPr>
            <a:lvl3pPr indent="-317500" lvl="2" marL="1371600">
              <a:lnSpc>
                <a:spcPct val="115000"/>
              </a:lnSpc>
              <a:spcBef>
                <a:spcPts val="0"/>
              </a:spcBef>
              <a:spcAft>
                <a:spcPts val="0"/>
              </a:spcAft>
              <a:buSzPts val="1400"/>
              <a:buFont typeface="Lato"/>
              <a:buChar char="■"/>
              <a:defRPr/>
            </a:lvl3pPr>
            <a:lvl4pPr indent="-317500" lvl="3" marL="1828800">
              <a:lnSpc>
                <a:spcPct val="115000"/>
              </a:lnSpc>
              <a:spcBef>
                <a:spcPts val="0"/>
              </a:spcBef>
              <a:spcAft>
                <a:spcPts val="0"/>
              </a:spcAft>
              <a:buSzPts val="1400"/>
              <a:buFont typeface="Lato"/>
              <a:buChar char="●"/>
              <a:defRPr/>
            </a:lvl4pPr>
            <a:lvl5pPr indent="-317500" lvl="4" marL="2286000">
              <a:lnSpc>
                <a:spcPct val="115000"/>
              </a:lnSpc>
              <a:spcBef>
                <a:spcPts val="0"/>
              </a:spcBef>
              <a:spcAft>
                <a:spcPts val="0"/>
              </a:spcAft>
              <a:buSzPts val="1400"/>
              <a:buFont typeface="Lato"/>
              <a:buChar char="○"/>
              <a:defRPr/>
            </a:lvl5pPr>
            <a:lvl6pPr indent="-317500" lvl="5" marL="2743200">
              <a:lnSpc>
                <a:spcPct val="115000"/>
              </a:lnSpc>
              <a:spcBef>
                <a:spcPts val="0"/>
              </a:spcBef>
              <a:spcAft>
                <a:spcPts val="0"/>
              </a:spcAft>
              <a:buSzPts val="1400"/>
              <a:buFont typeface="Lato"/>
              <a:buChar char="■"/>
              <a:defRPr/>
            </a:lvl6pPr>
            <a:lvl7pPr indent="-317500" lvl="6" marL="3200400">
              <a:lnSpc>
                <a:spcPct val="115000"/>
              </a:lnSpc>
              <a:spcBef>
                <a:spcPts val="0"/>
              </a:spcBef>
              <a:spcAft>
                <a:spcPts val="0"/>
              </a:spcAft>
              <a:buSzPts val="1400"/>
              <a:buFont typeface="Lato"/>
              <a:buChar char="●"/>
              <a:defRPr/>
            </a:lvl7pPr>
            <a:lvl8pPr indent="-317500" lvl="7" marL="3657600">
              <a:lnSpc>
                <a:spcPct val="115000"/>
              </a:lnSpc>
              <a:spcBef>
                <a:spcPts val="0"/>
              </a:spcBef>
              <a:spcAft>
                <a:spcPts val="0"/>
              </a:spcAft>
              <a:buSzPts val="1400"/>
              <a:buFont typeface="Lato"/>
              <a:buChar char="○"/>
              <a:defRPr/>
            </a:lvl8pPr>
            <a:lvl9pPr indent="-317500" lvl="8" marL="4114800">
              <a:lnSpc>
                <a:spcPct val="115000"/>
              </a:lnSpc>
              <a:spcBef>
                <a:spcPts val="0"/>
              </a:spcBef>
              <a:spcAft>
                <a:spcPts val="0"/>
              </a:spcAft>
              <a:buSzPts val="1400"/>
              <a:buFont typeface="Lato"/>
              <a:buChar char="■"/>
              <a:defRPr/>
            </a:lvl9pPr>
          </a:lstStyle>
          <a:p/>
        </p:txBody>
      </p:sp>
      <p:grpSp>
        <p:nvGrpSpPr>
          <p:cNvPr id="2832" name="Google Shape;2832;p63"/>
          <p:cNvGrpSpPr/>
          <p:nvPr/>
        </p:nvGrpSpPr>
        <p:grpSpPr>
          <a:xfrm>
            <a:off x="-320353" y="-106506"/>
            <a:ext cx="10983688" cy="5008462"/>
            <a:chOff x="-320353" y="-106506"/>
            <a:chExt cx="10983688" cy="5008462"/>
          </a:xfrm>
        </p:grpSpPr>
        <p:grpSp>
          <p:nvGrpSpPr>
            <p:cNvPr id="2833" name="Google Shape;2833;p63"/>
            <p:cNvGrpSpPr/>
            <p:nvPr/>
          </p:nvGrpSpPr>
          <p:grpSpPr>
            <a:xfrm rot="5400000">
              <a:off x="8150054" y="-411324"/>
              <a:ext cx="2208462" cy="2818099"/>
              <a:chOff x="1552714" y="365650"/>
              <a:chExt cx="3660030" cy="4671140"/>
            </a:xfrm>
          </p:grpSpPr>
          <p:sp>
            <p:nvSpPr>
              <p:cNvPr id="2834" name="Google Shape;2834;p63"/>
              <p:cNvSpPr/>
              <p:nvPr/>
            </p:nvSpPr>
            <p:spPr>
              <a:xfrm>
                <a:off x="2974206" y="3647363"/>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63"/>
              <p:cNvSpPr/>
              <p:nvPr/>
            </p:nvSpPr>
            <p:spPr>
              <a:xfrm>
                <a:off x="2028444" y="3960352"/>
                <a:ext cx="408001" cy="353266"/>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63"/>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63"/>
              <p:cNvSpPr/>
              <p:nvPr/>
            </p:nvSpPr>
            <p:spPr>
              <a:xfrm>
                <a:off x="1552714" y="3511218"/>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63"/>
              <p:cNvSpPr/>
              <p:nvPr/>
            </p:nvSpPr>
            <p:spPr>
              <a:xfrm>
                <a:off x="2089642" y="4730654"/>
                <a:ext cx="354865" cy="306136"/>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6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63"/>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6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6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6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6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6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6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6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6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6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63"/>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63"/>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63"/>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63"/>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63"/>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5" name="Google Shape;2855;p63"/>
            <p:cNvGrpSpPr/>
            <p:nvPr/>
          </p:nvGrpSpPr>
          <p:grpSpPr>
            <a:xfrm rot="5400000">
              <a:off x="-265984" y="3499473"/>
              <a:ext cx="1348115" cy="1456853"/>
              <a:chOff x="2886825" y="959817"/>
              <a:chExt cx="2325940" cy="2513983"/>
            </a:xfrm>
          </p:grpSpPr>
          <p:sp>
            <p:nvSpPr>
              <p:cNvPr id="2856" name="Google Shape;2856;p6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6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6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6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63"/>
              <p:cNvSpPr/>
              <p:nvPr/>
            </p:nvSpPr>
            <p:spPr>
              <a:xfrm>
                <a:off x="4682626" y="1488290"/>
                <a:ext cx="410053" cy="3551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63"/>
              <p:cNvSpPr/>
              <p:nvPr/>
            </p:nvSpPr>
            <p:spPr>
              <a:xfrm>
                <a:off x="4347636" y="1681222"/>
                <a:ext cx="410053" cy="355172"/>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63"/>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63"/>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63"/>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63"/>
              <p:cNvSpPr/>
              <p:nvPr/>
            </p:nvSpPr>
            <p:spPr>
              <a:xfrm>
                <a:off x="4841293" y="959817"/>
                <a:ext cx="371472" cy="320487"/>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6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67" name="Google Shape;2867;p63"/>
          <p:cNvGrpSpPr/>
          <p:nvPr/>
        </p:nvGrpSpPr>
        <p:grpSpPr>
          <a:xfrm>
            <a:off x="91743" y="-263762"/>
            <a:ext cx="9090041" cy="5870179"/>
            <a:chOff x="91743" y="-263762"/>
            <a:chExt cx="9090041" cy="5870179"/>
          </a:xfrm>
        </p:grpSpPr>
        <p:pic>
          <p:nvPicPr>
            <p:cNvPr id="2868" name="Google Shape;2868;p63"/>
            <p:cNvPicPr preferRelativeResize="0"/>
            <p:nvPr/>
          </p:nvPicPr>
          <p:blipFill rotWithShape="1">
            <a:blip r:embed="rId2">
              <a:alphaModFix/>
            </a:blip>
            <a:srcRect b="0" l="0" r="29612" t="0"/>
            <a:stretch/>
          </p:blipFill>
          <p:spPr>
            <a:xfrm rot="7841885">
              <a:off x="8207062" y="-169523"/>
              <a:ext cx="714299" cy="1014792"/>
            </a:xfrm>
            <a:prstGeom prst="rect">
              <a:avLst/>
            </a:prstGeom>
            <a:noFill/>
            <a:ln>
              <a:noFill/>
            </a:ln>
          </p:spPr>
        </p:pic>
        <p:pic>
          <p:nvPicPr>
            <p:cNvPr id="2869" name="Google Shape;2869;p63"/>
            <p:cNvPicPr preferRelativeResize="0"/>
            <p:nvPr/>
          </p:nvPicPr>
          <p:blipFill rotWithShape="1">
            <a:blip r:embed="rId3">
              <a:alphaModFix/>
            </a:blip>
            <a:srcRect b="0" l="17380" r="18249" t="-2753"/>
            <a:stretch/>
          </p:blipFill>
          <p:spPr>
            <a:xfrm rot="10610269">
              <a:off x="128292" y="4234505"/>
              <a:ext cx="868342" cy="1348989"/>
            </a:xfrm>
            <a:prstGeom prst="rect">
              <a:avLst/>
            </a:prstGeom>
            <a:noFill/>
            <a:ln>
              <a:noFill/>
            </a:ln>
          </p:spPr>
        </p:pic>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2870" name="Shape 2870"/>
        <p:cNvGrpSpPr/>
        <p:nvPr/>
      </p:nvGrpSpPr>
      <p:grpSpPr>
        <a:xfrm>
          <a:off x="0" y="0"/>
          <a:ext cx="0" cy="0"/>
          <a:chOff x="0" y="0"/>
          <a:chExt cx="0" cy="0"/>
        </a:xfrm>
      </p:grpSpPr>
      <p:sp>
        <p:nvSpPr>
          <p:cNvPr id="2871" name="Google Shape;2871;p6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72" name="Google Shape;2872;p64"/>
          <p:cNvSpPr txBox="1"/>
          <p:nvPr>
            <p:ph idx="1" type="body"/>
          </p:nvPr>
        </p:nvSpPr>
        <p:spPr>
          <a:xfrm>
            <a:off x="720000" y="1215750"/>
            <a:ext cx="7704000" cy="1295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2873" name="Google Shape;2873;p64"/>
          <p:cNvGrpSpPr/>
          <p:nvPr/>
        </p:nvGrpSpPr>
        <p:grpSpPr>
          <a:xfrm>
            <a:off x="-374481" y="3970996"/>
            <a:ext cx="2941933" cy="3110486"/>
            <a:chOff x="-374481" y="3970996"/>
            <a:chExt cx="2941933" cy="3110486"/>
          </a:xfrm>
        </p:grpSpPr>
        <p:grpSp>
          <p:nvGrpSpPr>
            <p:cNvPr id="2874" name="Google Shape;2874;p64"/>
            <p:cNvGrpSpPr/>
            <p:nvPr/>
          </p:nvGrpSpPr>
          <p:grpSpPr>
            <a:xfrm rot="-5400000">
              <a:off x="-458757" y="4055272"/>
              <a:ext cx="3110486" cy="2941933"/>
              <a:chOff x="363575" y="365650"/>
              <a:chExt cx="4949850" cy="4681625"/>
            </a:xfrm>
          </p:grpSpPr>
          <p:sp>
            <p:nvSpPr>
              <p:cNvPr id="2875" name="Google Shape;2875;p64"/>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64"/>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64"/>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64"/>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64"/>
              <p:cNvSpPr/>
              <p:nvPr/>
            </p:nvSpPr>
            <p:spPr>
              <a:xfrm>
                <a:off x="3579246" y="3509541"/>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64"/>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64"/>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64"/>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64"/>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64"/>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64"/>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64"/>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64"/>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64"/>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64"/>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64"/>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64"/>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64"/>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64"/>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64"/>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64"/>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64"/>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7" name="Google Shape;2897;p64"/>
            <p:cNvGrpSpPr/>
            <p:nvPr/>
          </p:nvGrpSpPr>
          <p:grpSpPr>
            <a:xfrm rot="-5400000">
              <a:off x="-174571" y="4016084"/>
              <a:ext cx="2259868" cy="2659687"/>
              <a:chOff x="1327325" y="365650"/>
              <a:chExt cx="3596225" cy="4232475"/>
            </a:xfrm>
          </p:grpSpPr>
          <p:sp>
            <p:nvSpPr>
              <p:cNvPr id="2898" name="Google Shape;2898;p64"/>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64"/>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64"/>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64"/>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6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64"/>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64"/>
              <p:cNvSpPr/>
              <p:nvPr/>
            </p:nvSpPr>
            <p:spPr>
              <a:xfrm>
                <a:off x="3969121" y="3284966"/>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6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6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6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6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6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6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6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6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6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64"/>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64"/>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64"/>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64"/>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64"/>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19" name="Google Shape;2919;p64"/>
          <p:cNvGrpSpPr/>
          <p:nvPr/>
        </p:nvGrpSpPr>
        <p:grpSpPr>
          <a:xfrm>
            <a:off x="8571728" y="539496"/>
            <a:ext cx="776718" cy="2496858"/>
            <a:chOff x="8280253" y="-933479"/>
            <a:chExt cx="776718" cy="2496858"/>
          </a:xfrm>
        </p:grpSpPr>
        <p:sp>
          <p:nvSpPr>
            <p:cNvPr id="2920" name="Google Shape;2920;p64"/>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64"/>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64"/>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64"/>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64"/>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64"/>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64"/>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64"/>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64"/>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64"/>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64"/>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64"/>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32" name="Google Shape;2932;p64"/>
          <p:cNvPicPr preferRelativeResize="0"/>
          <p:nvPr/>
        </p:nvPicPr>
        <p:blipFill rotWithShape="1">
          <a:blip r:embed="rId2">
            <a:alphaModFix/>
          </a:blip>
          <a:srcRect b="21747" l="19248" r="24635" t="9343"/>
          <a:stretch/>
        </p:blipFill>
        <p:spPr>
          <a:xfrm rot="3095536">
            <a:off x="8577850" y="-399853"/>
            <a:ext cx="1529971" cy="1878707"/>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
    <p:spTree>
      <p:nvGrpSpPr>
        <p:cNvPr id="2933" name="Shape 2933"/>
        <p:cNvGrpSpPr/>
        <p:nvPr/>
      </p:nvGrpSpPr>
      <p:grpSpPr>
        <a:xfrm>
          <a:off x="0" y="0"/>
          <a:ext cx="0" cy="0"/>
          <a:chOff x="0" y="0"/>
          <a:chExt cx="0" cy="0"/>
        </a:xfrm>
      </p:grpSpPr>
      <p:sp>
        <p:nvSpPr>
          <p:cNvPr id="2934" name="Google Shape;2934;p6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35" name="Google Shape;2935;p65"/>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2936" name="Google Shape;2936;p65"/>
          <p:cNvGrpSpPr/>
          <p:nvPr/>
        </p:nvGrpSpPr>
        <p:grpSpPr>
          <a:xfrm>
            <a:off x="-145710" y="1386445"/>
            <a:ext cx="9383341" cy="3832482"/>
            <a:chOff x="-145710" y="1386445"/>
            <a:chExt cx="9383341" cy="3832482"/>
          </a:xfrm>
        </p:grpSpPr>
        <p:grpSp>
          <p:nvGrpSpPr>
            <p:cNvPr id="2937" name="Google Shape;2937;p65"/>
            <p:cNvGrpSpPr/>
            <p:nvPr/>
          </p:nvGrpSpPr>
          <p:grpSpPr>
            <a:xfrm>
              <a:off x="-145710" y="1386445"/>
              <a:ext cx="736979" cy="1645115"/>
              <a:chOff x="-145710" y="1386445"/>
              <a:chExt cx="736979" cy="1645115"/>
            </a:xfrm>
          </p:grpSpPr>
          <p:grpSp>
            <p:nvGrpSpPr>
              <p:cNvPr id="2938" name="Google Shape;2938;p65"/>
              <p:cNvGrpSpPr/>
              <p:nvPr/>
            </p:nvGrpSpPr>
            <p:grpSpPr>
              <a:xfrm>
                <a:off x="-145710" y="1824882"/>
                <a:ext cx="736979" cy="1206678"/>
                <a:chOff x="-145710" y="-63843"/>
                <a:chExt cx="736979" cy="1206678"/>
              </a:xfrm>
            </p:grpSpPr>
            <p:sp>
              <p:nvSpPr>
                <p:cNvPr id="2939" name="Google Shape;2939;p65"/>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65"/>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65"/>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65"/>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65"/>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65"/>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65"/>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65"/>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65"/>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8" name="Google Shape;2948;p65"/>
              <p:cNvGrpSpPr/>
              <p:nvPr/>
            </p:nvGrpSpPr>
            <p:grpSpPr>
              <a:xfrm>
                <a:off x="-23637" y="1386445"/>
                <a:ext cx="358448" cy="487220"/>
                <a:chOff x="-19537" y="-63843"/>
                <a:chExt cx="358448" cy="487220"/>
              </a:xfrm>
            </p:grpSpPr>
            <p:sp>
              <p:nvSpPr>
                <p:cNvPr id="2949" name="Google Shape;2949;p65"/>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65"/>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51" name="Google Shape;2951;p65"/>
            <p:cNvGrpSpPr/>
            <p:nvPr/>
          </p:nvGrpSpPr>
          <p:grpSpPr>
            <a:xfrm>
              <a:off x="7623926" y="4379978"/>
              <a:ext cx="1613705" cy="838949"/>
              <a:chOff x="7623926" y="4379978"/>
              <a:chExt cx="1613705" cy="838949"/>
            </a:xfrm>
          </p:grpSpPr>
          <p:sp>
            <p:nvSpPr>
              <p:cNvPr id="2952" name="Google Shape;2952;p65"/>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65"/>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65"/>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65"/>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65"/>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65"/>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65"/>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65"/>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65"/>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65"/>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65"/>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65"/>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65"/>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65"/>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966" name="Google Shape;2966;p65"/>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2967" name="Shape 2967"/>
        <p:cNvGrpSpPr/>
        <p:nvPr/>
      </p:nvGrpSpPr>
      <p:grpSpPr>
        <a:xfrm>
          <a:off x="0" y="0"/>
          <a:ext cx="0" cy="0"/>
          <a:chOff x="0" y="0"/>
          <a:chExt cx="0" cy="0"/>
        </a:xfrm>
      </p:grpSpPr>
      <p:sp>
        <p:nvSpPr>
          <p:cNvPr id="2968" name="Google Shape;2968;p6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69" name="Google Shape;2969;p66"/>
          <p:cNvSpPr txBox="1"/>
          <p:nvPr>
            <p:ph idx="1" type="subTitle"/>
          </p:nvPr>
        </p:nvSpPr>
        <p:spPr>
          <a:xfrm>
            <a:off x="861425"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970" name="Google Shape;2970;p66"/>
          <p:cNvSpPr txBox="1"/>
          <p:nvPr>
            <p:ph idx="2" type="subTitle"/>
          </p:nvPr>
        </p:nvSpPr>
        <p:spPr>
          <a:xfrm>
            <a:off x="3484350" y="34220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971" name="Google Shape;2971;p66"/>
          <p:cNvSpPr txBox="1"/>
          <p:nvPr>
            <p:ph idx="3" type="subTitle"/>
          </p:nvPr>
        </p:nvSpPr>
        <p:spPr>
          <a:xfrm>
            <a:off x="6107274"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2972" name="Google Shape;2972;p66"/>
          <p:cNvSpPr txBox="1"/>
          <p:nvPr>
            <p:ph idx="4" type="subTitle"/>
          </p:nvPr>
        </p:nvSpPr>
        <p:spPr>
          <a:xfrm>
            <a:off x="86142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2973" name="Google Shape;2973;p66"/>
          <p:cNvSpPr txBox="1"/>
          <p:nvPr>
            <p:ph idx="5" type="subTitle"/>
          </p:nvPr>
        </p:nvSpPr>
        <p:spPr>
          <a:xfrm>
            <a:off x="3484347" y="31088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2974" name="Google Shape;2974;p66"/>
          <p:cNvSpPr txBox="1"/>
          <p:nvPr>
            <p:ph idx="6" type="subTitle"/>
          </p:nvPr>
        </p:nvSpPr>
        <p:spPr>
          <a:xfrm>
            <a:off x="610727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grpSp>
        <p:nvGrpSpPr>
          <p:cNvPr id="2975" name="Google Shape;2975;p66"/>
          <p:cNvGrpSpPr/>
          <p:nvPr/>
        </p:nvGrpSpPr>
        <p:grpSpPr>
          <a:xfrm>
            <a:off x="-151973" y="-461074"/>
            <a:ext cx="9625866" cy="5844448"/>
            <a:chOff x="-151973" y="-461074"/>
            <a:chExt cx="9625866" cy="5844448"/>
          </a:xfrm>
        </p:grpSpPr>
        <p:grpSp>
          <p:nvGrpSpPr>
            <p:cNvPr id="2976" name="Google Shape;2976;p66"/>
            <p:cNvGrpSpPr/>
            <p:nvPr/>
          </p:nvGrpSpPr>
          <p:grpSpPr>
            <a:xfrm rot="5400000">
              <a:off x="1156950" y="-1769997"/>
              <a:ext cx="1596342" cy="4214189"/>
              <a:chOff x="-206225" y="1111253"/>
              <a:chExt cx="1596342" cy="4214189"/>
            </a:xfrm>
          </p:grpSpPr>
          <p:sp>
            <p:nvSpPr>
              <p:cNvPr id="2977" name="Google Shape;2977;p66"/>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66"/>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66"/>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66"/>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66"/>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66"/>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66"/>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66"/>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66"/>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66"/>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66"/>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66"/>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66"/>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66"/>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66"/>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66"/>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66"/>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66"/>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66"/>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66"/>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66"/>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66"/>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66"/>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66"/>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66"/>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66"/>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3" name="Google Shape;3003;p66"/>
            <p:cNvGrpSpPr/>
            <p:nvPr/>
          </p:nvGrpSpPr>
          <p:grpSpPr>
            <a:xfrm rot="10799304">
              <a:off x="7570144" y="4514075"/>
              <a:ext cx="1903748" cy="869106"/>
              <a:chOff x="1717200" y="1713050"/>
              <a:chExt cx="3856083" cy="1760750"/>
            </a:xfrm>
          </p:grpSpPr>
          <p:sp>
            <p:nvSpPr>
              <p:cNvPr id="3004" name="Google Shape;3004;p66"/>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66"/>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66"/>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66"/>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66"/>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66"/>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66"/>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66"/>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66"/>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66"/>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66"/>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66"/>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66"/>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66"/>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66"/>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019" name="Google Shape;3019;p66"/>
          <p:cNvPicPr preferRelativeResize="0"/>
          <p:nvPr/>
        </p:nvPicPr>
        <p:blipFill rotWithShape="1">
          <a:blip r:embed="rId2">
            <a:alphaModFix/>
          </a:blip>
          <a:srcRect b="0" l="17380" r="18249" t="-2753"/>
          <a:stretch/>
        </p:blipFill>
        <p:spPr>
          <a:xfrm rot="-9825226">
            <a:off x="60460" y="400783"/>
            <a:ext cx="797131" cy="1238366"/>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3020" name="Shape 3020"/>
        <p:cNvGrpSpPr/>
        <p:nvPr/>
      </p:nvGrpSpPr>
      <p:grpSpPr>
        <a:xfrm>
          <a:off x="0" y="0"/>
          <a:ext cx="0" cy="0"/>
          <a:chOff x="0" y="0"/>
          <a:chExt cx="0" cy="0"/>
        </a:xfrm>
      </p:grpSpPr>
      <p:grpSp>
        <p:nvGrpSpPr>
          <p:cNvPr id="3021" name="Google Shape;3021;p67"/>
          <p:cNvGrpSpPr/>
          <p:nvPr/>
        </p:nvGrpSpPr>
        <p:grpSpPr>
          <a:xfrm>
            <a:off x="-145710" y="-63843"/>
            <a:ext cx="9397289" cy="5378361"/>
            <a:chOff x="-145710" y="-63843"/>
            <a:chExt cx="9397289" cy="5378361"/>
          </a:xfrm>
        </p:grpSpPr>
        <p:grpSp>
          <p:nvGrpSpPr>
            <p:cNvPr id="3022" name="Google Shape;3022;p67"/>
            <p:cNvGrpSpPr/>
            <p:nvPr/>
          </p:nvGrpSpPr>
          <p:grpSpPr>
            <a:xfrm>
              <a:off x="7770719" y="4394775"/>
              <a:ext cx="1480860" cy="919743"/>
              <a:chOff x="7770719" y="4394775"/>
              <a:chExt cx="1480860" cy="919743"/>
            </a:xfrm>
          </p:grpSpPr>
          <p:sp>
            <p:nvSpPr>
              <p:cNvPr id="3023" name="Google Shape;3023;p67"/>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67"/>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67"/>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67"/>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67"/>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67"/>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67"/>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67"/>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67"/>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67"/>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67"/>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4" name="Google Shape;3034;p67"/>
            <p:cNvGrpSpPr/>
            <p:nvPr/>
          </p:nvGrpSpPr>
          <p:grpSpPr>
            <a:xfrm>
              <a:off x="-145710" y="-63843"/>
              <a:ext cx="736979" cy="1206678"/>
              <a:chOff x="-145710" y="-63843"/>
              <a:chExt cx="736979" cy="1206678"/>
            </a:xfrm>
          </p:grpSpPr>
          <p:sp>
            <p:nvSpPr>
              <p:cNvPr id="3035" name="Google Shape;3035;p67"/>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67"/>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67"/>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67"/>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67"/>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67"/>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67"/>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67"/>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67"/>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044" name="Google Shape;3044;p67"/>
          <p:cNvPicPr preferRelativeResize="0"/>
          <p:nvPr/>
        </p:nvPicPr>
        <p:blipFill rotWithShape="1">
          <a:blip r:embed="rId2">
            <a:alphaModFix/>
          </a:blip>
          <a:srcRect b="17294" l="0" r="0" t="12371"/>
          <a:stretch/>
        </p:blipFill>
        <p:spPr>
          <a:xfrm rot="-7019515">
            <a:off x="7853402" y="4503469"/>
            <a:ext cx="2510626" cy="1765787"/>
          </a:xfrm>
          <a:prstGeom prst="rect">
            <a:avLst/>
          </a:prstGeom>
          <a:noFill/>
          <a:ln>
            <a:noFill/>
          </a:ln>
        </p:spPr>
      </p:pic>
      <p:sp>
        <p:nvSpPr>
          <p:cNvPr id="3045" name="Google Shape;3045;p6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46" name="Google Shape;3046;p67"/>
          <p:cNvSpPr txBox="1"/>
          <p:nvPr>
            <p:ph idx="1" type="subTitle"/>
          </p:nvPr>
        </p:nvSpPr>
        <p:spPr>
          <a:xfrm>
            <a:off x="896975" y="1499418"/>
            <a:ext cx="7412400" cy="530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3047" name="Google Shape;3047;p67"/>
          <p:cNvSpPr txBox="1"/>
          <p:nvPr>
            <p:ph idx="2" type="subTitle"/>
          </p:nvPr>
        </p:nvSpPr>
        <p:spPr>
          <a:xfrm>
            <a:off x="896975" y="2708396"/>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3048" name="Google Shape;3048;p67"/>
          <p:cNvSpPr txBox="1"/>
          <p:nvPr>
            <p:ph idx="3" type="subTitle"/>
          </p:nvPr>
        </p:nvSpPr>
        <p:spPr>
          <a:xfrm>
            <a:off x="896975" y="3914675"/>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3049" name="Google Shape;3049;p67"/>
          <p:cNvSpPr txBox="1"/>
          <p:nvPr>
            <p:ph idx="4" type="subTitle"/>
          </p:nvPr>
        </p:nvSpPr>
        <p:spPr>
          <a:xfrm>
            <a:off x="896975" y="1256200"/>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3050" name="Google Shape;3050;p67"/>
          <p:cNvSpPr txBox="1"/>
          <p:nvPr>
            <p:ph idx="5" type="subTitle"/>
          </p:nvPr>
        </p:nvSpPr>
        <p:spPr>
          <a:xfrm>
            <a:off x="896975" y="2456738"/>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3051" name="Google Shape;3051;p67"/>
          <p:cNvSpPr txBox="1"/>
          <p:nvPr>
            <p:ph idx="6" type="subTitle"/>
          </p:nvPr>
        </p:nvSpPr>
        <p:spPr>
          <a:xfrm>
            <a:off x="896975" y="3657275"/>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_1">
    <p:spTree>
      <p:nvGrpSpPr>
        <p:cNvPr id="3052" name="Shape 3052"/>
        <p:cNvGrpSpPr/>
        <p:nvPr/>
      </p:nvGrpSpPr>
      <p:grpSpPr>
        <a:xfrm>
          <a:off x="0" y="0"/>
          <a:ext cx="0" cy="0"/>
          <a:chOff x="0" y="0"/>
          <a:chExt cx="0" cy="0"/>
        </a:xfrm>
      </p:grpSpPr>
      <p:grpSp>
        <p:nvGrpSpPr>
          <p:cNvPr id="3053" name="Google Shape;3053;p68"/>
          <p:cNvGrpSpPr/>
          <p:nvPr/>
        </p:nvGrpSpPr>
        <p:grpSpPr>
          <a:xfrm>
            <a:off x="-392406" y="-60036"/>
            <a:ext cx="9572695" cy="5441049"/>
            <a:chOff x="-392406" y="-60036"/>
            <a:chExt cx="9572695" cy="5441049"/>
          </a:xfrm>
        </p:grpSpPr>
        <p:grpSp>
          <p:nvGrpSpPr>
            <p:cNvPr id="3054" name="Google Shape;3054;p68"/>
            <p:cNvGrpSpPr/>
            <p:nvPr/>
          </p:nvGrpSpPr>
          <p:grpSpPr>
            <a:xfrm flipH="1" rot="10800000">
              <a:off x="-392406" y="3710081"/>
              <a:ext cx="2014870" cy="1670931"/>
              <a:chOff x="-324794" y="-154536"/>
              <a:chExt cx="2014870" cy="1670931"/>
            </a:xfrm>
          </p:grpSpPr>
          <p:sp>
            <p:nvSpPr>
              <p:cNvPr id="3055" name="Google Shape;3055;p68"/>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68"/>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68"/>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68"/>
              <p:cNvSpPr/>
              <p:nvPr/>
            </p:nvSpPr>
            <p:spPr>
              <a:xfrm>
                <a:off x="165204" y="227730"/>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68"/>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68"/>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68"/>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68"/>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68"/>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68"/>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68"/>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68"/>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68"/>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68"/>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68"/>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68"/>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68"/>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68"/>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68"/>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68"/>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5" name="Google Shape;3075;p68"/>
            <p:cNvGrpSpPr/>
            <p:nvPr/>
          </p:nvGrpSpPr>
          <p:grpSpPr>
            <a:xfrm>
              <a:off x="8212943" y="-60036"/>
              <a:ext cx="967346" cy="1046239"/>
              <a:chOff x="8212943" y="-60036"/>
              <a:chExt cx="967346" cy="1046239"/>
            </a:xfrm>
          </p:grpSpPr>
          <p:sp>
            <p:nvSpPr>
              <p:cNvPr id="3076" name="Google Shape;3076;p68"/>
              <p:cNvSpPr/>
              <p:nvPr/>
            </p:nvSpPr>
            <p:spPr>
              <a:xfrm flipH="1">
                <a:off x="8587242" y="-60036"/>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68"/>
              <p:cNvSpPr/>
              <p:nvPr/>
            </p:nvSpPr>
            <p:spPr>
              <a:xfrm flipH="1">
                <a:off x="9003724" y="833064"/>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68"/>
              <p:cNvSpPr/>
              <p:nvPr/>
            </p:nvSpPr>
            <p:spPr>
              <a:xfrm flipH="1">
                <a:off x="8430768" y="131689"/>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68"/>
              <p:cNvSpPr/>
              <p:nvPr/>
            </p:nvSpPr>
            <p:spPr>
              <a:xfrm flipH="1">
                <a:off x="8822025" y="75212"/>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68"/>
              <p:cNvSpPr/>
              <p:nvPr/>
            </p:nvSpPr>
            <p:spPr>
              <a:xfrm flipH="1">
                <a:off x="8587242" y="210445"/>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68"/>
              <p:cNvSpPr/>
              <p:nvPr/>
            </p:nvSpPr>
            <p:spPr>
              <a:xfrm flipH="1">
                <a:off x="8822025" y="345694"/>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68"/>
              <p:cNvSpPr/>
              <p:nvPr/>
            </p:nvSpPr>
            <p:spPr>
              <a:xfrm flipH="1">
                <a:off x="8212943" y="266914"/>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083" name="Google Shape;3083;p68"/>
          <p:cNvPicPr preferRelativeResize="0"/>
          <p:nvPr/>
        </p:nvPicPr>
        <p:blipFill rotWithShape="1">
          <a:blip r:embed="rId2">
            <a:alphaModFix/>
          </a:blip>
          <a:srcRect b="0" l="0" r="28652" t="0"/>
          <a:stretch/>
        </p:blipFill>
        <p:spPr>
          <a:xfrm flipH="1" rot="9353041">
            <a:off x="8419874" y="216328"/>
            <a:ext cx="622135" cy="871964"/>
          </a:xfrm>
          <a:prstGeom prst="rect">
            <a:avLst/>
          </a:prstGeom>
          <a:noFill/>
          <a:ln>
            <a:noFill/>
          </a:ln>
        </p:spPr>
      </p:pic>
      <p:sp>
        <p:nvSpPr>
          <p:cNvPr id="3084" name="Google Shape;3084;p6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85" name="Google Shape;3085;p68"/>
          <p:cNvSpPr txBox="1"/>
          <p:nvPr>
            <p:ph idx="1" type="subTitle"/>
          </p:nvPr>
        </p:nvSpPr>
        <p:spPr>
          <a:xfrm>
            <a:off x="71322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3086" name="Google Shape;3086;p68"/>
          <p:cNvSpPr txBox="1"/>
          <p:nvPr>
            <p:ph idx="2" type="subTitle"/>
          </p:nvPr>
        </p:nvSpPr>
        <p:spPr>
          <a:xfrm>
            <a:off x="3400950"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3087" name="Google Shape;3087;p68"/>
          <p:cNvSpPr txBox="1"/>
          <p:nvPr>
            <p:ph idx="3" type="subTitle"/>
          </p:nvPr>
        </p:nvSpPr>
        <p:spPr>
          <a:xfrm>
            <a:off x="608867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3088" name="Google Shape;3088;p68"/>
          <p:cNvSpPr txBox="1"/>
          <p:nvPr>
            <p:ph idx="4" type="subTitle"/>
          </p:nvPr>
        </p:nvSpPr>
        <p:spPr>
          <a:xfrm>
            <a:off x="71322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3089" name="Google Shape;3089;p68"/>
          <p:cNvSpPr txBox="1"/>
          <p:nvPr>
            <p:ph idx="5" type="subTitle"/>
          </p:nvPr>
        </p:nvSpPr>
        <p:spPr>
          <a:xfrm>
            <a:off x="3477150"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3090" name="Google Shape;3090;p68"/>
          <p:cNvSpPr txBox="1"/>
          <p:nvPr>
            <p:ph idx="6" type="subTitle"/>
          </p:nvPr>
        </p:nvSpPr>
        <p:spPr>
          <a:xfrm>
            <a:off x="624107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3091" name="Shape 3091"/>
        <p:cNvGrpSpPr/>
        <p:nvPr/>
      </p:nvGrpSpPr>
      <p:grpSpPr>
        <a:xfrm>
          <a:off x="0" y="0"/>
          <a:ext cx="0" cy="0"/>
          <a:chOff x="0" y="0"/>
          <a:chExt cx="0" cy="0"/>
        </a:xfrm>
      </p:grpSpPr>
      <p:grpSp>
        <p:nvGrpSpPr>
          <p:cNvPr id="3092" name="Google Shape;3092;p69"/>
          <p:cNvGrpSpPr/>
          <p:nvPr/>
        </p:nvGrpSpPr>
        <p:grpSpPr>
          <a:xfrm>
            <a:off x="-456006" y="-89919"/>
            <a:ext cx="9860098" cy="4769840"/>
            <a:chOff x="-456006" y="-89919"/>
            <a:chExt cx="9860098" cy="4769840"/>
          </a:xfrm>
        </p:grpSpPr>
        <p:grpSp>
          <p:nvGrpSpPr>
            <p:cNvPr id="3093" name="Google Shape;3093;p69"/>
            <p:cNvGrpSpPr/>
            <p:nvPr/>
          </p:nvGrpSpPr>
          <p:grpSpPr>
            <a:xfrm>
              <a:off x="8414533" y="-89919"/>
              <a:ext cx="989559" cy="1934712"/>
              <a:chOff x="8414533" y="-159619"/>
              <a:chExt cx="989559" cy="1934712"/>
            </a:xfrm>
          </p:grpSpPr>
          <p:sp>
            <p:nvSpPr>
              <p:cNvPr id="3094" name="Google Shape;3094;p69"/>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69"/>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69"/>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69"/>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69"/>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69"/>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69"/>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69"/>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69"/>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69"/>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69"/>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69"/>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06" name="Google Shape;3106;p69"/>
            <p:cNvGrpSpPr/>
            <p:nvPr/>
          </p:nvGrpSpPr>
          <p:grpSpPr>
            <a:xfrm>
              <a:off x="-456006" y="1844795"/>
              <a:ext cx="1062260" cy="2835126"/>
              <a:chOff x="-456006" y="1844795"/>
              <a:chExt cx="1062260" cy="2835126"/>
            </a:xfrm>
          </p:grpSpPr>
          <p:grpSp>
            <p:nvGrpSpPr>
              <p:cNvPr id="3107" name="Google Shape;3107;p69"/>
              <p:cNvGrpSpPr/>
              <p:nvPr/>
            </p:nvGrpSpPr>
            <p:grpSpPr>
              <a:xfrm rot="-5400000">
                <a:off x="-1088256" y="2477045"/>
                <a:ext cx="2326761" cy="1062260"/>
                <a:chOff x="1717200" y="1713050"/>
                <a:chExt cx="3856083" cy="1760750"/>
              </a:xfrm>
            </p:grpSpPr>
            <p:sp>
              <p:nvSpPr>
                <p:cNvPr id="3108" name="Google Shape;3108;p69"/>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69"/>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69"/>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69"/>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69"/>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69"/>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69"/>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69"/>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69"/>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69"/>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69"/>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69"/>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69"/>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69"/>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69"/>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23" name="Google Shape;3123;p69"/>
              <p:cNvSpPr/>
              <p:nvPr/>
            </p:nvSpPr>
            <p:spPr>
              <a:xfrm rot="-5400000">
                <a:off x="382184" y="42711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69"/>
              <p:cNvSpPr/>
              <p:nvPr/>
            </p:nvSpPr>
            <p:spPr>
              <a:xfrm rot="-5400000">
                <a:off x="259109" y="45470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5" name="Google Shape;3125;p6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26" name="Google Shape;3126;p69"/>
          <p:cNvSpPr txBox="1"/>
          <p:nvPr>
            <p:ph idx="1" type="subTitle"/>
          </p:nvPr>
        </p:nvSpPr>
        <p:spPr>
          <a:xfrm>
            <a:off x="1692350"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27" name="Google Shape;3127;p69"/>
          <p:cNvSpPr txBox="1"/>
          <p:nvPr>
            <p:ph idx="2" type="subTitle"/>
          </p:nvPr>
        </p:nvSpPr>
        <p:spPr>
          <a:xfrm>
            <a:off x="5380099"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28" name="Google Shape;3128;p69"/>
          <p:cNvSpPr txBox="1"/>
          <p:nvPr>
            <p:ph idx="3" type="subTitle"/>
          </p:nvPr>
        </p:nvSpPr>
        <p:spPr>
          <a:xfrm>
            <a:off x="1692350"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29" name="Google Shape;3129;p69"/>
          <p:cNvSpPr txBox="1"/>
          <p:nvPr>
            <p:ph idx="4" type="subTitle"/>
          </p:nvPr>
        </p:nvSpPr>
        <p:spPr>
          <a:xfrm>
            <a:off x="5380099"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30" name="Google Shape;3130;p69"/>
          <p:cNvSpPr txBox="1"/>
          <p:nvPr>
            <p:ph idx="5" type="subTitle"/>
          </p:nvPr>
        </p:nvSpPr>
        <p:spPr>
          <a:xfrm>
            <a:off x="1692350"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3131" name="Google Shape;3131;p69"/>
          <p:cNvSpPr txBox="1"/>
          <p:nvPr>
            <p:ph idx="6" type="subTitle"/>
          </p:nvPr>
        </p:nvSpPr>
        <p:spPr>
          <a:xfrm>
            <a:off x="5380101"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3132" name="Google Shape;3132;p69"/>
          <p:cNvSpPr txBox="1"/>
          <p:nvPr>
            <p:ph idx="7" type="subTitle"/>
          </p:nvPr>
        </p:nvSpPr>
        <p:spPr>
          <a:xfrm>
            <a:off x="1692350"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3133" name="Google Shape;3133;p69"/>
          <p:cNvSpPr txBox="1"/>
          <p:nvPr>
            <p:ph idx="8" type="subTitle"/>
          </p:nvPr>
        </p:nvSpPr>
        <p:spPr>
          <a:xfrm>
            <a:off x="5380101"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pic>
        <p:nvPicPr>
          <p:cNvPr id="3134" name="Google Shape;3134;p69"/>
          <p:cNvPicPr preferRelativeResize="0"/>
          <p:nvPr/>
        </p:nvPicPr>
        <p:blipFill rotWithShape="1">
          <a:blip r:embed="rId2">
            <a:alphaModFix/>
          </a:blip>
          <a:srcRect b="0" l="0" r="28010" t="0"/>
          <a:stretch/>
        </p:blipFill>
        <p:spPr>
          <a:xfrm rot="-612867">
            <a:off x="8031514" y="94167"/>
            <a:ext cx="798526" cy="1109266"/>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3135" name="Shape 3135"/>
        <p:cNvGrpSpPr/>
        <p:nvPr/>
      </p:nvGrpSpPr>
      <p:grpSpPr>
        <a:xfrm>
          <a:off x="0" y="0"/>
          <a:ext cx="0" cy="0"/>
          <a:chOff x="0" y="0"/>
          <a:chExt cx="0" cy="0"/>
        </a:xfrm>
      </p:grpSpPr>
      <p:sp>
        <p:nvSpPr>
          <p:cNvPr id="3136" name="Google Shape;3136;p7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37" name="Google Shape;3137;p70"/>
          <p:cNvSpPr txBox="1"/>
          <p:nvPr>
            <p:ph idx="1" type="subTitle"/>
          </p:nvPr>
        </p:nvSpPr>
        <p:spPr>
          <a:xfrm>
            <a:off x="187073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38" name="Google Shape;3138;p70"/>
          <p:cNvSpPr txBox="1"/>
          <p:nvPr>
            <p:ph idx="2" type="subTitle"/>
          </p:nvPr>
        </p:nvSpPr>
        <p:spPr>
          <a:xfrm>
            <a:off x="1870727"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39" name="Google Shape;3139;p70"/>
          <p:cNvSpPr txBox="1"/>
          <p:nvPr>
            <p:ph idx="3" type="subTitle"/>
          </p:nvPr>
        </p:nvSpPr>
        <p:spPr>
          <a:xfrm>
            <a:off x="1870734" y="2774841"/>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40" name="Google Shape;3140;p70"/>
          <p:cNvSpPr txBox="1"/>
          <p:nvPr>
            <p:ph idx="4" type="subTitle"/>
          </p:nvPr>
        </p:nvSpPr>
        <p:spPr>
          <a:xfrm>
            <a:off x="5706927" y="2774875"/>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41" name="Google Shape;3141;p70"/>
          <p:cNvSpPr txBox="1"/>
          <p:nvPr>
            <p:ph idx="5" type="subTitle"/>
          </p:nvPr>
        </p:nvSpPr>
        <p:spPr>
          <a:xfrm>
            <a:off x="570694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42" name="Google Shape;3142;p70"/>
          <p:cNvSpPr txBox="1"/>
          <p:nvPr>
            <p:ph idx="6" type="subTitle"/>
          </p:nvPr>
        </p:nvSpPr>
        <p:spPr>
          <a:xfrm>
            <a:off x="5706944"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143" name="Google Shape;3143;p70"/>
          <p:cNvSpPr txBox="1"/>
          <p:nvPr>
            <p:ph idx="7" type="subTitle"/>
          </p:nvPr>
        </p:nvSpPr>
        <p:spPr>
          <a:xfrm>
            <a:off x="1869125"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3144" name="Google Shape;3144;p70"/>
          <p:cNvSpPr txBox="1"/>
          <p:nvPr>
            <p:ph idx="8" type="subTitle"/>
          </p:nvPr>
        </p:nvSpPr>
        <p:spPr>
          <a:xfrm>
            <a:off x="1869114"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3145" name="Google Shape;3145;p70"/>
          <p:cNvSpPr txBox="1"/>
          <p:nvPr>
            <p:ph idx="9" type="subTitle"/>
          </p:nvPr>
        </p:nvSpPr>
        <p:spPr>
          <a:xfrm>
            <a:off x="5705328"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3146" name="Google Shape;3146;p70"/>
          <p:cNvSpPr txBox="1"/>
          <p:nvPr>
            <p:ph idx="13" type="subTitle"/>
          </p:nvPr>
        </p:nvSpPr>
        <p:spPr>
          <a:xfrm>
            <a:off x="1869125" y="2486538"/>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3147" name="Google Shape;3147;p70"/>
          <p:cNvSpPr txBox="1"/>
          <p:nvPr>
            <p:ph idx="14" type="subTitle"/>
          </p:nvPr>
        </p:nvSpPr>
        <p:spPr>
          <a:xfrm>
            <a:off x="5705314" y="24864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3148" name="Google Shape;3148;p70"/>
          <p:cNvSpPr txBox="1"/>
          <p:nvPr>
            <p:ph idx="15" type="subTitle"/>
          </p:nvPr>
        </p:nvSpPr>
        <p:spPr>
          <a:xfrm>
            <a:off x="5705328"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grpSp>
        <p:nvGrpSpPr>
          <p:cNvPr id="3149" name="Google Shape;3149;p70"/>
          <p:cNvGrpSpPr/>
          <p:nvPr/>
        </p:nvGrpSpPr>
        <p:grpSpPr>
          <a:xfrm>
            <a:off x="-23760" y="324970"/>
            <a:ext cx="9283239" cy="4919848"/>
            <a:chOff x="-23760" y="324970"/>
            <a:chExt cx="9283239" cy="4919848"/>
          </a:xfrm>
        </p:grpSpPr>
        <p:grpSp>
          <p:nvGrpSpPr>
            <p:cNvPr id="3150" name="Google Shape;3150;p70"/>
            <p:cNvGrpSpPr/>
            <p:nvPr/>
          </p:nvGrpSpPr>
          <p:grpSpPr>
            <a:xfrm>
              <a:off x="7778619" y="4325075"/>
              <a:ext cx="1480860" cy="919743"/>
              <a:chOff x="7770719" y="4394775"/>
              <a:chExt cx="1480860" cy="919743"/>
            </a:xfrm>
          </p:grpSpPr>
          <p:sp>
            <p:nvSpPr>
              <p:cNvPr id="3151" name="Google Shape;3151;p70"/>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70"/>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70"/>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70"/>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70"/>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70"/>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70"/>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70"/>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70"/>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70"/>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70"/>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2" name="Google Shape;3162;p70"/>
            <p:cNvGrpSpPr/>
            <p:nvPr/>
          </p:nvGrpSpPr>
          <p:grpSpPr>
            <a:xfrm>
              <a:off x="-23760" y="324970"/>
              <a:ext cx="736979" cy="1206678"/>
              <a:chOff x="-145710" y="-63843"/>
              <a:chExt cx="736979" cy="1206678"/>
            </a:xfrm>
          </p:grpSpPr>
          <p:sp>
            <p:nvSpPr>
              <p:cNvPr id="3163" name="Google Shape;3163;p70"/>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70"/>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70"/>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70"/>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70"/>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70"/>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70"/>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70"/>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70"/>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72" name="Google Shape;3172;p70"/>
          <p:cNvGrpSpPr/>
          <p:nvPr/>
        </p:nvGrpSpPr>
        <p:grpSpPr>
          <a:xfrm>
            <a:off x="-446511" y="-1440611"/>
            <a:ext cx="10404881" cy="7432530"/>
            <a:chOff x="-446511" y="-1440611"/>
            <a:chExt cx="10404881" cy="7432530"/>
          </a:xfrm>
        </p:grpSpPr>
        <p:pic>
          <p:nvPicPr>
            <p:cNvPr id="3173" name="Google Shape;3173;p70"/>
            <p:cNvPicPr preferRelativeResize="0"/>
            <p:nvPr/>
          </p:nvPicPr>
          <p:blipFill rotWithShape="1">
            <a:blip r:embed="rId2">
              <a:alphaModFix/>
            </a:blip>
            <a:srcRect b="31232" l="6472" r="0" t="4396"/>
            <a:stretch/>
          </p:blipFill>
          <p:spPr>
            <a:xfrm rot="-4847036">
              <a:off x="7843637" y="3939203"/>
              <a:ext cx="2299169" cy="1582493"/>
            </a:xfrm>
            <a:prstGeom prst="rect">
              <a:avLst/>
            </a:prstGeom>
            <a:noFill/>
            <a:ln>
              <a:noFill/>
            </a:ln>
          </p:spPr>
        </p:pic>
        <p:pic>
          <p:nvPicPr>
            <p:cNvPr id="3174" name="Google Shape;3174;p70"/>
            <p:cNvPicPr preferRelativeResize="0"/>
            <p:nvPr/>
          </p:nvPicPr>
          <p:blipFill rotWithShape="1">
            <a:blip r:embed="rId2">
              <a:alphaModFix/>
            </a:blip>
            <a:srcRect b="31232" l="6472" r="0" t="4396"/>
            <a:stretch/>
          </p:blipFill>
          <p:spPr>
            <a:xfrm rot="-5400000">
              <a:off x="-804849" y="-1082273"/>
              <a:ext cx="2299170" cy="1582495"/>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3175" name="Shape 3175"/>
        <p:cNvGrpSpPr/>
        <p:nvPr/>
      </p:nvGrpSpPr>
      <p:grpSpPr>
        <a:xfrm>
          <a:off x="0" y="0"/>
          <a:ext cx="0" cy="0"/>
          <a:chOff x="0" y="0"/>
          <a:chExt cx="0" cy="0"/>
        </a:xfrm>
      </p:grpSpPr>
      <p:sp>
        <p:nvSpPr>
          <p:cNvPr id="3176" name="Google Shape;3176;p71"/>
          <p:cNvSpPr txBox="1"/>
          <p:nvPr>
            <p:ph hasCustomPrompt="1" type="title"/>
          </p:nvPr>
        </p:nvSpPr>
        <p:spPr>
          <a:xfrm>
            <a:off x="934000" y="6825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3177" name="Google Shape;3177;p71"/>
          <p:cNvSpPr txBox="1"/>
          <p:nvPr>
            <p:ph idx="1" type="subTitle"/>
          </p:nvPr>
        </p:nvSpPr>
        <p:spPr>
          <a:xfrm>
            <a:off x="934000" y="1400000"/>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3178" name="Google Shape;3178;p71"/>
          <p:cNvSpPr txBox="1"/>
          <p:nvPr>
            <p:ph hasCustomPrompt="1" idx="2" type="title"/>
          </p:nvPr>
        </p:nvSpPr>
        <p:spPr>
          <a:xfrm>
            <a:off x="2637825" y="20542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3179" name="Google Shape;3179;p71"/>
          <p:cNvSpPr txBox="1"/>
          <p:nvPr>
            <p:ph idx="3" type="subTitle"/>
          </p:nvPr>
        </p:nvSpPr>
        <p:spPr>
          <a:xfrm>
            <a:off x="2637825" y="2771708"/>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3180" name="Google Shape;3180;p71"/>
          <p:cNvSpPr txBox="1"/>
          <p:nvPr>
            <p:ph hasCustomPrompt="1" idx="4" type="title"/>
          </p:nvPr>
        </p:nvSpPr>
        <p:spPr>
          <a:xfrm>
            <a:off x="4341475" y="34259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3181" name="Google Shape;3181;p71"/>
          <p:cNvSpPr txBox="1"/>
          <p:nvPr>
            <p:ph idx="5" type="subTitle"/>
          </p:nvPr>
        </p:nvSpPr>
        <p:spPr>
          <a:xfrm>
            <a:off x="4341475" y="4143399"/>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3182" name="Google Shape;3182;p71"/>
          <p:cNvGrpSpPr/>
          <p:nvPr/>
        </p:nvGrpSpPr>
        <p:grpSpPr>
          <a:xfrm>
            <a:off x="-126025" y="-38150"/>
            <a:ext cx="9356675" cy="5181642"/>
            <a:chOff x="-126025" y="-38150"/>
            <a:chExt cx="9356675" cy="5181642"/>
          </a:xfrm>
        </p:grpSpPr>
        <p:grpSp>
          <p:nvGrpSpPr>
            <p:cNvPr id="3183" name="Google Shape;3183;p71"/>
            <p:cNvGrpSpPr/>
            <p:nvPr/>
          </p:nvGrpSpPr>
          <p:grpSpPr>
            <a:xfrm>
              <a:off x="6461476" y="-38150"/>
              <a:ext cx="2769173" cy="2097187"/>
              <a:chOff x="6461476" y="-38150"/>
              <a:chExt cx="2769173" cy="2097187"/>
            </a:xfrm>
          </p:grpSpPr>
          <p:sp>
            <p:nvSpPr>
              <p:cNvPr id="3184" name="Google Shape;3184;p71"/>
              <p:cNvSpPr/>
              <p:nvPr/>
            </p:nvSpPr>
            <p:spPr>
              <a:xfrm rot="5400000">
                <a:off x="8603152" y="1740534"/>
                <a:ext cx="273354" cy="236767"/>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71"/>
              <p:cNvSpPr/>
              <p:nvPr/>
            </p:nvSpPr>
            <p:spPr>
              <a:xfrm rot="5400000">
                <a:off x="8492852" y="1777659"/>
                <a:ext cx="109920" cy="9555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71"/>
              <p:cNvSpPr/>
              <p:nvPr/>
            </p:nvSpPr>
            <p:spPr>
              <a:xfrm rot="5400000">
                <a:off x="8753217" y="129327"/>
                <a:ext cx="167945" cy="145591"/>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71"/>
              <p:cNvSpPr/>
              <p:nvPr/>
            </p:nvSpPr>
            <p:spPr>
              <a:xfrm rot="5400000">
                <a:off x="8872435" y="1901803"/>
                <a:ext cx="168876" cy="14559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71"/>
              <p:cNvSpPr/>
              <p:nvPr/>
            </p:nvSpPr>
            <p:spPr>
              <a:xfrm rot="5400000">
                <a:off x="8718367" y="1517247"/>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71"/>
              <p:cNvSpPr/>
              <p:nvPr/>
            </p:nvSpPr>
            <p:spPr>
              <a:xfrm rot="5400000">
                <a:off x="8976054" y="624562"/>
                <a:ext cx="273354" cy="23583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71"/>
              <p:cNvSpPr/>
              <p:nvPr/>
            </p:nvSpPr>
            <p:spPr>
              <a:xfrm rot="5400000">
                <a:off x="8461145" y="624097"/>
                <a:ext cx="273354" cy="236767"/>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71"/>
              <p:cNvSpPr/>
              <p:nvPr/>
            </p:nvSpPr>
            <p:spPr>
              <a:xfrm rot="5400000">
                <a:off x="8718367" y="1070672"/>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71"/>
              <p:cNvSpPr/>
              <p:nvPr/>
            </p:nvSpPr>
            <p:spPr>
              <a:xfrm rot="5400000">
                <a:off x="8847450" y="401275"/>
                <a:ext cx="273354" cy="23583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71"/>
              <p:cNvSpPr/>
              <p:nvPr/>
            </p:nvSpPr>
            <p:spPr>
              <a:xfrm rot="5400000">
                <a:off x="8589749" y="400809"/>
                <a:ext cx="273354" cy="236767"/>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71"/>
              <p:cNvSpPr/>
              <p:nvPr/>
            </p:nvSpPr>
            <p:spPr>
              <a:xfrm rot="5400000">
                <a:off x="8847450" y="847850"/>
                <a:ext cx="273354" cy="23583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71"/>
              <p:cNvSpPr/>
              <p:nvPr/>
            </p:nvSpPr>
            <p:spPr>
              <a:xfrm rot="5400000">
                <a:off x="8461145" y="1070672"/>
                <a:ext cx="273354" cy="236767"/>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71"/>
              <p:cNvSpPr/>
              <p:nvPr/>
            </p:nvSpPr>
            <p:spPr>
              <a:xfrm rot="5400000">
                <a:off x="8589749" y="1293959"/>
                <a:ext cx="273354" cy="236767"/>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71"/>
              <p:cNvSpPr/>
              <p:nvPr/>
            </p:nvSpPr>
            <p:spPr>
              <a:xfrm rot="5400000">
                <a:off x="8589749" y="847384"/>
                <a:ext cx="273354" cy="236767"/>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71"/>
              <p:cNvSpPr/>
              <p:nvPr/>
            </p:nvSpPr>
            <p:spPr>
              <a:xfrm rot="5400000">
                <a:off x="8976054" y="1071137"/>
                <a:ext cx="273354" cy="235836"/>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71"/>
              <p:cNvSpPr/>
              <p:nvPr/>
            </p:nvSpPr>
            <p:spPr>
              <a:xfrm>
                <a:off x="8085769" y="12488"/>
                <a:ext cx="252500" cy="218703"/>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71"/>
              <p:cNvSpPr/>
              <p:nvPr/>
            </p:nvSpPr>
            <p:spPr>
              <a:xfrm>
                <a:off x="7200833" y="80681"/>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71"/>
              <p:cNvSpPr/>
              <p:nvPr/>
            </p:nvSpPr>
            <p:spPr>
              <a:xfrm>
                <a:off x="6788242" y="80681"/>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71"/>
              <p:cNvSpPr/>
              <p:nvPr/>
            </p:nvSpPr>
            <p:spPr>
              <a:xfrm>
                <a:off x="6461476" y="326586"/>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71"/>
              <p:cNvSpPr/>
              <p:nvPr/>
            </p:nvSpPr>
            <p:spPr>
              <a:xfrm>
                <a:off x="6616598" y="148838"/>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71"/>
              <p:cNvSpPr/>
              <p:nvPr/>
            </p:nvSpPr>
            <p:spPr>
              <a:xfrm>
                <a:off x="7613423" y="318331"/>
                <a:ext cx="252500" cy="218717"/>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71"/>
              <p:cNvSpPr/>
              <p:nvPr/>
            </p:nvSpPr>
            <p:spPr>
              <a:xfrm>
                <a:off x="7407128" y="-38150"/>
                <a:ext cx="252500" cy="218703"/>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71"/>
              <p:cNvSpPr/>
              <p:nvPr/>
            </p:nvSpPr>
            <p:spPr>
              <a:xfrm>
                <a:off x="7407128" y="199513"/>
                <a:ext cx="252500" cy="218703"/>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71"/>
              <p:cNvSpPr/>
              <p:nvPr/>
            </p:nvSpPr>
            <p:spPr>
              <a:xfrm>
                <a:off x="6994537" y="199513"/>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71"/>
              <p:cNvSpPr/>
              <p:nvPr/>
            </p:nvSpPr>
            <p:spPr>
              <a:xfrm>
                <a:off x="6788242" y="318331"/>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71"/>
              <p:cNvSpPr/>
              <p:nvPr/>
            </p:nvSpPr>
            <p:spPr>
              <a:xfrm>
                <a:off x="7725194" y="-38150"/>
                <a:ext cx="252500" cy="218703"/>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0" name="Google Shape;3210;p71"/>
            <p:cNvGrpSpPr/>
            <p:nvPr/>
          </p:nvGrpSpPr>
          <p:grpSpPr>
            <a:xfrm>
              <a:off x="-126025" y="1631312"/>
              <a:ext cx="1789371" cy="3512181"/>
              <a:chOff x="-126025" y="1631312"/>
              <a:chExt cx="1789371" cy="3512181"/>
            </a:xfrm>
          </p:grpSpPr>
          <p:sp>
            <p:nvSpPr>
              <p:cNvPr id="3211" name="Google Shape;3211;p71"/>
              <p:cNvSpPr/>
              <p:nvPr/>
            </p:nvSpPr>
            <p:spPr>
              <a:xfrm>
                <a:off x="141513" y="4068702"/>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71"/>
              <p:cNvSpPr/>
              <p:nvPr/>
            </p:nvSpPr>
            <p:spPr>
              <a:xfrm>
                <a:off x="676589"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71"/>
              <p:cNvSpPr/>
              <p:nvPr/>
            </p:nvSpPr>
            <p:spPr>
              <a:xfrm>
                <a:off x="141513"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71"/>
              <p:cNvSpPr/>
              <p:nvPr/>
            </p:nvSpPr>
            <p:spPr>
              <a:xfrm>
                <a:off x="141513" y="3142981"/>
                <a:ext cx="327472" cy="283641"/>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71"/>
              <p:cNvSpPr/>
              <p:nvPr/>
            </p:nvSpPr>
            <p:spPr>
              <a:xfrm>
                <a:off x="933998" y="4794285"/>
                <a:ext cx="201175" cy="175222"/>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71"/>
              <p:cNvSpPr/>
              <p:nvPr/>
            </p:nvSpPr>
            <p:spPr>
              <a:xfrm>
                <a:off x="409052" y="2718784"/>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71"/>
              <p:cNvSpPr/>
              <p:nvPr/>
            </p:nvSpPr>
            <p:spPr>
              <a:xfrm>
                <a:off x="46318" y="4431435"/>
                <a:ext cx="201194" cy="174501"/>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71"/>
              <p:cNvSpPr/>
              <p:nvPr/>
            </p:nvSpPr>
            <p:spPr>
              <a:xfrm>
                <a:off x="486113" y="4619784"/>
                <a:ext cx="201194" cy="174501"/>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71"/>
              <p:cNvSpPr/>
              <p:nvPr/>
            </p:nvSpPr>
            <p:spPr>
              <a:xfrm>
                <a:off x="517181" y="4068702"/>
                <a:ext cx="201194" cy="17441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71"/>
              <p:cNvSpPr/>
              <p:nvPr/>
            </p:nvSpPr>
            <p:spPr>
              <a:xfrm>
                <a:off x="-126025" y="3606399"/>
                <a:ext cx="327472" cy="28252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71"/>
              <p:cNvSpPr/>
              <p:nvPr/>
            </p:nvSpPr>
            <p:spPr>
              <a:xfrm>
                <a:off x="-126025" y="2988875"/>
                <a:ext cx="327472" cy="283658"/>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71"/>
              <p:cNvSpPr/>
              <p:nvPr/>
            </p:nvSpPr>
            <p:spPr>
              <a:xfrm>
                <a:off x="-126025" y="3914595"/>
                <a:ext cx="327472" cy="282543"/>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71"/>
              <p:cNvSpPr/>
              <p:nvPr/>
            </p:nvSpPr>
            <p:spPr>
              <a:xfrm>
                <a:off x="409051" y="3606399"/>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71"/>
              <p:cNvSpPr/>
              <p:nvPr/>
            </p:nvSpPr>
            <p:spPr>
              <a:xfrm>
                <a:off x="-126025" y="3297088"/>
                <a:ext cx="327472" cy="283641"/>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71"/>
              <p:cNvSpPr/>
              <p:nvPr/>
            </p:nvSpPr>
            <p:spPr>
              <a:xfrm>
                <a:off x="1293977" y="496900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71"/>
              <p:cNvSpPr/>
              <p:nvPr/>
            </p:nvSpPr>
            <p:spPr>
              <a:xfrm>
                <a:off x="1462152" y="486935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71"/>
              <p:cNvSpPr/>
              <p:nvPr/>
            </p:nvSpPr>
            <p:spPr>
              <a:xfrm rot="-5400000">
                <a:off x="-64227" y="1648210"/>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71"/>
              <p:cNvSpPr/>
              <p:nvPr/>
            </p:nvSpPr>
            <p:spPr>
              <a:xfrm rot="-5400000">
                <a:off x="-64233" y="2060794"/>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71"/>
              <p:cNvSpPr/>
              <p:nvPr/>
            </p:nvSpPr>
            <p:spPr>
              <a:xfrm rot="-5400000">
                <a:off x="188285" y="2478327"/>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71"/>
              <p:cNvSpPr/>
              <p:nvPr/>
            </p:nvSpPr>
            <p:spPr>
              <a:xfrm rot="-5400000">
                <a:off x="14232" y="2379081"/>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71"/>
              <p:cNvSpPr/>
              <p:nvPr/>
            </p:nvSpPr>
            <p:spPr>
              <a:xfrm rot="-5400000">
                <a:off x="54598" y="1854499"/>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71"/>
              <p:cNvSpPr/>
              <p:nvPr/>
            </p:nvSpPr>
            <p:spPr>
              <a:xfrm rot="-5400000">
                <a:off x="173423" y="2060787"/>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33" name="Google Shape;3233;p71"/>
          <p:cNvGrpSpPr/>
          <p:nvPr/>
        </p:nvGrpSpPr>
        <p:grpSpPr>
          <a:xfrm>
            <a:off x="-655270" y="-422250"/>
            <a:ext cx="10626457" cy="6042461"/>
            <a:chOff x="-655270" y="-422250"/>
            <a:chExt cx="10626457" cy="6042461"/>
          </a:xfrm>
        </p:grpSpPr>
        <p:pic>
          <p:nvPicPr>
            <p:cNvPr id="3234" name="Google Shape;3234;p71"/>
            <p:cNvPicPr preferRelativeResize="0"/>
            <p:nvPr/>
          </p:nvPicPr>
          <p:blipFill rotWithShape="1">
            <a:blip r:embed="rId2">
              <a:alphaModFix/>
            </a:blip>
            <a:srcRect b="31232" l="6472" r="0" t="4396"/>
            <a:stretch/>
          </p:blipFill>
          <p:spPr>
            <a:xfrm rot="3685282">
              <a:off x="7576840" y="174528"/>
              <a:ext cx="2299167" cy="1582494"/>
            </a:xfrm>
            <a:prstGeom prst="rect">
              <a:avLst/>
            </a:prstGeom>
            <a:noFill/>
            <a:ln>
              <a:noFill/>
            </a:ln>
          </p:spPr>
        </p:pic>
        <p:pic>
          <p:nvPicPr>
            <p:cNvPr id="3235" name="Google Shape;3235;p71"/>
            <p:cNvPicPr preferRelativeResize="0"/>
            <p:nvPr/>
          </p:nvPicPr>
          <p:blipFill rotWithShape="1">
            <a:blip r:embed="rId3">
              <a:alphaModFix/>
            </a:blip>
            <a:srcRect b="21747" l="19248" r="24635" t="9343"/>
            <a:stretch/>
          </p:blipFill>
          <p:spPr>
            <a:xfrm rot="-1583665">
              <a:off x="-279067" y="3258515"/>
              <a:ext cx="1703708" cy="2092048"/>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3236" name="Shape 3236"/>
        <p:cNvGrpSpPr/>
        <p:nvPr/>
      </p:nvGrpSpPr>
      <p:grpSpPr>
        <a:xfrm>
          <a:off x="0" y="0"/>
          <a:ext cx="0" cy="0"/>
          <a:chOff x="0" y="0"/>
          <a:chExt cx="0" cy="0"/>
        </a:xfrm>
      </p:grpSpPr>
      <p:grpSp>
        <p:nvGrpSpPr>
          <p:cNvPr id="3237" name="Google Shape;3237;p72"/>
          <p:cNvGrpSpPr/>
          <p:nvPr/>
        </p:nvGrpSpPr>
        <p:grpSpPr>
          <a:xfrm>
            <a:off x="-1520531" y="-479924"/>
            <a:ext cx="10914705" cy="7561406"/>
            <a:chOff x="-1520531" y="-479924"/>
            <a:chExt cx="10914705" cy="7561406"/>
          </a:xfrm>
        </p:grpSpPr>
        <p:grpSp>
          <p:nvGrpSpPr>
            <p:cNvPr id="3238" name="Google Shape;3238;p72"/>
            <p:cNvGrpSpPr/>
            <p:nvPr/>
          </p:nvGrpSpPr>
          <p:grpSpPr>
            <a:xfrm flipH="1" rot="10800000">
              <a:off x="6895449" y="-290854"/>
              <a:ext cx="2498725" cy="2732343"/>
              <a:chOff x="6895449" y="2765296"/>
              <a:chExt cx="2498725" cy="2732343"/>
            </a:xfrm>
          </p:grpSpPr>
          <p:sp>
            <p:nvSpPr>
              <p:cNvPr id="3239" name="Google Shape;3239;p72"/>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72"/>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72"/>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72"/>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72"/>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72"/>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72"/>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72"/>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72"/>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72"/>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72"/>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72"/>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72"/>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72"/>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72"/>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72"/>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72"/>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72"/>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72"/>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72"/>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72"/>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72"/>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72"/>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72"/>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72"/>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72"/>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72"/>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72"/>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72"/>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72"/>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9" name="Google Shape;3269;p72"/>
            <p:cNvGrpSpPr/>
            <p:nvPr/>
          </p:nvGrpSpPr>
          <p:grpSpPr>
            <a:xfrm rot="10800000">
              <a:off x="-1426009" y="3658414"/>
              <a:ext cx="2478457" cy="3423068"/>
              <a:chOff x="-324551" y="-11"/>
              <a:chExt cx="2478457" cy="3423068"/>
            </a:xfrm>
          </p:grpSpPr>
          <p:sp>
            <p:nvSpPr>
              <p:cNvPr id="3270" name="Google Shape;3270;p72"/>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72"/>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72"/>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72"/>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72"/>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72"/>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72"/>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72"/>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72"/>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72"/>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72"/>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72"/>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72"/>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72"/>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72"/>
              <p:cNvSpPr/>
              <p:nvPr/>
            </p:nvSpPr>
            <p:spPr>
              <a:xfrm>
                <a:off x="323283" y="326325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72"/>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72"/>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72"/>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72"/>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72"/>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72"/>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72"/>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72"/>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72"/>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72"/>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72"/>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72"/>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72"/>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72"/>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72"/>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00" name="Google Shape;3300;p72"/>
              <p:cNvGrpSpPr/>
              <p:nvPr/>
            </p:nvGrpSpPr>
            <p:grpSpPr>
              <a:xfrm>
                <a:off x="-324551" y="141096"/>
                <a:ext cx="789883" cy="1953177"/>
                <a:chOff x="2886825" y="590200"/>
                <a:chExt cx="1256975" cy="3108175"/>
              </a:xfrm>
            </p:grpSpPr>
            <p:sp>
              <p:nvSpPr>
                <p:cNvPr id="3301" name="Google Shape;3301;p72"/>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72"/>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72"/>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04" name="Google Shape;3304;p72"/>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72"/>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72"/>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72"/>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72"/>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72"/>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72"/>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72"/>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2" name="Google Shape;3312;p72"/>
            <p:cNvGrpSpPr/>
            <p:nvPr/>
          </p:nvGrpSpPr>
          <p:grpSpPr>
            <a:xfrm flipH="1" rot="10800000">
              <a:off x="-1520531" y="-479924"/>
              <a:ext cx="2941933" cy="3110486"/>
              <a:chOff x="-374481" y="3970996"/>
              <a:chExt cx="2941933" cy="3110486"/>
            </a:xfrm>
          </p:grpSpPr>
          <p:grpSp>
            <p:nvGrpSpPr>
              <p:cNvPr id="3313" name="Google Shape;3313;p72"/>
              <p:cNvGrpSpPr/>
              <p:nvPr/>
            </p:nvGrpSpPr>
            <p:grpSpPr>
              <a:xfrm rot="-5400000">
                <a:off x="-458757" y="4055272"/>
                <a:ext cx="3110486" cy="2941933"/>
                <a:chOff x="363575" y="365650"/>
                <a:chExt cx="4949850" cy="4681625"/>
              </a:xfrm>
            </p:grpSpPr>
            <p:sp>
              <p:nvSpPr>
                <p:cNvPr id="3314" name="Google Shape;3314;p72"/>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72"/>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72"/>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72"/>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72"/>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72"/>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72"/>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72"/>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72"/>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72"/>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72"/>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72"/>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72"/>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72"/>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72"/>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72"/>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72"/>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72"/>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72"/>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72"/>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72"/>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72"/>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6" name="Google Shape;3336;p72"/>
              <p:cNvGrpSpPr/>
              <p:nvPr/>
            </p:nvGrpSpPr>
            <p:grpSpPr>
              <a:xfrm rot="-5400000">
                <a:off x="-174571" y="4016084"/>
                <a:ext cx="2259868" cy="2659687"/>
                <a:chOff x="1327325" y="365650"/>
                <a:chExt cx="3596225" cy="4232475"/>
              </a:xfrm>
            </p:grpSpPr>
            <p:sp>
              <p:nvSpPr>
                <p:cNvPr id="3337" name="Google Shape;3337;p72"/>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72"/>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72"/>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72"/>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72"/>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72"/>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72"/>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7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7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7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7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7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7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7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7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7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72"/>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72"/>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72"/>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72"/>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72"/>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58" name="Google Shape;3358;p72"/>
            <p:cNvGrpSpPr/>
            <p:nvPr/>
          </p:nvGrpSpPr>
          <p:grpSpPr>
            <a:xfrm flipH="1" rot="10800000">
              <a:off x="7435898" y="3840246"/>
              <a:ext cx="1878185" cy="1451618"/>
              <a:chOff x="7508523" y="-126454"/>
              <a:chExt cx="1878185" cy="1451618"/>
            </a:xfrm>
          </p:grpSpPr>
          <p:sp>
            <p:nvSpPr>
              <p:cNvPr id="3359" name="Google Shape;3359;p72"/>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72"/>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72"/>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72"/>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72"/>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72"/>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72"/>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72"/>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72"/>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72"/>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72"/>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72"/>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72"/>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72"/>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73" name="Google Shape;3373;p72"/>
          <p:cNvGrpSpPr/>
          <p:nvPr/>
        </p:nvGrpSpPr>
        <p:grpSpPr>
          <a:xfrm>
            <a:off x="-405226" y="66249"/>
            <a:ext cx="9466721" cy="4801848"/>
            <a:chOff x="-405226" y="66249"/>
            <a:chExt cx="9466721" cy="4801848"/>
          </a:xfrm>
        </p:grpSpPr>
        <p:pic>
          <p:nvPicPr>
            <p:cNvPr id="3374" name="Google Shape;3374;p72"/>
            <p:cNvPicPr preferRelativeResize="0"/>
            <p:nvPr/>
          </p:nvPicPr>
          <p:blipFill rotWithShape="1">
            <a:blip r:embed="rId2">
              <a:alphaModFix/>
            </a:blip>
            <a:srcRect b="0" l="0" r="29612" t="0"/>
            <a:stretch/>
          </p:blipFill>
          <p:spPr>
            <a:xfrm rot="2150156">
              <a:off x="-86132" y="223454"/>
              <a:ext cx="993337" cy="1411216"/>
            </a:xfrm>
            <a:prstGeom prst="rect">
              <a:avLst/>
            </a:prstGeom>
            <a:noFill/>
            <a:ln>
              <a:noFill/>
            </a:ln>
          </p:spPr>
        </p:pic>
        <p:pic>
          <p:nvPicPr>
            <p:cNvPr id="3375" name="Google Shape;3375;p72"/>
            <p:cNvPicPr preferRelativeResize="0"/>
            <p:nvPr/>
          </p:nvPicPr>
          <p:blipFill>
            <a:blip r:embed="rId3">
              <a:alphaModFix/>
            </a:blip>
            <a:stretch>
              <a:fillRect/>
            </a:stretch>
          </p:blipFill>
          <p:spPr>
            <a:xfrm rot="385116">
              <a:off x="8122696" y="3929298"/>
              <a:ext cx="891750" cy="891750"/>
            </a:xfrm>
            <a:prstGeom prst="rect">
              <a:avLst/>
            </a:prstGeom>
            <a:noFill/>
            <a:ln>
              <a:noFill/>
            </a:ln>
          </p:spPr>
        </p:pic>
      </p:grpSp>
      <p:sp>
        <p:nvSpPr>
          <p:cNvPr id="3376" name="Google Shape;3376;p72"/>
          <p:cNvSpPr txBox="1"/>
          <p:nvPr>
            <p:ph type="title"/>
          </p:nvPr>
        </p:nvSpPr>
        <p:spPr>
          <a:xfrm>
            <a:off x="2347950" y="540000"/>
            <a:ext cx="4448100" cy="893700"/>
          </a:xfrm>
          <a:prstGeom prst="rect">
            <a:avLst/>
          </a:prstGeom>
        </p:spPr>
        <p:txBody>
          <a:bodyPr anchorCtr="0" anchor="t" bIns="91425" lIns="91425" spcFirstLastPara="1" rIns="91425" wrap="square" tIns="91425">
            <a:noAutofit/>
          </a:bodyPr>
          <a:lstStyle>
            <a:lvl1pPr lvl="0" algn="ctr">
              <a:spcBef>
                <a:spcPts val="0"/>
              </a:spcBef>
              <a:spcAft>
                <a:spcPts val="0"/>
              </a:spcAft>
              <a:buSzPts val="6000"/>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77" name="Google Shape;3377;p72"/>
          <p:cNvSpPr txBox="1"/>
          <p:nvPr>
            <p:ph idx="1" type="subTitle"/>
          </p:nvPr>
        </p:nvSpPr>
        <p:spPr>
          <a:xfrm>
            <a:off x="2347900" y="1573401"/>
            <a:ext cx="4448100" cy="11439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78" name="Google Shape;3378;p72"/>
          <p:cNvSpPr txBox="1"/>
          <p:nvPr/>
        </p:nvSpPr>
        <p:spPr>
          <a:xfrm>
            <a:off x="2099100" y="3647400"/>
            <a:ext cx="4945800" cy="55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1"/>
                </a:solidFill>
                <a:latin typeface="Manrope"/>
                <a:ea typeface="Manrope"/>
                <a:cs typeface="Manrope"/>
                <a:sym typeface="Manrope"/>
              </a:rPr>
              <a:t>CREDITS: This presentation template was created by </a:t>
            </a:r>
            <a:r>
              <a:rPr b="1" lang="en" sz="1200" u="sng">
                <a:solidFill>
                  <a:schemeClr val="hlink"/>
                </a:solidFill>
                <a:latin typeface="Manrope"/>
                <a:ea typeface="Manrope"/>
                <a:cs typeface="Manrope"/>
                <a:sym typeface="Manrope"/>
                <a:hlinkClick r:id="rId4"/>
              </a:rPr>
              <a:t>Slidesgo</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includes icons by</a:t>
            </a:r>
            <a:r>
              <a:rPr b="1" lang="en" sz="1200">
                <a:solidFill>
                  <a:schemeClr val="dk1"/>
                </a:solidFill>
                <a:latin typeface="Manrope"/>
                <a:ea typeface="Manrope"/>
                <a:cs typeface="Manrope"/>
                <a:sym typeface="Manrope"/>
              </a:rPr>
              <a:t> </a:t>
            </a:r>
            <a:r>
              <a:rPr b="1" lang="en" sz="1200" u="sng">
                <a:solidFill>
                  <a:schemeClr val="dk1"/>
                </a:solidFill>
                <a:latin typeface="Manrope"/>
                <a:ea typeface="Manrope"/>
                <a:cs typeface="Manrope"/>
                <a:sym typeface="Manrope"/>
                <a:hlinkClick r:id="rId5">
                  <a:extLst>
                    <a:ext uri="{A12FA001-AC4F-418D-AE19-62706E023703}">
                      <ahyp:hlinkClr val="tx"/>
                    </a:ext>
                  </a:extLst>
                </a:hlinkClick>
              </a:rPr>
              <a:t>Flaticon</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infographics &amp; images by </a:t>
            </a:r>
            <a:r>
              <a:rPr b="1" lang="en" sz="1200" u="sng">
                <a:solidFill>
                  <a:schemeClr val="dk1"/>
                </a:solidFill>
                <a:latin typeface="Manrope"/>
                <a:ea typeface="Manrope"/>
                <a:cs typeface="Manrope"/>
                <a:sym typeface="Manrope"/>
                <a:hlinkClick r:id="rId6">
                  <a:extLst>
                    <a:ext uri="{A12FA001-AC4F-418D-AE19-62706E023703}">
                      <ahyp:hlinkClr val="tx"/>
                    </a:ext>
                  </a:extLst>
                </a:hlinkClick>
              </a:rPr>
              <a:t>Freepik</a:t>
            </a:r>
            <a:r>
              <a:rPr b="1" lang="en" sz="1200" u="sng">
                <a:solidFill>
                  <a:schemeClr val="dk1"/>
                </a:solidFill>
                <a:latin typeface="Manrope"/>
                <a:ea typeface="Manrope"/>
                <a:cs typeface="Manrope"/>
                <a:sym typeface="Manrope"/>
              </a:rPr>
              <a:t> </a:t>
            </a:r>
            <a:endParaRPr b="1" sz="1200" u="sng">
              <a:solidFill>
                <a:schemeClr val="dk1"/>
              </a:solidFill>
              <a:latin typeface="Manrope"/>
              <a:ea typeface="Manrope"/>
              <a:cs typeface="Manrope"/>
              <a:sym typeface="Manrope"/>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3379" name="Shape 3379"/>
        <p:cNvGrpSpPr/>
        <p:nvPr/>
      </p:nvGrpSpPr>
      <p:grpSpPr>
        <a:xfrm>
          <a:off x="0" y="0"/>
          <a:ext cx="0" cy="0"/>
          <a:chOff x="0" y="0"/>
          <a:chExt cx="0" cy="0"/>
        </a:xfrm>
      </p:grpSpPr>
      <p:grpSp>
        <p:nvGrpSpPr>
          <p:cNvPr id="3380" name="Google Shape;3380;p73"/>
          <p:cNvGrpSpPr/>
          <p:nvPr/>
        </p:nvGrpSpPr>
        <p:grpSpPr>
          <a:xfrm flipH="1" rot="10800000">
            <a:off x="-2028666" y="-244304"/>
            <a:ext cx="15057473" cy="5703079"/>
            <a:chOff x="-2028666" y="-396704"/>
            <a:chExt cx="15057473" cy="5703079"/>
          </a:xfrm>
        </p:grpSpPr>
        <p:grpSp>
          <p:nvGrpSpPr>
            <p:cNvPr id="3381" name="Google Shape;3381;p73"/>
            <p:cNvGrpSpPr/>
            <p:nvPr/>
          </p:nvGrpSpPr>
          <p:grpSpPr>
            <a:xfrm>
              <a:off x="-2028666" y="1882896"/>
              <a:ext cx="5483773" cy="3423479"/>
              <a:chOff x="-2028666" y="1882896"/>
              <a:chExt cx="5483773" cy="3423479"/>
            </a:xfrm>
          </p:grpSpPr>
          <p:sp>
            <p:nvSpPr>
              <p:cNvPr id="3382" name="Google Shape;3382;p73"/>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73"/>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73"/>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73"/>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73"/>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73"/>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73"/>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73"/>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73"/>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73"/>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73"/>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73"/>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73"/>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73"/>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73"/>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73"/>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73"/>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73"/>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73"/>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73"/>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73"/>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73"/>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73"/>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73"/>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73"/>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73"/>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73"/>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73"/>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73"/>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73"/>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73"/>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73"/>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73"/>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73"/>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73"/>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73"/>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73"/>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73"/>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73"/>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73"/>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73"/>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73"/>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73"/>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73"/>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73"/>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73"/>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73"/>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73"/>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73"/>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73"/>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73"/>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73"/>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73"/>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73"/>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73"/>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73"/>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73"/>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73"/>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73"/>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1" name="Google Shape;3441;p73"/>
            <p:cNvGrpSpPr/>
            <p:nvPr/>
          </p:nvGrpSpPr>
          <p:grpSpPr>
            <a:xfrm>
              <a:off x="7225437" y="-396704"/>
              <a:ext cx="5803371" cy="3423479"/>
              <a:chOff x="-2348263" y="1882896"/>
              <a:chExt cx="5803371" cy="3423479"/>
            </a:xfrm>
          </p:grpSpPr>
          <p:sp>
            <p:nvSpPr>
              <p:cNvPr id="3442" name="Google Shape;3442;p73"/>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73"/>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73"/>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73"/>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73"/>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73"/>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73"/>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73"/>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73"/>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73"/>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73"/>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73"/>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73"/>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73"/>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73"/>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73"/>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73"/>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73"/>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73"/>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73"/>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73"/>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73"/>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73"/>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73"/>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73"/>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73"/>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73"/>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73"/>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73"/>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73"/>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73"/>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73"/>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73"/>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73"/>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73"/>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73"/>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73"/>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73"/>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73"/>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73"/>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73"/>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73"/>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73"/>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73"/>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73"/>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73"/>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73"/>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73"/>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73"/>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73"/>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73"/>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73"/>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73"/>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73"/>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73"/>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73"/>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73"/>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73"/>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73"/>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1" name="Google Shape;3501;p73"/>
            <p:cNvGrpSpPr/>
            <p:nvPr/>
          </p:nvGrpSpPr>
          <p:grpSpPr>
            <a:xfrm>
              <a:off x="0" y="0"/>
              <a:ext cx="2525467" cy="1155154"/>
              <a:chOff x="0" y="0"/>
              <a:chExt cx="2525467" cy="1155154"/>
            </a:xfrm>
          </p:grpSpPr>
          <p:sp>
            <p:nvSpPr>
              <p:cNvPr id="3502" name="Google Shape;3502;p73"/>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73"/>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73"/>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73"/>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73"/>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73"/>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73"/>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73"/>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73"/>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73"/>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73"/>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73"/>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73"/>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73"/>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73"/>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73"/>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518" name="Google Shape;3518;p73"/>
          <p:cNvPicPr preferRelativeResize="0"/>
          <p:nvPr/>
        </p:nvPicPr>
        <p:blipFill>
          <a:blip r:embed="rId2">
            <a:alphaModFix/>
          </a:blip>
          <a:stretch>
            <a:fillRect/>
          </a:stretch>
        </p:blipFill>
        <p:spPr>
          <a:xfrm rot="385112">
            <a:off x="7989686" y="3472688"/>
            <a:ext cx="1587078" cy="1587078"/>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3519" name="Shape 3519"/>
        <p:cNvGrpSpPr/>
        <p:nvPr/>
      </p:nvGrpSpPr>
      <p:grpSpPr>
        <a:xfrm>
          <a:off x="0" y="0"/>
          <a:ext cx="0" cy="0"/>
          <a:chOff x="0" y="0"/>
          <a:chExt cx="0" cy="0"/>
        </a:xfrm>
      </p:grpSpPr>
      <p:grpSp>
        <p:nvGrpSpPr>
          <p:cNvPr id="3520" name="Google Shape;3520;p74"/>
          <p:cNvGrpSpPr/>
          <p:nvPr/>
        </p:nvGrpSpPr>
        <p:grpSpPr>
          <a:xfrm flipH="1" rot="10800000">
            <a:off x="-124215" y="-129050"/>
            <a:ext cx="9603607" cy="5473391"/>
            <a:chOff x="-124215" y="-357650"/>
            <a:chExt cx="9603607" cy="5473391"/>
          </a:xfrm>
        </p:grpSpPr>
        <p:grpSp>
          <p:nvGrpSpPr>
            <p:cNvPr id="3521" name="Google Shape;3521;p74"/>
            <p:cNvGrpSpPr/>
            <p:nvPr/>
          </p:nvGrpSpPr>
          <p:grpSpPr>
            <a:xfrm flipH="1">
              <a:off x="8000600" y="1111253"/>
              <a:ext cx="1478792" cy="4004488"/>
              <a:chOff x="-206225" y="1111253"/>
              <a:chExt cx="1478792" cy="4004488"/>
            </a:xfrm>
          </p:grpSpPr>
          <p:sp>
            <p:nvSpPr>
              <p:cNvPr id="3522" name="Google Shape;3522;p74"/>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74"/>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74"/>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74"/>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74"/>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74"/>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74"/>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74"/>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74"/>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74"/>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74"/>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74"/>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74"/>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74"/>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74"/>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74"/>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74"/>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74"/>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74"/>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74"/>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74"/>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74"/>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74"/>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74"/>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74"/>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74"/>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8" name="Google Shape;3548;p74"/>
            <p:cNvGrpSpPr/>
            <p:nvPr/>
          </p:nvGrpSpPr>
          <p:grpSpPr>
            <a:xfrm>
              <a:off x="-124215" y="32626"/>
              <a:ext cx="1207390" cy="1867482"/>
              <a:chOff x="-124215" y="32626"/>
              <a:chExt cx="1207390" cy="1867482"/>
            </a:xfrm>
          </p:grpSpPr>
          <p:sp>
            <p:nvSpPr>
              <p:cNvPr id="3549" name="Google Shape;3549;p74"/>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74"/>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74"/>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74"/>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74"/>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74"/>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74"/>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74"/>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74"/>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74"/>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74"/>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74"/>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74"/>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74"/>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74"/>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74"/>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74"/>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74"/>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74"/>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8" name="Google Shape;3568;p74"/>
            <p:cNvGrpSpPr/>
            <p:nvPr/>
          </p:nvGrpSpPr>
          <p:grpSpPr>
            <a:xfrm>
              <a:off x="5909175" y="-357650"/>
              <a:ext cx="3090347" cy="1182725"/>
              <a:chOff x="5909175" y="-357650"/>
              <a:chExt cx="3090347" cy="1182725"/>
            </a:xfrm>
          </p:grpSpPr>
          <p:sp>
            <p:nvSpPr>
              <p:cNvPr id="3569" name="Google Shape;3569;p74"/>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74"/>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74"/>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74"/>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74"/>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74"/>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74"/>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74"/>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74"/>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74"/>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74"/>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74"/>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74"/>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74"/>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74"/>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74"/>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74"/>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74"/>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74"/>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74"/>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89" name="Google Shape;3589;p74"/>
          <p:cNvGrpSpPr/>
          <p:nvPr/>
        </p:nvGrpSpPr>
        <p:grpSpPr>
          <a:xfrm>
            <a:off x="-1298242" y="-129056"/>
            <a:ext cx="10374927" cy="7138769"/>
            <a:chOff x="-1298242" y="-129056"/>
            <a:chExt cx="10374927" cy="7138769"/>
          </a:xfrm>
        </p:grpSpPr>
        <p:pic>
          <p:nvPicPr>
            <p:cNvPr id="3590" name="Google Shape;3590;p74"/>
            <p:cNvPicPr preferRelativeResize="0"/>
            <p:nvPr/>
          </p:nvPicPr>
          <p:blipFill rotWithShape="1">
            <a:blip r:embed="rId2">
              <a:alphaModFix/>
            </a:blip>
            <a:srcRect b="27092" l="0" r="0" t="0"/>
            <a:stretch/>
          </p:blipFill>
          <p:spPr>
            <a:xfrm rot="-7817080">
              <a:off x="7626378" y="203535"/>
              <a:ext cx="1316794" cy="960073"/>
            </a:xfrm>
            <a:prstGeom prst="rect">
              <a:avLst/>
            </a:prstGeom>
            <a:noFill/>
            <a:ln>
              <a:noFill/>
            </a:ln>
          </p:spPr>
        </p:pic>
        <p:pic>
          <p:nvPicPr>
            <p:cNvPr id="3591" name="Google Shape;3591;p74"/>
            <p:cNvPicPr preferRelativeResize="0"/>
            <p:nvPr/>
          </p:nvPicPr>
          <p:blipFill rotWithShape="1">
            <a:blip r:embed="rId3">
              <a:alphaModFix/>
            </a:blip>
            <a:srcRect b="16241" l="0" r="0" t="13843"/>
            <a:stretch/>
          </p:blipFill>
          <p:spPr>
            <a:xfrm rot="-3039005">
              <a:off x="-1014276" y="3895853"/>
              <a:ext cx="3250800" cy="2272822"/>
            </a:xfrm>
            <a:prstGeom prst="rect">
              <a:avLst/>
            </a:prstGeom>
            <a:noFill/>
            <a:ln>
              <a:noFill/>
            </a:ln>
          </p:spPr>
        </p:pic>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95" name="Shape 3595"/>
        <p:cNvGrpSpPr/>
        <p:nvPr/>
      </p:nvGrpSpPr>
      <p:grpSpPr>
        <a:xfrm>
          <a:off x="0" y="0"/>
          <a:ext cx="0" cy="0"/>
          <a:chOff x="0" y="0"/>
          <a:chExt cx="0" cy="0"/>
        </a:xfrm>
      </p:grpSpPr>
      <p:grpSp>
        <p:nvGrpSpPr>
          <p:cNvPr id="3596" name="Google Shape;3596;p76"/>
          <p:cNvGrpSpPr/>
          <p:nvPr/>
        </p:nvGrpSpPr>
        <p:grpSpPr>
          <a:xfrm>
            <a:off x="-374481" y="-126454"/>
            <a:ext cx="9768655" cy="7207936"/>
            <a:chOff x="-374481" y="-126454"/>
            <a:chExt cx="9768655" cy="7207936"/>
          </a:xfrm>
        </p:grpSpPr>
        <p:grpSp>
          <p:nvGrpSpPr>
            <p:cNvPr id="3597" name="Google Shape;3597;p76"/>
            <p:cNvGrpSpPr/>
            <p:nvPr/>
          </p:nvGrpSpPr>
          <p:grpSpPr>
            <a:xfrm>
              <a:off x="-324551" y="-11"/>
              <a:ext cx="2900789" cy="3300787"/>
              <a:chOff x="-324551" y="-11"/>
              <a:chExt cx="2900789" cy="3300787"/>
            </a:xfrm>
          </p:grpSpPr>
          <p:sp>
            <p:nvSpPr>
              <p:cNvPr id="3598" name="Google Shape;3598;p76"/>
              <p:cNvSpPr/>
              <p:nvPr/>
            </p:nvSpPr>
            <p:spPr>
              <a:xfrm>
                <a:off x="2454705" y="329973"/>
                <a:ext cx="121533" cy="104911"/>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9" name="Google Shape;3599;p76"/>
              <p:cNvGrpSpPr/>
              <p:nvPr/>
            </p:nvGrpSpPr>
            <p:grpSpPr>
              <a:xfrm>
                <a:off x="-324551" y="-11"/>
                <a:ext cx="2478457" cy="3300787"/>
                <a:chOff x="-324551" y="-11"/>
                <a:chExt cx="2478457" cy="3300787"/>
              </a:xfrm>
            </p:grpSpPr>
            <p:sp>
              <p:nvSpPr>
                <p:cNvPr id="3600" name="Google Shape;3600;p76"/>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76"/>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76"/>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76"/>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76"/>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76"/>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76"/>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76"/>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76"/>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76"/>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76"/>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76"/>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76"/>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76"/>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76"/>
                <p:cNvSpPr/>
                <p:nvPr/>
              </p:nvSpPr>
              <p:spPr>
                <a:xfrm>
                  <a:off x="726008" y="248130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76"/>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76"/>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76"/>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76"/>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76"/>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76"/>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76"/>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76"/>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76"/>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76"/>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76"/>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76"/>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76"/>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76"/>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76"/>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30" name="Google Shape;3630;p76"/>
                <p:cNvGrpSpPr/>
                <p:nvPr/>
              </p:nvGrpSpPr>
              <p:grpSpPr>
                <a:xfrm>
                  <a:off x="-324551" y="141096"/>
                  <a:ext cx="789883" cy="1953177"/>
                  <a:chOff x="2886825" y="590200"/>
                  <a:chExt cx="1256975" cy="3108175"/>
                </a:xfrm>
              </p:grpSpPr>
              <p:sp>
                <p:nvSpPr>
                  <p:cNvPr id="3631" name="Google Shape;3631;p76"/>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76"/>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76"/>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4" name="Google Shape;3634;p76"/>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76"/>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76"/>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76"/>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76"/>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76"/>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76"/>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76"/>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42" name="Google Shape;3642;p76"/>
            <p:cNvGrpSpPr/>
            <p:nvPr/>
          </p:nvGrpSpPr>
          <p:grpSpPr>
            <a:xfrm>
              <a:off x="6895449" y="2765296"/>
              <a:ext cx="2498725" cy="2732343"/>
              <a:chOff x="6895449" y="2765296"/>
              <a:chExt cx="2498725" cy="2732343"/>
            </a:xfrm>
          </p:grpSpPr>
          <p:sp>
            <p:nvSpPr>
              <p:cNvPr id="3643" name="Google Shape;3643;p76"/>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76"/>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76"/>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76"/>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76"/>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76"/>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76"/>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76"/>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76"/>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76"/>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76"/>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76"/>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76"/>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76"/>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76"/>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76"/>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76"/>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76"/>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76"/>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76"/>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76"/>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76"/>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76"/>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76"/>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76"/>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76"/>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76"/>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76"/>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76"/>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76"/>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3" name="Google Shape;3673;p76"/>
            <p:cNvGrpSpPr/>
            <p:nvPr/>
          </p:nvGrpSpPr>
          <p:grpSpPr>
            <a:xfrm>
              <a:off x="-374481" y="3970996"/>
              <a:ext cx="2941933" cy="3110486"/>
              <a:chOff x="-374481" y="3970996"/>
              <a:chExt cx="2941933" cy="3110486"/>
            </a:xfrm>
          </p:grpSpPr>
          <p:grpSp>
            <p:nvGrpSpPr>
              <p:cNvPr id="3674" name="Google Shape;3674;p76"/>
              <p:cNvGrpSpPr/>
              <p:nvPr/>
            </p:nvGrpSpPr>
            <p:grpSpPr>
              <a:xfrm rot="-5400000">
                <a:off x="-458757" y="4055272"/>
                <a:ext cx="3110486" cy="2941933"/>
                <a:chOff x="363575" y="365650"/>
                <a:chExt cx="4949850" cy="4681625"/>
              </a:xfrm>
            </p:grpSpPr>
            <p:sp>
              <p:nvSpPr>
                <p:cNvPr id="3675" name="Google Shape;3675;p76"/>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76"/>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76"/>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76"/>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9" name="Google Shape;3679;p76"/>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0" name="Google Shape;3680;p76"/>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76"/>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76"/>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76"/>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76"/>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76"/>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76"/>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76"/>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76"/>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76"/>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76"/>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76"/>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76"/>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76"/>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76"/>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76"/>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76"/>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7" name="Google Shape;3697;p76"/>
              <p:cNvGrpSpPr/>
              <p:nvPr/>
            </p:nvGrpSpPr>
            <p:grpSpPr>
              <a:xfrm rot="-5400000">
                <a:off x="-174571" y="4016084"/>
                <a:ext cx="2259868" cy="2659687"/>
                <a:chOff x="1327325" y="365650"/>
                <a:chExt cx="3596225" cy="4232475"/>
              </a:xfrm>
            </p:grpSpPr>
            <p:sp>
              <p:nvSpPr>
                <p:cNvPr id="3698" name="Google Shape;3698;p76"/>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76"/>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76"/>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76"/>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76"/>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76"/>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76"/>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76"/>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76"/>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76"/>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76"/>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76"/>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76"/>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76"/>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76"/>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76"/>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76"/>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76"/>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76"/>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76"/>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76"/>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19" name="Google Shape;3719;p76"/>
            <p:cNvGrpSpPr/>
            <p:nvPr/>
          </p:nvGrpSpPr>
          <p:grpSpPr>
            <a:xfrm>
              <a:off x="7508523" y="-126454"/>
              <a:ext cx="1878185" cy="1451618"/>
              <a:chOff x="7508523" y="-126454"/>
              <a:chExt cx="1878185" cy="1451618"/>
            </a:xfrm>
          </p:grpSpPr>
          <p:sp>
            <p:nvSpPr>
              <p:cNvPr id="3720" name="Google Shape;3720;p76"/>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76"/>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76"/>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76"/>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76"/>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76"/>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76"/>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76"/>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76"/>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76"/>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76"/>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76"/>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76"/>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76"/>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734" name="Google Shape;3734;p76"/>
          <p:cNvSpPr txBox="1"/>
          <p:nvPr>
            <p:ph type="ctrTitle"/>
          </p:nvPr>
        </p:nvSpPr>
        <p:spPr>
          <a:xfrm>
            <a:off x="1765200" y="1513275"/>
            <a:ext cx="5613600" cy="16032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735" name="Google Shape;3735;p76"/>
          <p:cNvSpPr txBox="1"/>
          <p:nvPr>
            <p:ph idx="1" type="subTitle"/>
          </p:nvPr>
        </p:nvSpPr>
        <p:spPr>
          <a:xfrm>
            <a:off x="2734625" y="3157325"/>
            <a:ext cx="36747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3736" name="Google Shape;3736;p76"/>
          <p:cNvGrpSpPr/>
          <p:nvPr/>
        </p:nvGrpSpPr>
        <p:grpSpPr>
          <a:xfrm>
            <a:off x="-1342317" y="-932211"/>
            <a:ext cx="10570541" cy="6075710"/>
            <a:chOff x="-1342317" y="-932211"/>
            <a:chExt cx="10570541" cy="6075710"/>
          </a:xfrm>
        </p:grpSpPr>
        <p:pic>
          <p:nvPicPr>
            <p:cNvPr id="3737" name="Google Shape;3737;p76"/>
            <p:cNvPicPr preferRelativeResize="0"/>
            <p:nvPr/>
          </p:nvPicPr>
          <p:blipFill rotWithShape="1">
            <a:blip r:embed="rId2">
              <a:alphaModFix/>
            </a:blip>
            <a:srcRect b="27092" l="0" r="0" t="0"/>
            <a:stretch/>
          </p:blipFill>
          <p:spPr>
            <a:xfrm rot="-985196">
              <a:off x="7802603" y="4016887"/>
              <a:ext cx="1316795" cy="960072"/>
            </a:xfrm>
            <a:prstGeom prst="rect">
              <a:avLst/>
            </a:prstGeom>
            <a:noFill/>
            <a:ln>
              <a:noFill/>
            </a:ln>
          </p:spPr>
        </p:pic>
        <p:pic>
          <p:nvPicPr>
            <p:cNvPr id="3738" name="Google Shape;3738;p76"/>
            <p:cNvPicPr preferRelativeResize="0"/>
            <p:nvPr/>
          </p:nvPicPr>
          <p:blipFill rotWithShape="1">
            <a:blip r:embed="rId3">
              <a:alphaModFix/>
            </a:blip>
            <a:srcRect b="16241" l="0" r="0" t="13843"/>
            <a:stretch/>
          </p:blipFill>
          <p:spPr>
            <a:xfrm rot="-3039005">
              <a:off x="-1058351" y="-91172"/>
              <a:ext cx="3250800" cy="2272822"/>
            </a:xfrm>
            <a:prstGeom prst="rect">
              <a:avLst/>
            </a:prstGeom>
            <a:noFill/>
            <a:ln>
              <a:noFill/>
            </a:ln>
          </p:spPr>
        </p:pic>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39" name="Shape 3739"/>
        <p:cNvGrpSpPr/>
        <p:nvPr/>
      </p:nvGrpSpPr>
      <p:grpSpPr>
        <a:xfrm>
          <a:off x="0" y="0"/>
          <a:ext cx="0" cy="0"/>
          <a:chOff x="0" y="0"/>
          <a:chExt cx="0" cy="0"/>
        </a:xfrm>
      </p:grpSpPr>
      <p:grpSp>
        <p:nvGrpSpPr>
          <p:cNvPr id="3740" name="Google Shape;3740;p77"/>
          <p:cNvGrpSpPr/>
          <p:nvPr/>
        </p:nvGrpSpPr>
        <p:grpSpPr>
          <a:xfrm>
            <a:off x="-2028666" y="-396704"/>
            <a:ext cx="15057473" cy="5703079"/>
            <a:chOff x="-2028666" y="-396704"/>
            <a:chExt cx="15057473" cy="5703079"/>
          </a:xfrm>
        </p:grpSpPr>
        <p:grpSp>
          <p:nvGrpSpPr>
            <p:cNvPr id="3741" name="Google Shape;3741;p77"/>
            <p:cNvGrpSpPr/>
            <p:nvPr/>
          </p:nvGrpSpPr>
          <p:grpSpPr>
            <a:xfrm>
              <a:off x="-2028666" y="1882896"/>
              <a:ext cx="5483773" cy="3423479"/>
              <a:chOff x="-2028666" y="1882896"/>
              <a:chExt cx="5483773" cy="3423479"/>
            </a:xfrm>
          </p:grpSpPr>
          <p:sp>
            <p:nvSpPr>
              <p:cNvPr id="3742" name="Google Shape;3742;p77"/>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77"/>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77"/>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77"/>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77"/>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77"/>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77"/>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77"/>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77"/>
              <p:cNvSpPr/>
              <p:nvPr/>
            </p:nvSpPr>
            <p:spPr>
              <a:xfrm flipH="1" rot="10800000">
                <a:off x="-1163824" y="4064127"/>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77"/>
              <p:cNvSpPr/>
              <p:nvPr/>
            </p:nvSpPr>
            <p:spPr>
              <a:xfrm flipH="1" rot="10800000">
                <a:off x="-1726822" y="36928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77"/>
              <p:cNvSpPr/>
              <p:nvPr/>
            </p:nvSpPr>
            <p:spPr>
              <a:xfrm flipH="1" rot="10800000">
                <a:off x="-1923263" y="32316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77"/>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77"/>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77"/>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77"/>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77"/>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77"/>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77"/>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77"/>
              <p:cNvSpPr/>
              <p:nvPr/>
            </p:nvSpPr>
            <p:spPr>
              <a:xfrm flipH="1" rot="10800000">
                <a:off x="-1058421" y="4537334"/>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77"/>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77"/>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77"/>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77"/>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77"/>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77"/>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77"/>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77"/>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77"/>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77"/>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77"/>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77"/>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77"/>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77"/>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77"/>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77"/>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77"/>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77"/>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77"/>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77"/>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77"/>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77"/>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77"/>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77"/>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77"/>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77"/>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77"/>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77"/>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77"/>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77"/>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77"/>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77"/>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77"/>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77"/>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77"/>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77"/>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77"/>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77"/>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77"/>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77"/>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1" name="Google Shape;3801;p77"/>
            <p:cNvGrpSpPr/>
            <p:nvPr/>
          </p:nvGrpSpPr>
          <p:grpSpPr>
            <a:xfrm>
              <a:off x="7225437" y="-396704"/>
              <a:ext cx="5803371" cy="3423479"/>
              <a:chOff x="-2348263" y="1882896"/>
              <a:chExt cx="5803371" cy="3423479"/>
            </a:xfrm>
          </p:grpSpPr>
          <p:sp>
            <p:nvSpPr>
              <p:cNvPr id="3802" name="Google Shape;3802;p77"/>
              <p:cNvSpPr/>
              <p:nvPr/>
            </p:nvSpPr>
            <p:spPr>
              <a:xfrm flipH="1" rot="10800000">
                <a:off x="-1288409"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77"/>
              <p:cNvSpPr/>
              <p:nvPr/>
            </p:nvSpPr>
            <p:spPr>
              <a:xfrm flipH="1" rot="10800000">
                <a:off x="-1887335" y="1882896"/>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77"/>
              <p:cNvSpPr/>
              <p:nvPr/>
            </p:nvSpPr>
            <p:spPr>
              <a:xfrm flipH="1" rot="10800000">
                <a:off x="-1887335"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77"/>
              <p:cNvSpPr/>
              <p:nvPr/>
            </p:nvSpPr>
            <p:spPr>
              <a:xfrm flipH="1" rot="10800000">
                <a:off x="-1288409" y="2918986"/>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77"/>
              <p:cNvSpPr/>
              <p:nvPr/>
            </p:nvSpPr>
            <p:spPr>
              <a:xfrm flipH="1" rot="10800000">
                <a:off x="-90557" y="3263978"/>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77"/>
              <p:cNvSpPr/>
              <p:nvPr/>
            </p:nvSpPr>
            <p:spPr>
              <a:xfrm flipH="1" rot="10800000">
                <a:off x="807832" y="3781447"/>
                <a:ext cx="366557" cy="31749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77"/>
              <p:cNvSpPr/>
              <p:nvPr/>
            </p:nvSpPr>
            <p:spPr>
              <a:xfrm flipH="1" rot="10800000">
                <a:off x="-90557" y="4298916"/>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77"/>
              <p:cNvSpPr/>
              <p:nvPr/>
            </p:nvSpPr>
            <p:spPr>
              <a:xfrm flipH="1" rot="10800000">
                <a:off x="-689483" y="4298916"/>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77"/>
              <p:cNvSpPr/>
              <p:nvPr/>
            </p:nvSpPr>
            <p:spPr>
              <a:xfrm flipH="1" rot="10800000">
                <a:off x="-1025599" y="3961114"/>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77"/>
              <p:cNvSpPr/>
              <p:nvPr/>
            </p:nvSpPr>
            <p:spPr>
              <a:xfrm flipH="1" rot="10800000">
                <a:off x="-2199722" y="2501008"/>
                <a:ext cx="226474" cy="19530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77"/>
              <p:cNvSpPr/>
              <p:nvPr/>
            </p:nvSpPr>
            <p:spPr>
              <a:xfrm flipH="1" rot="10800000">
                <a:off x="-2348263" y="2717779"/>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77"/>
              <p:cNvSpPr/>
              <p:nvPr/>
            </p:nvSpPr>
            <p:spPr>
              <a:xfrm flipH="1" rot="10800000">
                <a:off x="1773314" y="4570868"/>
                <a:ext cx="147398" cy="128138"/>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77"/>
              <p:cNvSpPr/>
              <p:nvPr/>
            </p:nvSpPr>
            <p:spPr>
              <a:xfrm flipH="1" rot="10800000">
                <a:off x="3306557" y="4667853"/>
                <a:ext cx="148551" cy="128234"/>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77"/>
              <p:cNvSpPr/>
              <p:nvPr/>
            </p:nvSpPr>
            <p:spPr>
              <a:xfrm flipH="1" rot="10800000">
                <a:off x="-445112" y="4853561"/>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77"/>
              <p:cNvSpPr/>
              <p:nvPr/>
            </p:nvSpPr>
            <p:spPr>
              <a:xfrm flipH="1" rot="10800000">
                <a:off x="-1571089" y="3060335"/>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77"/>
              <p:cNvSpPr/>
              <p:nvPr/>
            </p:nvSpPr>
            <p:spPr>
              <a:xfrm flipH="1" rot="10800000">
                <a:off x="2849913" y="4877473"/>
                <a:ext cx="225207" cy="195309"/>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77"/>
              <p:cNvSpPr/>
              <p:nvPr/>
            </p:nvSpPr>
            <p:spPr>
              <a:xfrm flipH="1" rot="10800000">
                <a:off x="1931427" y="5014075"/>
                <a:ext cx="226455" cy="195232"/>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77"/>
              <p:cNvSpPr/>
              <p:nvPr/>
            </p:nvSpPr>
            <p:spPr>
              <a:xfrm flipH="1" rot="10800000">
                <a:off x="445014" y="2474097"/>
                <a:ext cx="225207" cy="195328"/>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77"/>
              <p:cNvSpPr/>
              <p:nvPr/>
            </p:nvSpPr>
            <p:spPr>
              <a:xfrm flipH="1" rot="10800000">
                <a:off x="-1026234" y="4472659"/>
                <a:ext cx="226474" cy="195213"/>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77"/>
              <p:cNvSpPr/>
              <p:nvPr/>
            </p:nvSpPr>
            <p:spPr>
              <a:xfrm flipH="1" rot="10800000">
                <a:off x="-2028666" y="2305696"/>
                <a:ext cx="225207" cy="19530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77"/>
              <p:cNvSpPr/>
              <p:nvPr/>
            </p:nvSpPr>
            <p:spPr>
              <a:xfrm flipH="1" rot="10800000">
                <a:off x="2354305" y="4677435"/>
                <a:ext cx="225226" cy="195309"/>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77"/>
              <p:cNvSpPr/>
              <p:nvPr/>
            </p:nvSpPr>
            <p:spPr>
              <a:xfrm flipH="1" rot="10800000">
                <a:off x="1406758"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77"/>
              <p:cNvSpPr/>
              <p:nvPr/>
            </p:nvSpPr>
            <p:spPr>
              <a:xfrm flipH="1" rot="10800000">
                <a:off x="-689483" y="1882896"/>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5" name="Google Shape;3825;p77"/>
              <p:cNvSpPr/>
              <p:nvPr/>
            </p:nvSpPr>
            <p:spPr>
              <a:xfrm flipH="1" rot="10800000">
                <a:off x="-988946"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77"/>
              <p:cNvSpPr/>
              <p:nvPr/>
            </p:nvSpPr>
            <p:spPr>
              <a:xfrm flipH="1" rot="10800000">
                <a:off x="-1288409" y="2227888"/>
                <a:ext cx="365424" cy="317398"/>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77"/>
              <p:cNvSpPr/>
              <p:nvPr/>
            </p:nvSpPr>
            <p:spPr>
              <a:xfrm flipH="1" rot="10800000">
                <a:off x="-1587872" y="2400365"/>
                <a:ext cx="365424" cy="317398"/>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77"/>
              <p:cNvSpPr/>
              <p:nvPr/>
            </p:nvSpPr>
            <p:spPr>
              <a:xfrm flipH="1" rot="10800000">
                <a:off x="208906" y="274650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77"/>
              <p:cNvSpPr/>
              <p:nvPr/>
            </p:nvSpPr>
            <p:spPr>
              <a:xfrm flipH="1" rot="10800000">
                <a:off x="-390020" y="3091482"/>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77"/>
              <p:cNvSpPr/>
              <p:nvPr/>
            </p:nvSpPr>
            <p:spPr>
              <a:xfrm flipH="1" rot="10800000">
                <a:off x="508369" y="3263978"/>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77"/>
              <p:cNvSpPr/>
              <p:nvPr/>
            </p:nvSpPr>
            <p:spPr>
              <a:xfrm flipH="1" rot="10800000">
                <a:off x="-1288409" y="3263978"/>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77"/>
              <p:cNvSpPr/>
              <p:nvPr/>
            </p:nvSpPr>
            <p:spPr>
              <a:xfrm flipH="1" rot="10800000">
                <a:off x="-390020" y="378144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3" name="Google Shape;3833;p77"/>
              <p:cNvSpPr/>
              <p:nvPr/>
            </p:nvSpPr>
            <p:spPr>
              <a:xfrm flipH="1" rot="10800000">
                <a:off x="508369" y="3953924"/>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77"/>
              <p:cNvSpPr/>
              <p:nvPr/>
            </p:nvSpPr>
            <p:spPr>
              <a:xfrm flipH="1" rot="10800000">
                <a:off x="208906" y="4471412"/>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77"/>
              <p:cNvSpPr/>
              <p:nvPr/>
            </p:nvSpPr>
            <p:spPr>
              <a:xfrm flipH="1" rot="10800000">
                <a:off x="807832" y="4816385"/>
                <a:ext cx="366557" cy="31749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77"/>
              <p:cNvSpPr/>
              <p:nvPr/>
            </p:nvSpPr>
            <p:spPr>
              <a:xfrm flipH="1" rot="10800000">
                <a:off x="-90557" y="4990129"/>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77"/>
              <p:cNvSpPr/>
              <p:nvPr/>
            </p:nvSpPr>
            <p:spPr>
              <a:xfrm flipH="1" rot="10800000">
                <a:off x="-988946" y="2055392"/>
                <a:ext cx="365424" cy="317398"/>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77"/>
              <p:cNvSpPr/>
              <p:nvPr/>
            </p:nvSpPr>
            <p:spPr>
              <a:xfrm flipH="1" rot="10800000">
                <a:off x="-390020" y="2400365"/>
                <a:ext cx="366576" cy="317398"/>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77"/>
              <p:cNvSpPr/>
              <p:nvPr/>
            </p:nvSpPr>
            <p:spPr>
              <a:xfrm flipH="1" rot="10800000">
                <a:off x="-988946" y="2746509"/>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0" name="Google Shape;3840;p77"/>
              <p:cNvSpPr/>
              <p:nvPr/>
            </p:nvSpPr>
            <p:spPr>
              <a:xfrm flipH="1" rot="10800000">
                <a:off x="-90557" y="2918986"/>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77"/>
              <p:cNvSpPr/>
              <p:nvPr/>
            </p:nvSpPr>
            <p:spPr>
              <a:xfrm flipH="1" rot="10800000">
                <a:off x="-90557" y="4643889"/>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77"/>
              <p:cNvSpPr/>
              <p:nvPr/>
            </p:nvSpPr>
            <p:spPr>
              <a:xfrm flipH="1" rot="10800000">
                <a:off x="508369" y="4990129"/>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77"/>
              <p:cNvSpPr/>
              <p:nvPr/>
            </p:nvSpPr>
            <p:spPr>
              <a:xfrm flipH="1" rot="10800000">
                <a:off x="-689483" y="2227888"/>
                <a:ext cx="366576" cy="317398"/>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77"/>
              <p:cNvSpPr/>
              <p:nvPr/>
            </p:nvSpPr>
            <p:spPr>
              <a:xfrm flipH="1" rot="10800000">
                <a:off x="-390020" y="2746509"/>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77"/>
              <p:cNvSpPr/>
              <p:nvPr/>
            </p:nvSpPr>
            <p:spPr>
              <a:xfrm flipH="1" rot="10800000">
                <a:off x="-1288409" y="2574013"/>
                <a:ext cx="365424" cy="31624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6" name="Google Shape;3846;p77"/>
              <p:cNvSpPr/>
              <p:nvPr/>
            </p:nvSpPr>
            <p:spPr>
              <a:xfrm flipH="1" rot="10800000">
                <a:off x="208906" y="3091482"/>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7" name="Google Shape;3847;p77"/>
              <p:cNvSpPr/>
              <p:nvPr/>
            </p:nvSpPr>
            <p:spPr>
              <a:xfrm flipH="1" rot="10800000">
                <a:off x="-689483" y="2918986"/>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8" name="Google Shape;3848;p77"/>
              <p:cNvSpPr/>
              <p:nvPr/>
            </p:nvSpPr>
            <p:spPr>
              <a:xfrm flipH="1" rot="10800000">
                <a:off x="208906" y="3436455"/>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77"/>
              <p:cNvSpPr/>
              <p:nvPr/>
            </p:nvSpPr>
            <p:spPr>
              <a:xfrm flipH="1" rot="10800000">
                <a:off x="-390020" y="3436455"/>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77"/>
              <p:cNvSpPr/>
              <p:nvPr/>
            </p:nvSpPr>
            <p:spPr>
              <a:xfrm flipH="1" rot="10800000">
                <a:off x="-689483" y="3263978"/>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77"/>
              <p:cNvSpPr/>
              <p:nvPr/>
            </p:nvSpPr>
            <p:spPr>
              <a:xfrm flipH="1" rot="10800000">
                <a:off x="-988946" y="3436455"/>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77"/>
              <p:cNvSpPr/>
              <p:nvPr/>
            </p:nvSpPr>
            <p:spPr>
              <a:xfrm flipH="1" rot="10800000">
                <a:off x="508369" y="3608951"/>
                <a:ext cx="366557" cy="31749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77"/>
              <p:cNvSpPr/>
              <p:nvPr/>
            </p:nvSpPr>
            <p:spPr>
              <a:xfrm flipH="1" rot="10800000">
                <a:off x="208906" y="378144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77"/>
              <p:cNvSpPr/>
              <p:nvPr/>
            </p:nvSpPr>
            <p:spPr>
              <a:xfrm flipH="1" rot="10800000">
                <a:off x="-90557" y="3608951"/>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5" name="Google Shape;3855;p77"/>
              <p:cNvSpPr/>
              <p:nvPr/>
            </p:nvSpPr>
            <p:spPr>
              <a:xfrm flipH="1" rot="10800000">
                <a:off x="208906" y="4126420"/>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77"/>
              <p:cNvSpPr/>
              <p:nvPr/>
            </p:nvSpPr>
            <p:spPr>
              <a:xfrm flipH="1" rot="10800000">
                <a:off x="-390020" y="4126420"/>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77"/>
              <p:cNvSpPr/>
              <p:nvPr/>
            </p:nvSpPr>
            <p:spPr>
              <a:xfrm flipH="1" rot="10800000">
                <a:off x="-689483" y="3953924"/>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77"/>
              <p:cNvSpPr/>
              <p:nvPr/>
            </p:nvSpPr>
            <p:spPr>
              <a:xfrm flipH="1" rot="10800000">
                <a:off x="807832" y="4471412"/>
                <a:ext cx="366557" cy="31749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77"/>
              <p:cNvSpPr/>
              <p:nvPr/>
            </p:nvSpPr>
            <p:spPr>
              <a:xfrm flipH="1" rot="10800000">
                <a:off x="1107295" y="4643889"/>
                <a:ext cx="366557" cy="31749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77"/>
              <p:cNvSpPr/>
              <p:nvPr/>
            </p:nvSpPr>
            <p:spPr>
              <a:xfrm flipH="1" rot="10800000">
                <a:off x="508369" y="4643889"/>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1" name="Google Shape;3861;p77"/>
            <p:cNvGrpSpPr/>
            <p:nvPr/>
          </p:nvGrpSpPr>
          <p:grpSpPr>
            <a:xfrm>
              <a:off x="0" y="0"/>
              <a:ext cx="2525467" cy="1155154"/>
              <a:chOff x="0" y="0"/>
              <a:chExt cx="2525467" cy="1155154"/>
            </a:xfrm>
          </p:grpSpPr>
          <p:sp>
            <p:nvSpPr>
              <p:cNvPr id="3862" name="Google Shape;3862;p77"/>
              <p:cNvSpPr/>
              <p:nvPr/>
            </p:nvSpPr>
            <p:spPr>
              <a:xfrm>
                <a:off x="1119084" y="0"/>
                <a:ext cx="306347" cy="264286"/>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77"/>
              <p:cNvSpPr/>
              <p:nvPr/>
            </p:nvSpPr>
            <p:spPr>
              <a:xfrm>
                <a:off x="118102" y="576567"/>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77"/>
              <p:cNvSpPr/>
              <p:nvPr/>
            </p:nvSpPr>
            <p:spPr>
              <a:xfrm>
                <a:off x="1619574" y="288276"/>
                <a:ext cx="306331" cy="265249"/>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77"/>
              <p:cNvSpPr/>
              <p:nvPr/>
            </p:nvSpPr>
            <p:spPr>
              <a:xfrm>
                <a:off x="118102"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77"/>
              <p:cNvSpPr/>
              <p:nvPr/>
            </p:nvSpPr>
            <p:spPr>
              <a:xfrm>
                <a:off x="426923" y="992015"/>
                <a:ext cx="188221" cy="163139"/>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77"/>
              <p:cNvSpPr/>
              <p:nvPr/>
            </p:nvSpPr>
            <p:spPr>
              <a:xfrm>
                <a:off x="1925893" y="69992"/>
                <a:ext cx="188205" cy="163235"/>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77"/>
              <p:cNvSpPr/>
              <p:nvPr/>
            </p:nvSpPr>
            <p:spPr>
              <a:xfrm>
                <a:off x="2337262" y="246166"/>
                <a:ext cx="188205" cy="163235"/>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77"/>
              <p:cNvSpPr/>
              <p:nvPr/>
            </p:nvSpPr>
            <p:spPr>
              <a:xfrm>
                <a:off x="0" y="325279"/>
                <a:ext cx="188205" cy="163219"/>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77"/>
              <p:cNvSpPr/>
              <p:nvPr/>
            </p:nvSpPr>
            <p:spPr>
              <a:xfrm>
                <a:off x="1119084" y="576567"/>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77"/>
              <p:cNvSpPr/>
              <p:nvPr/>
            </p:nvSpPr>
            <p:spPr>
              <a:xfrm>
                <a:off x="86883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77"/>
              <p:cNvSpPr/>
              <p:nvPr/>
            </p:nvSpPr>
            <p:spPr>
              <a:xfrm>
                <a:off x="618593" y="288276"/>
                <a:ext cx="305384" cy="265249"/>
              </a:xfrm>
              <a:custGeom>
                <a:rect b="b" l="l" r="r" t="t"/>
                <a:pathLst>
                  <a:path extrusionOk="0" h="16529" w="1903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77"/>
              <p:cNvSpPr/>
              <p:nvPr/>
            </p:nvSpPr>
            <p:spPr>
              <a:xfrm>
                <a:off x="368348" y="144146"/>
                <a:ext cx="305384" cy="265249"/>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77"/>
              <p:cNvSpPr/>
              <p:nvPr/>
            </p:nvSpPr>
            <p:spPr>
              <a:xfrm>
                <a:off x="868838" y="432421"/>
                <a:ext cx="305384" cy="265249"/>
              </a:xfrm>
              <a:custGeom>
                <a:rect b="b" l="l" r="r" t="t"/>
                <a:pathLst>
                  <a:path extrusionOk="0" h="16529" w="1903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77"/>
              <p:cNvSpPr/>
              <p:nvPr/>
            </p:nvSpPr>
            <p:spPr>
              <a:xfrm>
                <a:off x="1369329" y="144146"/>
                <a:ext cx="306347" cy="265249"/>
              </a:xfrm>
              <a:custGeom>
                <a:rect b="b" l="l" r="r" t="t"/>
                <a:pathLst>
                  <a:path extrusionOk="0" h="16529" w="1909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77"/>
              <p:cNvSpPr/>
              <p:nvPr/>
            </p:nvSpPr>
            <p:spPr>
              <a:xfrm>
                <a:off x="1119084" y="288276"/>
                <a:ext cx="306347" cy="265249"/>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77"/>
              <p:cNvSpPr/>
              <p:nvPr/>
            </p:nvSpPr>
            <p:spPr>
              <a:xfrm>
                <a:off x="618593" y="0"/>
                <a:ext cx="305384" cy="264286"/>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78" name="Google Shape;3878;p77"/>
          <p:cNvGrpSpPr/>
          <p:nvPr/>
        </p:nvGrpSpPr>
        <p:grpSpPr>
          <a:xfrm>
            <a:off x="-989428" y="-354917"/>
            <a:ext cx="10390893" cy="7697871"/>
            <a:chOff x="-989428" y="-354917"/>
            <a:chExt cx="10390893" cy="7697871"/>
          </a:xfrm>
        </p:grpSpPr>
        <p:pic>
          <p:nvPicPr>
            <p:cNvPr id="3879" name="Google Shape;3879;p77"/>
            <p:cNvPicPr preferRelativeResize="0"/>
            <p:nvPr/>
          </p:nvPicPr>
          <p:blipFill>
            <a:blip r:embed="rId2">
              <a:alphaModFix/>
            </a:blip>
            <a:stretch>
              <a:fillRect/>
            </a:stretch>
          </p:blipFill>
          <p:spPr>
            <a:xfrm rot="-8366432">
              <a:off x="7836502" y="-88696"/>
              <a:ext cx="1298742" cy="1298742"/>
            </a:xfrm>
            <a:prstGeom prst="rect">
              <a:avLst/>
            </a:prstGeom>
            <a:noFill/>
            <a:ln>
              <a:noFill/>
            </a:ln>
          </p:spPr>
        </p:pic>
        <p:pic>
          <p:nvPicPr>
            <p:cNvPr id="3880" name="Google Shape;3880;p77"/>
            <p:cNvPicPr preferRelativeResize="0"/>
            <p:nvPr/>
          </p:nvPicPr>
          <p:blipFill rotWithShape="1">
            <a:blip r:embed="rId3">
              <a:alphaModFix/>
            </a:blip>
            <a:srcRect b="17294" l="0" r="0" t="12371"/>
            <a:stretch/>
          </p:blipFill>
          <p:spPr>
            <a:xfrm flipH="1" rot="-7534173">
              <a:off x="-698083" y="3694317"/>
              <a:ext cx="3789110" cy="2664974"/>
            </a:xfrm>
            <a:prstGeom prst="rect">
              <a:avLst/>
            </a:prstGeom>
            <a:noFill/>
            <a:ln>
              <a:noFill/>
            </a:ln>
          </p:spPr>
        </p:pic>
      </p:grpSp>
      <p:sp>
        <p:nvSpPr>
          <p:cNvPr id="3881" name="Google Shape;3881;p77"/>
          <p:cNvSpPr txBox="1"/>
          <p:nvPr>
            <p:ph type="title"/>
          </p:nvPr>
        </p:nvSpPr>
        <p:spPr>
          <a:xfrm>
            <a:off x="2038200" y="2307325"/>
            <a:ext cx="50676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882" name="Google Shape;3882;p77"/>
          <p:cNvSpPr txBox="1"/>
          <p:nvPr>
            <p:ph hasCustomPrompt="1" idx="2" type="title"/>
          </p:nvPr>
        </p:nvSpPr>
        <p:spPr>
          <a:xfrm>
            <a:off x="3909900" y="1400063"/>
            <a:ext cx="1324200" cy="8418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6000"/>
              <a:buNone/>
              <a:defRPr sz="5000">
                <a:latin typeface="Archivo ExtraBold"/>
                <a:ea typeface="Archivo ExtraBold"/>
                <a:cs typeface="Archivo ExtraBold"/>
                <a:sym typeface="Archivo ExtraBold"/>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883" name="Google Shape;3883;p77"/>
          <p:cNvSpPr txBox="1"/>
          <p:nvPr>
            <p:ph idx="1" type="subTitle"/>
          </p:nvPr>
        </p:nvSpPr>
        <p:spPr>
          <a:xfrm>
            <a:off x="2509100" y="3225350"/>
            <a:ext cx="4125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84" name="Shape 3884"/>
        <p:cNvGrpSpPr/>
        <p:nvPr/>
      </p:nvGrpSpPr>
      <p:grpSpPr>
        <a:xfrm>
          <a:off x="0" y="0"/>
          <a:ext cx="0" cy="0"/>
          <a:chOff x="0" y="0"/>
          <a:chExt cx="0" cy="0"/>
        </a:xfrm>
      </p:grpSpPr>
      <p:sp>
        <p:nvSpPr>
          <p:cNvPr id="3885" name="Google Shape;3885;p7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86" name="Google Shape;3886;p78"/>
          <p:cNvSpPr txBox="1"/>
          <p:nvPr>
            <p:ph idx="1" type="body"/>
          </p:nvPr>
        </p:nvSpPr>
        <p:spPr>
          <a:xfrm>
            <a:off x="720000" y="1151425"/>
            <a:ext cx="7704000" cy="405900"/>
          </a:xfrm>
          <a:prstGeom prst="rect">
            <a:avLst/>
          </a:prstGeom>
        </p:spPr>
        <p:txBody>
          <a:bodyPr anchorCtr="0" anchor="t" bIns="91425" lIns="91425" spcFirstLastPara="1" rIns="91425" wrap="square" tIns="91425">
            <a:noAutofit/>
          </a:bodyPr>
          <a:lstStyle>
            <a:lvl1pPr indent="-279400" lvl="0" marL="457200" algn="ctr">
              <a:spcBef>
                <a:spcPts val="0"/>
              </a:spcBef>
              <a:spcAft>
                <a:spcPts val="0"/>
              </a:spcAft>
              <a:buSzPts val="800"/>
              <a:buFont typeface="Nunito Light"/>
              <a:buChar char="●"/>
              <a:defRPr/>
            </a:lvl1pPr>
            <a:lvl2pPr indent="-304800" lvl="1" marL="914400" algn="ctr">
              <a:spcBef>
                <a:spcPts val="0"/>
              </a:spcBef>
              <a:spcAft>
                <a:spcPts val="0"/>
              </a:spcAft>
              <a:buSzPts val="1200"/>
              <a:buFont typeface="Nunito Light"/>
              <a:buChar char="○"/>
              <a:defRPr/>
            </a:lvl2pPr>
            <a:lvl3pPr indent="-304800" lvl="2" marL="1371600" algn="ctr">
              <a:lnSpc>
                <a:spcPct val="115000"/>
              </a:lnSpc>
              <a:spcBef>
                <a:spcPts val="0"/>
              </a:spcBef>
              <a:spcAft>
                <a:spcPts val="0"/>
              </a:spcAft>
              <a:buSzPts val="1200"/>
              <a:buFont typeface="Nunito Light"/>
              <a:buChar char="■"/>
              <a:defRPr/>
            </a:lvl3pPr>
            <a:lvl4pPr indent="-304800" lvl="3" marL="1828800" algn="ctr">
              <a:lnSpc>
                <a:spcPct val="115000"/>
              </a:lnSpc>
              <a:spcBef>
                <a:spcPts val="0"/>
              </a:spcBef>
              <a:spcAft>
                <a:spcPts val="0"/>
              </a:spcAft>
              <a:buSzPts val="1200"/>
              <a:buFont typeface="Nunito Light"/>
              <a:buChar char="●"/>
              <a:defRPr/>
            </a:lvl4pPr>
            <a:lvl5pPr indent="-304800" lvl="4" marL="2286000" algn="ctr">
              <a:lnSpc>
                <a:spcPct val="115000"/>
              </a:lnSpc>
              <a:spcBef>
                <a:spcPts val="0"/>
              </a:spcBef>
              <a:spcAft>
                <a:spcPts val="0"/>
              </a:spcAft>
              <a:buSzPts val="1200"/>
              <a:buFont typeface="Nunito Light"/>
              <a:buChar char="○"/>
              <a:defRPr/>
            </a:lvl5pPr>
            <a:lvl6pPr indent="-304800" lvl="5" marL="2743200" algn="ctr">
              <a:lnSpc>
                <a:spcPct val="115000"/>
              </a:lnSpc>
              <a:spcBef>
                <a:spcPts val="0"/>
              </a:spcBef>
              <a:spcAft>
                <a:spcPts val="0"/>
              </a:spcAft>
              <a:buSzPts val="1200"/>
              <a:buFont typeface="Nunito Light"/>
              <a:buChar char="■"/>
              <a:defRPr/>
            </a:lvl6pPr>
            <a:lvl7pPr indent="-304800" lvl="6" marL="3200400" algn="ctr">
              <a:lnSpc>
                <a:spcPct val="115000"/>
              </a:lnSpc>
              <a:spcBef>
                <a:spcPts val="0"/>
              </a:spcBef>
              <a:spcAft>
                <a:spcPts val="0"/>
              </a:spcAft>
              <a:buSzPts val="1200"/>
              <a:buFont typeface="Nunito Light"/>
              <a:buChar char="●"/>
              <a:defRPr/>
            </a:lvl7pPr>
            <a:lvl8pPr indent="-304800" lvl="7" marL="3657600" algn="ctr">
              <a:lnSpc>
                <a:spcPct val="115000"/>
              </a:lnSpc>
              <a:spcBef>
                <a:spcPts val="0"/>
              </a:spcBef>
              <a:spcAft>
                <a:spcPts val="0"/>
              </a:spcAft>
              <a:buSzPts val="1200"/>
              <a:buFont typeface="Nunito Light"/>
              <a:buChar char="○"/>
              <a:defRPr/>
            </a:lvl8pPr>
            <a:lvl9pPr indent="-304800" lvl="8" marL="4114800" algn="ctr">
              <a:lnSpc>
                <a:spcPct val="115000"/>
              </a:lnSpc>
              <a:spcBef>
                <a:spcPts val="0"/>
              </a:spcBef>
              <a:spcAft>
                <a:spcPts val="0"/>
              </a:spcAft>
              <a:buSzPts val="1200"/>
              <a:buFont typeface="Nunito Light"/>
              <a:buChar char="■"/>
              <a:defRPr/>
            </a:lvl9pPr>
          </a:lstStyle>
          <a:p/>
        </p:txBody>
      </p:sp>
      <p:grpSp>
        <p:nvGrpSpPr>
          <p:cNvPr id="3887" name="Google Shape;3887;p78"/>
          <p:cNvGrpSpPr/>
          <p:nvPr/>
        </p:nvGrpSpPr>
        <p:grpSpPr>
          <a:xfrm>
            <a:off x="-456006" y="-159619"/>
            <a:ext cx="9860098" cy="2667350"/>
            <a:chOff x="-456006" y="-159619"/>
            <a:chExt cx="9860098" cy="2667350"/>
          </a:xfrm>
        </p:grpSpPr>
        <p:grpSp>
          <p:nvGrpSpPr>
            <p:cNvPr id="3888" name="Google Shape;3888;p78"/>
            <p:cNvGrpSpPr/>
            <p:nvPr/>
          </p:nvGrpSpPr>
          <p:grpSpPr>
            <a:xfrm>
              <a:off x="8414533" y="-159619"/>
              <a:ext cx="989559" cy="1934712"/>
              <a:chOff x="8414533" y="-159619"/>
              <a:chExt cx="989559" cy="1934712"/>
            </a:xfrm>
          </p:grpSpPr>
          <p:sp>
            <p:nvSpPr>
              <p:cNvPr id="3889" name="Google Shape;3889;p78"/>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78"/>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78"/>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78"/>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78"/>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78"/>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78"/>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78"/>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78"/>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78"/>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78"/>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78"/>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1" name="Google Shape;3901;p78"/>
            <p:cNvGrpSpPr/>
            <p:nvPr/>
          </p:nvGrpSpPr>
          <p:grpSpPr>
            <a:xfrm rot="-5400000">
              <a:off x="-1088256" y="813220"/>
              <a:ext cx="2326761" cy="1062260"/>
              <a:chOff x="1717200" y="1713050"/>
              <a:chExt cx="3856083" cy="1760750"/>
            </a:xfrm>
          </p:grpSpPr>
          <p:sp>
            <p:nvSpPr>
              <p:cNvPr id="3902" name="Google Shape;3902;p78"/>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78"/>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78"/>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78"/>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78"/>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78"/>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78"/>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78"/>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78"/>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78"/>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78"/>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78"/>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78"/>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78"/>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78"/>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917" name="Google Shape;3917;p78"/>
          <p:cNvPicPr preferRelativeResize="0"/>
          <p:nvPr/>
        </p:nvPicPr>
        <p:blipFill rotWithShape="1">
          <a:blip r:embed="rId2">
            <a:alphaModFix/>
          </a:blip>
          <a:srcRect b="0" l="0" r="28010" t="0"/>
          <a:stretch/>
        </p:blipFill>
        <p:spPr>
          <a:xfrm rot="-9007818">
            <a:off x="161605" y="271596"/>
            <a:ext cx="578169" cy="80313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18" name="Shape 3918"/>
        <p:cNvGrpSpPr/>
        <p:nvPr/>
      </p:nvGrpSpPr>
      <p:grpSpPr>
        <a:xfrm>
          <a:off x="0" y="0"/>
          <a:ext cx="0" cy="0"/>
          <a:chOff x="0" y="0"/>
          <a:chExt cx="0" cy="0"/>
        </a:xfrm>
      </p:grpSpPr>
      <p:sp>
        <p:nvSpPr>
          <p:cNvPr id="3919" name="Google Shape;3919;p7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920" name="Google Shape;3920;p79"/>
          <p:cNvSpPr txBox="1"/>
          <p:nvPr>
            <p:ph idx="1" type="subTitle"/>
          </p:nvPr>
        </p:nvSpPr>
        <p:spPr>
          <a:xfrm>
            <a:off x="4725909"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2800"/>
              <a:buChar char="○"/>
              <a:defRPr sz="2800"/>
            </a:lvl2pPr>
            <a:lvl3pPr lvl="2" algn="ctr">
              <a:lnSpc>
                <a:spcPct val="115000"/>
              </a:lnSpc>
              <a:spcBef>
                <a:spcPts val="0"/>
              </a:spcBef>
              <a:spcAft>
                <a:spcPts val="0"/>
              </a:spcAft>
              <a:buSzPts val="2800"/>
              <a:buChar char="■"/>
              <a:defRPr sz="2800"/>
            </a:lvl3pPr>
            <a:lvl4pPr lvl="3" algn="ctr">
              <a:lnSpc>
                <a:spcPct val="115000"/>
              </a:lnSpc>
              <a:spcBef>
                <a:spcPts val="0"/>
              </a:spcBef>
              <a:spcAft>
                <a:spcPts val="0"/>
              </a:spcAft>
              <a:buSzPts val="2800"/>
              <a:buChar char="●"/>
              <a:defRPr sz="2800"/>
            </a:lvl4pPr>
            <a:lvl5pPr lvl="4" algn="ctr">
              <a:lnSpc>
                <a:spcPct val="115000"/>
              </a:lnSpc>
              <a:spcBef>
                <a:spcPts val="0"/>
              </a:spcBef>
              <a:spcAft>
                <a:spcPts val="0"/>
              </a:spcAft>
              <a:buSzPts val="2800"/>
              <a:buChar char="○"/>
              <a:defRPr sz="2800"/>
            </a:lvl5pPr>
            <a:lvl6pPr lvl="5" algn="ctr">
              <a:lnSpc>
                <a:spcPct val="115000"/>
              </a:lnSpc>
              <a:spcBef>
                <a:spcPts val="0"/>
              </a:spcBef>
              <a:spcAft>
                <a:spcPts val="0"/>
              </a:spcAft>
              <a:buSzPts val="2800"/>
              <a:buChar char="■"/>
              <a:defRPr sz="2800"/>
            </a:lvl6pPr>
            <a:lvl7pPr lvl="6" algn="ctr">
              <a:lnSpc>
                <a:spcPct val="115000"/>
              </a:lnSpc>
              <a:spcBef>
                <a:spcPts val="0"/>
              </a:spcBef>
              <a:spcAft>
                <a:spcPts val="0"/>
              </a:spcAft>
              <a:buSzPts val="2800"/>
              <a:buChar char="●"/>
              <a:defRPr sz="2800"/>
            </a:lvl7pPr>
            <a:lvl8pPr lvl="7" algn="ctr">
              <a:lnSpc>
                <a:spcPct val="115000"/>
              </a:lnSpc>
              <a:spcBef>
                <a:spcPts val="0"/>
              </a:spcBef>
              <a:spcAft>
                <a:spcPts val="0"/>
              </a:spcAft>
              <a:buSzPts val="2800"/>
              <a:buChar char="○"/>
              <a:defRPr sz="2800"/>
            </a:lvl8pPr>
            <a:lvl9pPr lvl="8" algn="ctr">
              <a:lnSpc>
                <a:spcPct val="115000"/>
              </a:lnSpc>
              <a:spcBef>
                <a:spcPts val="0"/>
              </a:spcBef>
              <a:spcAft>
                <a:spcPts val="0"/>
              </a:spcAft>
              <a:buSzPts val="2800"/>
              <a:buChar char="■"/>
              <a:defRPr sz="2800"/>
            </a:lvl9pPr>
          </a:lstStyle>
          <a:p/>
        </p:txBody>
      </p:sp>
      <p:sp>
        <p:nvSpPr>
          <p:cNvPr id="3921" name="Google Shape;3921;p79"/>
          <p:cNvSpPr txBox="1"/>
          <p:nvPr>
            <p:ph idx="2" type="subTitle"/>
          </p:nvPr>
        </p:nvSpPr>
        <p:spPr>
          <a:xfrm>
            <a:off x="719988" y="1754200"/>
            <a:ext cx="3698100" cy="27120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800"/>
              <a:buChar char="●"/>
              <a:defRPr b="0" sz="1400"/>
            </a:lvl1pPr>
            <a:lvl2pPr lvl="1" algn="ctr">
              <a:lnSpc>
                <a:spcPct val="115000"/>
              </a:lnSpc>
              <a:spcBef>
                <a:spcPts val="0"/>
              </a:spcBef>
              <a:spcAft>
                <a:spcPts val="0"/>
              </a:spcAft>
              <a:buSzPts val="1400"/>
              <a:buChar char="○"/>
              <a:defRPr sz="2800"/>
            </a:lvl2pPr>
            <a:lvl3pPr lvl="2" algn="ctr">
              <a:lnSpc>
                <a:spcPct val="115000"/>
              </a:lnSpc>
              <a:spcBef>
                <a:spcPts val="0"/>
              </a:spcBef>
              <a:spcAft>
                <a:spcPts val="0"/>
              </a:spcAft>
              <a:buSzPts val="1400"/>
              <a:buChar char="■"/>
              <a:defRPr sz="2800"/>
            </a:lvl3pPr>
            <a:lvl4pPr lvl="3" algn="ctr">
              <a:lnSpc>
                <a:spcPct val="115000"/>
              </a:lnSpc>
              <a:spcBef>
                <a:spcPts val="0"/>
              </a:spcBef>
              <a:spcAft>
                <a:spcPts val="0"/>
              </a:spcAft>
              <a:buSzPts val="1400"/>
              <a:buChar char="●"/>
              <a:defRPr sz="2800"/>
            </a:lvl4pPr>
            <a:lvl5pPr lvl="4" algn="ctr">
              <a:lnSpc>
                <a:spcPct val="115000"/>
              </a:lnSpc>
              <a:spcBef>
                <a:spcPts val="0"/>
              </a:spcBef>
              <a:spcAft>
                <a:spcPts val="0"/>
              </a:spcAft>
              <a:buSzPts val="1400"/>
              <a:buChar char="○"/>
              <a:defRPr sz="2800"/>
            </a:lvl5pPr>
            <a:lvl6pPr lvl="5" algn="ctr">
              <a:lnSpc>
                <a:spcPct val="115000"/>
              </a:lnSpc>
              <a:spcBef>
                <a:spcPts val="0"/>
              </a:spcBef>
              <a:spcAft>
                <a:spcPts val="0"/>
              </a:spcAft>
              <a:buSzPts val="1400"/>
              <a:buChar char="■"/>
              <a:defRPr sz="2800"/>
            </a:lvl6pPr>
            <a:lvl7pPr lvl="6" algn="ctr">
              <a:lnSpc>
                <a:spcPct val="115000"/>
              </a:lnSpc>
              <a:spcBef>
                <a:spcPts val="0"/>
              </a:spcBef>
              <a:spcAft>
                <a:spcPts val="0"/>
              </a:spcAft>
              <a:buSzPts val="1400"/>
              <a:buChar char="●"/>
              <a:defRPr sz="2800"/>
            </a:lvl7pPr>
            <a:lvl8pPr lvl="7" algn="ctr">
              <a:lnSpc>
                <a:spcPct val="115000"/>
              </a:lnSpc>
              <a:spcBef>
                <a:spcPts val="0"/>
              </a:spcBef>
              <a:spcAft>
                <a:spcPts val="0"/>
              </a:spcAft>
              <a:buSzPts val="1400"/>
              <a:buChar char="○"/>
              <a:defRPr sz="2800"/>
            </a:lvl8pPr>
            <a:lvl9pPr lvl="8" algn="ctr">
              <a:lnSpc>
                <a:spcPct val="115000"/>
              </a:lnSpc>
              <a:spcBef>
                <a:spcPts val="0"/>
              </a:spcBef>
              <a:spcAft>
                <a:spcPts val="0"/>
              </a:spcAft>
              <a:buSzPts val="1400"/>
              <a:buChar char="■"/>
              <a:defRPr sz="2800"/>
            </a:lvl9pPr>
          </a:lstStyle>
          <a:p/>
        </p:txBody>
      </p:sp>
      <p:sp>
        <p:nvSpPr>
          <p:cNvPr id="3922" name="Google Shape;3922;p79"/>
          <p:cNvSpPr txBox="1"/>
          <p:nvPr>
            <p:ph idx="3" type="subTitle"/>
          </p:nvPr>
        </p:nvSpPr>
        <p:spPr>
          <a:xfrm>
            <a:off x="719988"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sp>
        <p:nvSpPr>
          <p:cNvPr id="3923" name="Google Shape;3923;p79"/>
          <p:cNvSpPr txBox="1"/>
          <p:nvPr>
            <p:ph idx="4" type="subTitle"/>
          </p:nvPr>
        </p:nvSpPr>
        <p:spPr>
          <a:xfrm>
            <a:off x="4725904" y="1402050"/>
            <a:ext cx="3698100" cy="4074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p:txBody>
      </p:sp>
      <p:grpSp>
        <p:nvGrpSpPr>
          <p:cNvPr id="3924" name="Google Shape;3924;p79"/>
          <p:cNvGrpSpPr/>
          <p:nvPr/>
        </p:nvGrpSpPr>
        <p:grpSpPr>
          <a:xfrm>
            <a:off x="169576" y="-122057"/>
            <a:ext cx="9474926" cy="5773556"/>
            <a:chOff x="169576" y="-122057"/>
            <a:chExt cx="9474926" cy="5773556"/>
          </a:xfrm>
        </p:grpSpPr>
        <p:grpSp>
          <p:nvGrpSpPr>
            <p:cNvPr id="3925" name="Google Shape;3925;p79"/>
            <p:cNvGrpSpPr/>
            <p:nvPr/>
          </p:nvGrpSpPr>
          <p:grpSpPr>
            <a:xfrm rot="-5400000">
              <a:off x="6959583" y="2966579"/>
              <a:ext cx="1596342" cy="3773497"/>
              <a:chOff x="-206225" y="1551945"/>
              <a:chExt cx="1596342" cy="3773497"/>
            </a:xfrm>
          </p:grpSpPr>
          <p:sp>
            <p:nvSpPr>
              <p:cNvPr id="3926" name="Google Shape;3926;p79"/>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79"/>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79"/>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79"/>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79"/>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79"/>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79"/>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79"/>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79"/>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79"/>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79"/>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79"/>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79"/>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79"/>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79"/>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79"/>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79"/>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79"/>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79"/>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79"/>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79"/>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79"/>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79"/>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79"/>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79"/>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79"/>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2" name="Google Shape;3952;p79"/>
            <p:cNvGrpSpPr/>
            <p:nvPr/>
          </p:nvGrpSpPr>
          <p:grpSpPr>
            <a:xfrm rot="-696">
              <a:off x="169576" y="-121861"/>
              <a:ext cx="1929403" cy="1026442"/>
              <a:chOff x="1489774" y="1713050"/>
              <a:chExt cx="3908048" cy="2079502"/>
            </a:xfrm>
          </p:grpSpPr>
          <p:sp>
            <p:nvSpPr>
              <p:cNvPr id="3953" name="Google Shape;3953;p79"/>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79"/>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79"/>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79"/>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79"/>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79"/>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79"/>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79"/>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79"/>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79"/>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79"/>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79"/>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79"/>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79"/>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79"/>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968" name="Google Shape;3968;p79"/>
          <p:cNvPicPr preferRelativeResize="0"/>
          <p:nvPr/>
        </p:nvPicPr>
        <p:blipFill rotWithShape="1">
          <a:blip r:embed="rId2">
            <a:alphaModFix/>
          </a:blip>
          <a:srcRect b="27092" l="0" r="0" t="0"/>
          <a:stretch/>
        </p:blipFill>
        <p:spPr>
          <a:xfrm rot="5399901">
            <a:off x="-62310" y="224204"/>
            <a:ext cx="1037800" cy="75664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69" name="Shape 3969"/>
        <p:cNvGrpSpPr/>
        <p:nvPr/>
      </p:nvGrpSpPr>
      <p:grpSpPr>
        <a:xfrm>
          <a:off x="0" y="0"/>
          <a:ext cx="0" cy="0"/>
          <a:chOff x="0" y="0"/>
          <a:chExt cx="0" cy="0"/>
        </a:xfrm>
      </p:grpSpPr>
      <p:sp>
        <p:nvSpPr>
          <p:cNvPr id="3970" name="Google Shape;3970;p8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3971" name="Google Shape;3971;p80"/>
          <p:cNvGrpSpPr/>
          <p:nvPr/>
        </p:nvGrpSpPr>
        <p:grpSpPr>
          <a:xfrm>
            <a:off x="-145710" y="1386445"/>
            <a:ext cx="9383341" cy="3832482"/>
            <a:chOff x="-145710" y="1386445"/>
            <a:chExt cx="9383341" cy="3832482"/>
          </a:xfrm>
        </p:grpSpPr>
        <p:grpSp>
          <p:nvGrpSpPr>
            <p:cNvPr id="3972" name="Google Shape;3972;p80"/>
            <p:cNvGrpSpPr/>
            <p:nvPr/>
          </p:nvGrpSpPr>
          <p:grpSpPr>
            <a:xfrm>
              <a:off x="-145710" y="1386445"/>
              <a:ext cx="736979" cy="1645115"/>
              <a:chOff x="-145710" y="1386445"/>
              <a:chExt cx="736979" cy="1645115"/>
            </a:xfrm>
          </p:grpSpPr>
          <p:grpSp>
            <p:nvGrpSpPr>
              <p:cNvPr id="3973" name="Google Shape;3973;p80"/>
              <p:cNvGrpSpPr/>
              <p:nvPr/>
            </p:nvGrpSpPr>
            <p:grpSpPr>
              <a:xfrm>
                <a:off x="-145710" y="1824882"/>
                <a:ext cx="736979" cy="1206678"/>
                <a:chOff x="-145710" y="-63843"/>
                <a:chExt cx="736979" cy="1206678"/>
              </a:xfrm>
            </p:grpSpPr>
            <p:sp>
              <p:nvSpPr>
                <p:cNvPr id="3974" name="Google Shape;3974;p80"/>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80"/>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80"/>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80"/>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80"/>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80"/>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80"/>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80"/>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80"/>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3" name="Google Shape;3983;p80"/>
              <p:cNvGrpSpPr/>
              <p:nvPr/>
            </p:nvGrpSpPr>
            <p:grpSpPr>
              <a:xfrm>
                <a:off x="-23637" y="1386445"/>
                <a:ext cx="358448" cy="487220"/>
                <a:chOff x="-19537" y="-63843"/>
                <a:chExt cx="358448" cy="487220"/>
              </a:xfrm>
            </p:grpSpPr>
            <p:sp>
              <p:nvSpPr>
                <p:cNvPr id="3984" name="Google Shape;3984;p80"/>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80"/>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86" name="Google Shape;3986;p80"/>
            <p:cNvGrpSpPr/>
            <p:nvPr/>
          </p:nvGrpSpPr>
          <p:grpSpPr>
            <a:xfrm>
              <a:off x="7623926" y="4379978"/>
              <a:ext cx="1613705" cy="838949"/>
              <a:chOff x="7623926" y="4379978"/>
              <a:chExt cx="1613705" cy="838949"/>
            </a:xfrm>
          </p:grpSpPr>
          <p:sp>
            <p:nvSpPr>
              <p:cNvPr id="3987" name="Google Shape;3987;p80"/>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80"/>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80"/>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80"/>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80"/>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80"/>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80"/>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80"/>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80"/>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80"/>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80"/>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80"/>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80"/>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80"/>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001" name="Google Shape;4001;p80"/>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02" name="Shape 4002"/>
        <p:cNvGrpSpPr/>
        <p:nvPr/>
      </p:nvGrpSpPr>
      <p:grpSpPr>
        <a:xfrm>
          <a:off x="0" y="0"/>
          <a:ext cx="0" cy="0"/>
          <a:chOff x="0" y="0"/>
          <a:chExt cx="0" cy="0"/>
        </a:xfrm>
      </p:grpSpPr>
      <p:sp>
        <p:nvSpPr>
          <p:cNvPr id="4003" name="Google Shape;4003;p81"/>
          <p:cNvSpPr txBox="1"/>
          <p:nvPr>
            <p:ph type="title"/>
          </p:nvPr>
        </p:nvSpPr>
        <p:spPr>
          <a:xfrm>
            <a:off x="720000" y="448056"/>
            <a:ext cx="77109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04" name="Google Shape;4004;p81"/>
          <p:cNvSpPr txBox="1"/>
          <p:nvPr>
            <p:ph idx="1" type="subTitle"/>
          </p:nvPr>
        </p:nvSpPr>
        <p:spPr>
          <a:xfrm>
            <a:off x="1163950" y="1378750"/>
            <a:ext cx="6823200" cy="30321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Nunito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0"/>
              </a:spcBef>
              <a:spcAft>
                <a:spcPts val="0"/>
              </a:spcAft>
              <a:buClr>
                <a:srgbClr val="E76A28"/>
              </a:buClr>
              <a:buSzPts val="1500"/>
              <a:buFont typeface="Nunito Light"/>
              <a:buChar char="■"/>
              <a:defRPr/>
            </a:lvl3pPr>
            <a:lvl4pPr lvl="3" algn="ctr">
              <a:lnSpc>
                <a:spcPct val="100000"/>
              </a:lnSpc>
              <a:spcBef>
                <a:spcPts val="0"/>
              </a:spcBef>
              <a:spcAft>
                <a:spcPts val="0"/>
              </a:spcAft>
              <a:buClr>
                <a:srgbClr val="E76A28"/>
              </a:buClr>
              <a:buSzPts val="1500"/>
              <a:buFont typeface="Nunito Light"/>
              <a:buChar char="●"/>
              <a:defRPr/>
            </a:lvl4pPr>
            <a:lvl5pPr lvl="4" algn="ctr">
              <a:lnSpc>
                <a:spcPct val="100000"/>
              </a:lnSpc>
              <a:spcBef>
                <a:spcPts val="0"/>
              </a:spcBef>
              <a:spcAft>
                <a:spcPts val="0"/>
              </a:spcAft>
              <a:buClr>
                <a:srgbClr val="E76A28"/>
              </a:buClr>
              <a:buSzPts val="1400"/>
              <a:buFont typeface="Nunito Light"/>
              <a:buChar char="○"/>
              <a:defRPr/>
            </a:lvl5pPr>
            <a:lvl6pPr lvl="5" algn="ctr">
              <a:lnSpc>
                <a:spcPct val="100000"/>
              </a:lnSpc>
              <a:spcBef>
                <a:spcPts val="0"/>
              </a:spcBef>
              <a:spcAft>
                <a:spcPts val="0"/>
              </a:spcAft>
              <a:buClr>
                <a:srgbClr val="999999"/>
              </a:buClr>
              <a:buSzPts val="1400"/>
              <a:buFont typeface="Nunito Light"/>
              <a:buChar char="■"/>
              <a:defRPr/>
            </a:lvl6pPr>
            <a:lvl7pPr lvl="6" algn="ctr">
              <a:lnSpc>
                <a:spcPct val="100000"/>
              </a:lnSpc>
              <a:spcBef>
                <a:spcPts val="0"/>
              </a:spcBef>
              <a:spcAft>
                <a:spcPts val="0"/>
              </a:spcAft>
              <a:buClr>
                <a:srgbClr val="999999"/>
              </a:buClr>
              <a:buSzPts val="1300"/>
              <a:buFont typeface="Nunito Light"/>
              <a:buChar char="●"/>
              <a:defRPr/>
            </a:lvl7pPr>
            <a:lvl8pPr lvl="7" algn="ctr">
              <a:lnSpc>
                <a:spcPct val="100000"/>
              </a:lnSpc>
              <a:spcBef>
                <a:spcPts val="0"/>
              </a:spcBef>
              <a:spcAft>
                <a:spcPts val="0"/>
              </a:spcAft>
              <a:buClr>
                <a:srgbClr val="999999"/>
              </a:buClr>
              <a:buSzPts val="1300"/>
              <a:buFont typeface="Nunito Light"/>
              <a:buChar char="○"/>
              <a:defRPr/>
            </a:lvl8pPr>
            <a:lvl9pPr lvl="8" algn="ctr">
              <a:lnSpc>
                <a:spcPct val="100000"/>
              </a:lnSpc>
              <a:spcBef>
                <a:spcPts val="0"/>
              </a:spcBef>
              <a:spcAft>
                <a:spcPts val="0"/>
              </a:spcAft>
              <a:buClr>
                <a:srgbClr val="999999"/>
              </a:buClr>
              <a:buSzPts val="1400"/>
              <a:buFont typeface="Nunito Light"/>
              <a:buChar char="■"/>
              <a:defRPr/>
            </a:lvl9pPr>
          </a:lstStyle>
          <a:p/>
        </p:txBody>
      </p:sp>
      <p:grpSp>
        <p:nvGrpSpPr>
          <p:cNvPr id="4005" name="Google Shape;4005;p81"/>
          <p:cNvGrpSpPr/>
          <p:nvPr/>
        </p:nvGrpSpPr>
        <p:grpSpPr>
          <a:xfrm>
            <a:off x="-151337" y="539496"/>
            <a:ext cx="9533876" cy="6541986"/>
            <a:chOff x="-151337" y="539496"/>
            <a:chExt cx="9533876" cy="6541986"/>
          </a:xfrm>
        </p:grpSpPr>
        <p:grpSp>
          <p:nvGrpSpPr>
            <p:cNvPr id="4006" name="Google Shape;4006;p81"/>
            <p:cNvGrpSpPr/>
            <p:nvPr/>
          </p:nvGrpSpPr>
          <p:grpSpPr>
            <a:xfrm flipH="1">
              <a:off x="6440605" y="3970996"/>
              <a:ext cx="2941933" cy="3110486"/>
              <a:chOff x="-374481" y="3970996"/>
              <a:chExt cx="2941933" cy="3110486"/>
            </a:xfrm>
          </p:grpSpPr>
          <p:grpSp>
            <p:nvGrpSpPr>
              <p:cNvPr id="4007" name="Google Shape;4007;p81"/>
              <p:cNvGrpSpPr/>
              <p:nvPr/>
            </p:nvGrpSpPr>
            <p:grpSpPr>
              <a:xfrm rot="-5400000">
                <a:off x="-458757" y="4055272"/>
                <a:ext cx="3110486" cy="2941933"/>
                <a:chOff x="363575" y="365650"/>
                <a:chExt cx="4949850" cy="4681625"/>
              </a:xfrm>
            </p:grpSpPr>
            <p:sp>
              <p:nvSpPr>
                <p:cNvPr id="4008" name="Google Shape;4008;p81"/>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81"/>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81"/>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81"/>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81"/>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81"/>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81"/>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81"/>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81"/>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81"/>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81"/>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81"/>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81"/>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81"/>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81"/>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81"/>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81"/>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81"/>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81"/>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81"/>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81"/>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81"/>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0" name="Google Shape;4030;p81"/>
              <p:cNvGrpSpPr/>
              <p:nvPr/>
            </p:nvGrpSpPr>
            <p:grpSpPr>
              <a:xfrm rot="-5400000">
                <a:off x="-174571" y="4016084"/>
                <a:ext cx="2259868" cy="2659687"/>
                <a:chOff x="1327325" y="365650"/>
                <a:chExt cx="3596225" cy="4232475"/>
              </a:xfrm>
            </p:grpSpPr>
            <p:sp>
              <p:nvSpPr>
                <p:cNvPr id="4031" name="Google Shape;4031;p81"/>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81"/>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81"/>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81"/>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81"/>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81"/>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81"/>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8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8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8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8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8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8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8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8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8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81"/>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81"/>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81"/>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81"/>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81"/>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52" name="Google Shape;4052;p81"/>
            <p:cNvGrpSpPr/>
            <p:nvPr/>
          </p:nvGrpSpPr>
          <p:grpSpPr>
            <a:xfrm flipH="1">
              <a:off x="-151337" y="539496"/>
              <a:ext cx="776718" cy="2496858"/>
              <a:chOff x="8280253" y="-933479"/>
              <a:chExt cx="776718" cy="2496858"/>
            </a:xfrm>
          </p:grpSpPr>
          <p:sp>
            <p:nvSpPr>
              <p:cNvPr id="4053" name="Google Shape;4053;p81"/>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81"/>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81"/>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81"/>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81"/>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81"/>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81"/>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81"/>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81"/>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81"/>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81"/>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81"/>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65" name="Google Shape;4065;p81"/>
          <p:cNvGrpSpPr/>
          <p:nvPr/>
        </p:nvGrpSpPr>
        <p:grpSpPr>
          <a:xfrm>
            <a:off x="-2058084" y="-315978"/>
            <a:ext cx="12204110" cy="5330853"/>
            <a:chOff x="-2058084" y="-315978"/>
            <a:chExt cx="12204110" cy="5330853"/>
          </a:xfrm>
        </p:grpSpPr>
        <p:pic>
          <p:nvPicPr>
            <p:cNvPr id="4066" name="Google Shape;4066;p81"/>
            <p:cNvPicPr preferRelativeResize="0"/>
            <p:nvPr/>
          </p:nvPicPr>
          <p:blipFill rotWithShape="1">
            <a:blip r:embed="rId2">
              <a:alphaModFix/>
            </a:blip>
            <a:srcRect b="21747" l="19248" r="24635" t="9343"/>
            <a:stretch/>
          </p:blipFill>
          <p:spPr>
            <a:xfrm flipH="1">
              <a:off x="8249375" y="2685925"/>
              <a:ext cx="1896650" cy="2328950"/>
            </a:xfrm>
            <a:prstGeom prst="rect">
              <a:avLst/>
            </a:prstGeom>
            <a:noFill/>
            <a:ln>
              <a:noFill/>
            </a:ln>
          </p:spPr>
        </p:pic>
        <p:pic>
          <p:nvPicPr>
            <p:cNvPr id="4067" name="Google Shape;4067;p81"/>
            <p:cNvPicPr preferRelativeResize="0"/>
            <p:nvPr/>
          </p:nvPicPr>
          <p:blipFill rotWithShape="1">
            <a:blip r:embed="rId2">
              <a:alphaModFix/>
            </a:blip>
            <a:srcRect b="21747" l="19248" r="24635" t="9343"/>
            <a:stretch/>
          </p:blipFill>
          <p:spPr>
            <a:xfrm flipH="1" rot="-2463123">
              <a:off x="-1526503" y="20500"/>
              <a:ext cx="1896651" cy="2328949"/>
            </a:xfrm>
            <a:prstGeom prst="rect">
              <a:avLst/>
            </a:prstGeom>
            <a:noFill/>
            <a:ln>
              <a:noFill/>
            </a:ln>
          </p:spPr>
        </p:pic>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68" name="Shape 4068"/>
        <p:cNvGrpSpPr/>
        <p:nvPr/>
      </p:nvGrpSpPr>
      <p:grpSpPr>
        <a:xfrm>
          <a:off x="0" y="0"/>
          <a:ext cx="0" cy="0"/>
          <a:chOff x="0" y="0"/>
          <a:chExt cx="0" cy="0"/>
        </a:xfrm>
      </p:grpSpPr>
      <p:sp>
        <p:nvSpPr>
          <p:cNvPr id="4069" name="Google Shape;4069;p82"/>
          <p:cNvSpPr txBox="1"/>
          <p:nvPr>
            <p:ph type="title"/>
          </p:nvPr>
        </p:nvSpPr>
        <p:spPr>
          <a:xfrm>
            <a:off x="2244000" y="1677750"/>
            <a:ext cx="4656000" cy="1788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4070" name="Google Shape;4070;p82"/>
          <p:cNvGrpSpPr/>
          <p:nvPr/>
        </p:nvGrpSpPr>
        <p:grpSpPr>
          <a:xfrm>
            <a:off x="-812893" y="-955879"/>
            <a:ext cx="10199601" cy="6587422"/>
            <a:chOff x="-812893" y="-955879"/>
            <a:chExt cx="10199601" cy="6587422"/>
          </a:xfrm>
        </p:grpSpPr>
        <p:grpSp>
          <p:nvGrpSpPr>
            <p:cNvPr id="4071" name="Google Shape;4071;p82"/>
            <p:cNvGrpSpPr/>
            <p:nvPr/>
          </p:nvGrpSpPr>
          <p:grpSpPr>
            <a:xfrm flipH="1" rot="10800000">
              <a:off x="-812893" y="-955879"/>
              <a:ext cx="2941933" cy="3110486"/>
              <a:chOff x="-374481" y="3970996"/>
              <a:chExt cx="2941933" cy="3110486"/>
            </a:xfrm>
          </p:grpSpPr>
          <p:grpSp>
            <p:nvGrpSpPr>
              <p:cNvPr id="4072" name="Google Shape;4072;p82"/>
              <p:cNvGrpSpPr/>
              <p:nvPr/>
            </p:nvGrpSpPr>
            <p:grpSpPr>
              <a:xfrm rot="-5400000">
                <a:off x="-458757" y="4055272"/>
                <a:ext cx="3110486" cy="2941933"/>
                <a:chOff x="363575" y="365650"/>
                <a:chExt cx="4949850" cy="4681625"/>
              </a:xfrm>
            </p:grpSpPr>
            <p:sp>
              <p:nvSpPr>
                <p:cNvPr id="4073" name="Google Shape;4073;p82"/>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82"/>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82"/>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82"/>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82"/>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82"/>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82"/>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82"/>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82"/>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82"/>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82"/>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82"/>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82"/>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82"/>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82"/>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82"/>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82"/>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82"/>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82"/>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82"/>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82"/>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82"/>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5" name="Google Shape;4095;p82"/>
              <p:cNvGrpSpPr/>
              <p:nvPr/>
            </p:nvGrpSpPr>
            <p:grpSpPr>
              <a:xfrm rot="-5400000">
                <a:off x="-174571" y="4016084"/>
                <a:ext cx="2259868" cy="2659687"/>
                <a:chOff x="1327325" y="365650"/>
                <a:chExt cx="3596225" cy="4232475"/>
              </a:xfrm>
            </p:grpSpPr>
            <p:sp>
              <p:nvSpPr>
                <p:cNvPr id="4096" name="Google Shape;4096;p82"/>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82"/>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82"/>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82"/>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82"/>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82"/>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82"/>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8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8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8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8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8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8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8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8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8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82"/>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82"/>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82"/>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82"/>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82"/>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17" name="Google Shape;4117;p82"/>
            <p:cNvGrpSpPr/>
            <p:nvPr/>
          </p:nvGrpSpPr>
          <p:grpSpPr>
            <a:xfrm>
              <a:off x="7508523" y="-126454"/>
              <a:ext cx="1878185" cy="1451618"/>
              <a:chOff x="7508523" y="-126454"/>
              <a:chExt cx="1878185" cy="1451618"/>
            </a:xfrm>
          </p:grpSpPr>
          <p:sp>
            <p:nvSpPr>
              <p:cNvPr id="4118" name="Google Shape;4118;p82"/>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82"/>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82"/>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82"/>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82"/>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82"/>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82"/>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82"/>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82"/>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82"/>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82"/>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82"/>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82"/>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82"/>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2" name="Google Shape;4132;p82"/>
            <p:cNvGrpSpPr/>
            <p:nvPr/>
          </p:nvGrpSpPr>
          <p:grpSpPr>
            <a:xfrm flipH="1" rot="5400000">
              <a:off x="1545550" y="2889903"/>
              <a:ext cx="1478792" cy="4004488"/>
              <a:chOff x="-206225" y="1111253"/>
              <a:chExt cx="1478792" cy="4004488"/>
            </a:xfrm>
          </p:grpSpPr>
          <p:sp>
            <p:nvSpPr>
              <p:cNvPr id="4133" name="Google Shape;4133;p82"/>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82"/>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82"/>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82"/>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82"/>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82"/>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82"/>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82"/>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82"/>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82"/>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82"/>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82"/>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82"/>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82"/>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82"/>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82"/>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82"/>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82"/>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82"/>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82"/>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82"/>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82"/>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82"/>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82"/>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82"/>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82"/>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59" name="Google Shape;4159;p82"/>
          <p:cNvGrpSpPr/>
          <p:nvPr/>
        </p:nvGrpSpPr>
        <p:grpSpPr>
          <a:xfrm>
            <a:off x="-1163786" y="-311708"/>
            <a:ext cx="10460037" cy="3721540"/>
            <a:chOff x="-1163786" y="-311708"/>
            <a:chExt cx="10460037" cy="3721540"/>
          </a:xfrm>
        </p:grpSpPr>
        <p:pic>
          <p:nvPicPr>
            <p:cNvPr id="4160" name="Google Shape;4160;p82"/>
            <p:cNvPicPr preferRelativeResize="0"/>
            <p:nvPr/>
          </p:nvPicPr>
          <p:blipFill rotWithShape="1">
            <a:blip r:embed="rId2">
              <a:alphaModFix/>
            </a:blip>
            <a:srcRect b="17294" l="0" r="0" t="12371"/>
            <a:stretch/>
          </p:blipFill>
          <p:spPr>
            <a:xfrm flipH="1" rot="5162155">
              <a:off x="-1571478" y="298172"/>
              <a:ext cx="3557085" cy="2501781"/>
            </a:xfrm>
            <a:prstGeom prst="rect">
              <a:avLst/>
            </a:prstGeom>
            <a:noFill/>
            <a:ln>
              <a:noFill/>
            </a:ln>
          </p:spPr>
        </p:pic>
        <p:pic>
          <p:nvPicPr>
            <p:cNvPr id="4161" name="Google Shape;4161;p82"/>
            <p:cNvPicPr preferRelativeResize="0"/>
            <p:nvPr/>
          </p:nvPicPr>
          <p:blipFill rotWithShape="1">
            <a:blip r:embed="rId3">
              <a:alphaModFix/>
            </a:blip>
            <a:srcRect b="8185" l="21515" r="30242" t="11564"/>
            <a:stretch/>
          </p:blipFill>
          <p:spPr>
            <a:xfrm rot="9331888">
              <a:off x="8035448" y="210083"/>
              <a:ext cx="970150" cy="1613824"/>
            </a:xfrm>
            <a:prstGeom prst="rect">
              <a:avLst/>
            </a:prstGeom>
            <a:noFill/>
            <a:ln>
              <a:noFill/>
            </a:ln>
          </p:spPr>
        </p:pic>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62" name="Shape 4162"/>
        <p:cNvGrpSpPr/>
        <p:nvPr/>
      </p:nvGrpSpPr>
      <p:grpSpPr>
        <a:xfrm>
          <a:off x="0" y="0"/>
          <a:ext cx="0" cy="0"/>
          <a:chOff x="0" y="0"/>
          <a:chExt cx="0" cy="0"/>
        </a:xfrm>
      </p:grpSpPr>
      <p:sp>
        <p:nvSpPr>
          <p:cNvPr id="4163" name="Google Shape;4163;p83"/>
          <p:cNvSpPr txBox="1"/>
          <p:nvPr>
            <p:ph type="title"/>
          </p:nvPr>
        </p:nvSpPr>
        <p:spPr>
          <a:xfrm>
            <a:off x="720000" y="1795275"/>
            <a:ext cx="4294800" cy="17133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sz="4000"/>
            </a:lvl1pPr>
            <a:lvl2pPr lvl="1" algn="l">
              <a:spcBef>
                <a:spcPts val="0"/>
              </a:spcBef>
              <a:spcAft>
                <a:spcPts val="0"/>
              </a:spcAft>
              <a:buSzPts val="3000"/>
              <a:buNone/>
              <a:defRPr/>
            </a:lvl2pPr>
            <a:lvl3pPr lvl="2" algn="l">
              <a:spcBef>
                <a:spcPts val="0"/>
              </a:spcBef>
              <a:spcAft>
                <a:spcPts val="0"/>
              </a:spcAft>
              <a:buSzPts val="3000"/>
              <a:buNone/>
              <a:defRPr/>
            </a:lvl3pPr>
            <a:lvl4pPr lvl="3" algn="l">
              <a:spcBef>
                <a:spcPts val="0"/>
              </a:spcBef>
              <a:spcAft>
                <a:spcPts val="0"/>
              </a:spcAft>
              <a:buSzPts val="3000"/>
              <a:buNone/>
              <a:defRPr/>
            </a:lvl4pPr>
            <a:lvl5pPr lvl="4" algn="l">
              <a:spcBef>
                <a:spcPts val="0"/>
              </a:spcBef>
              <a:spcAft>
                <a:spcPts val="0"/>
              </a:spcAft>
              <a:buSzPts val="3000"/>
              <a:buNone/>
              <a:defRPr/>
            </a:lvl5pPr>
            <a:lvl6pPr lvl="5" algn="l">
              <a:spcBef>
                <a:spcPts val="0"/>
              </a:spcBef>
              <a:spcAft>
                <a:spcPts val="0"/>
              </a:spcAft>
              <a:buSzPts val="3000"/>
              <a:buNone/>
              <a:defRPr/>
            </a:lvl6pPr>
            <a:lvl7pPr lvl="6" algn="l">
              <a:spcBef>
                <a:spcPts val="0"/>
              </a:spcBef>
              <a:spcAft>
                <a:spcPts val="0"/>
              </a:spcAft>
              <a:buSzPts val="3000"/>
              <a:buNone/>
              <a:defRPr/>
            </a:lvl7pPr>
            <a:lvl8pPr lvl="7" algn="l">
              <a:spcBef>
                <a:spcPts val="0"/>
              </a:spcBef>
              <a:spcAft>
                <a:spcPts val="0"/>
              </a:spcAft>
              <a:buSzPts val="3000"/>
              <a:buNone/>
              <a:defRPr/>
            </a:lvl8pPr>
            <a:lvl9pPr lvl="8" algn="l">
              <a:spcBef>
                <a:spcPts val="0"/>
              </a:spcBef>
              <a:spcAft>
                <a:spcPts val="0"/>
              </a:spcAft>
              <a:buSzPts val="3000"/>
              <a:buNone/>
              <a:defRPr/>
            </a:lvl9pPr>
          </a:lstStyle>
          <a:p/>
        </p:txBody>
      </p:sp>
      <p:sp>
        <p:nvSpPr>
          <p:cNvPr id="4164" name="Google Shape;4164;p83"/>
          <p:cNvSpPr txBox="1"/>
          <p:nvPr>
            <p:ph idx="1" type="subTitle"/>
          </p:nvPr>
        </p:nvSpPr>
        <p:spPr>
          <a:xfrm>
            <a:off x="720000" y="3508800"/>
            <a:ext cx="4294800" cy="1004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400"/>
              <a:buNone/>
              <a:defRPr sz="16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grpSp>
        <p:nvGrpSpPr>
          <p:cNvPr id="4165" name="Google Shape;4165;p83"/>
          <p:cNvGrpSpPr/>
          <p:nvPr/>
        </p:nvGrpSpPr>
        <p:grpSpPr>
          <a:xfrm flipH="1">
            <a:off x="-261397" y="-122057"/>
            <a:ext cx="9474926" cy="5773556"/>
            <a:chOff x="169576" y="-122057"/>
            <a:chExt cx="9474926" cy="5773556"/>
          </a:xfrm>
        </p:grpSpPr>
        <p:grpSp>
          <p:nvGrpSpPr>
            <p:cNvPr id="4166" name="Google Shape;4166;p83"/>
            <p:cNvGrpSpPr/>
            <p:nvPr/>
          </p:nvGrpSpPr>
          <p:grpSpPr>
            <a:xfrm rot="-5400000">
              <a:off x="6959583" y="2966579"/>
              <a:ext cx="1596342" cy="3773497"/>
              <a:chOff x="-206225" y="1551945"/>
              <a:chExt cx="1596342" cy="3773497"/>
            </a:xfrm>
          </p:grpSpPr>
          <p:sp>
            <p:nvSpPr>
              <p:cNvPr id="4167" name="Google Shape;4167;p83"/>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83"/>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83"/>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83"/>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83"/>
              <p:cNvSpPr/>
              <p:nvPr/>
            </p:nvSpPr>
            <p:spPr>
              <a:xfrm rot="-5400000">
                <a:off x="681815" y="351279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83"/>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83"/>
              <p:cNvSpPr/>
              <p:nvPr/>
            </p:nvSpPr>
            <p:spPr>
              <a:xfrm rot="-5400000">
                <a:off x="2243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83"/>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83"/>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83"/>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83"/>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83"/>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83"/>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83"/>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83"/>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83"/>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83"/>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83"/>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83"/>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83"/>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83"/>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83"/>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83"/>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83"/>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83"/>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83"/>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3" name="Google Shape;4193;p83"/>
            <p:cNvGrpSpPr/>
            <p:nvPr/>
          </p:nvGrpSpPr>
          <p:grpSpPr>
            <a:xfrm rot="-696">
              <a:off x="169576" y="-121861"/>
              <a:ext cx="1929403" cy="1026442"/>
              <a:chOff x="1489774" y="1713050"/>
              <a:chExt cx="3908048" cy="2079502"/>
            </a:xfrm>
          </p:grpSpPr>
          <p:sp>
            <p:nvSpPr>
              <p:cNvPr id="4194" name="Google Shape;4194;p83"/>
              <p:cNvSpPr/>
              <p:nvPr/>
            </p:nvSpPr>
            <p:spPr>
              <a:xfrm>
                <a:off x="1489774" y="3455720"/>
                <a:ext cx="390465" cy="336832"/>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83"/>
              <p:cNvSpPr/>
              <p:nvPr/>
            </p:nvSpPr>
            <p:spPr>
              <a:xfrm>
                <a:off x="4920573" y="1859189"/>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83"/>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8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8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8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8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8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8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8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8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8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83"/>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83"/>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83"/>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209" name="Google Shape;4209;p83"/>
          <p:cNvPicPr preferRelativeResize="0"/>
          <p:nvPr/>
        </p:nvPicPr>
        <p:blipFill rotWithShape="1">
          <a:blip r:embed="rId2">
            <a:alphaModFix/>
          </a:blip>
          <a:srcRect b="27092" l="0" r="0" t="0"/>
          <a:stretch/>
        </p:blipFill>
        <p:spPr>
          <a:xfrm flipH="1" rot="-5399901">
            <a:off x="8191090" y="257279"/>
            <a:ext cx="1037800" cy="75664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10" name="Shape 4210"/>
        <p:cNvGrpSpPr/>
        <p:nvPr/>
      </p:nvGrpSpPr>
      <p:grpSpPr>
        <a:xfrm>
          <a:off x="0" y="0"/>
          <a:ext cx="0" cy="0"/>
          <a:chOff x="0" y="0"/>
          <a:chExt cx="0" cy="0"/>
        </a:xfrm>
      </p:grpSpPr>
      <p:sp>
        <p:nvSpPr>
          <p:cNvPr id="4211" name="Google Shape;4211;p84"/>
          <p:cNvSpPr/>
          <p:nvPr>
            <p:ph idx="2" type="pic"/>
          </p:nvPr>
        </p:nvSpPr>
        <p:spPr>
          <a:xfrm>
            <a:off x="0" y="0"/>
            <a:ext cx="9144000" cy="5143500"/>
          </a:xfrm>
          <a:prstGeom prst="rect">
            <a:avLst/>
          </a:prstGeom>
          <a:noFill/>
          <a:ln>
            <a:noFill/>
          </a:ln>
        </p:spPr>
      </p:sp>
      <p:sp>
        <p:nvSpPr>
          <p:cNvPr id="4212" name="Google Shape;4212;p84"/>
          <p:cNvSpPr txBox="1"/>
          <p:nvPr>
            <p:ph type="title"/>
          </p:nvPr>
        </p:nvSpPr>
        <p:spPr>
          <a:xfrm>
            <a:off x="713225" y="3615425"/>
            <a:ext cx="3217200" cy="99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3000"/>
              <a:buNone/>
              <a:defRPr sz="28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213" name="Shape 4213"/>
        <p:cNvGrpSpPr/>
        <p:nvPr/>
      </p:nvGrpSpPr>
      <p:grpSpPr>
        <a:xfrm>
          <a:off x="0" y="0"/>
          <a:ext cx="0" cy="0"/>
          <a:chOff x="0" y="0"/>
          <a:chExt cx="0" cy="0"/>
        </a:xfrm>
      </p:grpSpPr>
      <p:sp>
        <p:nvSpPr>
          <p:cNvPr id="4214" name="Google Shape;4214;p85"/>
          <p:cNvSpPr txBox="1"/>
          <p:nvPr>
            <p:ph hasCustomPrompt="1" type="title"/>
          </p:nvPr>
        </p:nvSpPr>
        <p:spPr>
          <a:xfrm>
            <a:off x="2330550" y="1897163"/>
            <a:ext cx="4482900" cy="1039800"/>
          </a:xfrm>
          <a:prstGeom prst="rect">
            <a:avLst/>
          </a:prstGeom>
        </p:spPr>
        <p:txBody>
          <a:bodyPr anchorCtr="0" anchor="b" bIns="91425" lIns="91425" spcFirstLastPara="1" rIns="91425" wrap="square" tIns="91425">
            <a:noAutofit/>
          </a:bodyPr>
          <a:lstStyle>
            <a:lvl1pPr indent="0" lvl="0" marL="0" marR="0" algn="ctr">
              <a:lnSpc>
                <a:spcPct val="100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215" name="Google Shape;4215;p85"/>
          <p:cNvSpPr txBox="1"/>
          <p:nvPr>
            <p:ph idx="1" type="subTitle"/>
          </p:nvPr>
        </p:nvSpPr>
        <p:spPr>
          <a:xfrm>
            <a:off x="2330550" y="2880638"/>
            <a:ext cx="44829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atin typeface="Manrope Medium"/>
                <a:ea typeface="Manrope Medium"/>
                <a:cs typeface="Manrope Medium"/>
                <a:sym typeface="Manrope Mediu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grpSp>
        <p:nvGrpSpPr>
          <p:cNvPr id="4216" name="Google Shape;4216;p85"/>
          <p:cNvGrpSpPr/>
          <p:nvPr/>
        </p:nvGrpSpPr>
        <p:grpSpPr>
          <a:xfrm>
            <a:off x="-120700" y="-59005"/>
            <a:ext cx="9242832" cy="5341529"/>
            <a:chOff x="-120700" y="-59005"/>
            <a:chExt cx="9242832" cy="5341529"/>
          </a:xfrm>
        </p:grpSpPr>
        <p:grpSp>
          <p:nvGrpSpPr>
            <p:cNvPr id="4217" name="Google Shape;4217;p85"/>
            <p:cNvGrpSpPr/>
            <p:nvPr/>
          </p:nvGrpSpPr>
          <p:grpSpPr>
            <a:xfrm flipH="1" rot="10800000">
              <a:off x="-120700" y="-49847"/>
              <a:ext cx="1478792" cy="4004488"/>
              <a:chOff x="-206225" y="1111253"/>
              <a:chExt cx="1478792" cy="4004488"/>
            </a:xfrm>
          </p:grpSpPr>
          <p:sp>
            <p:nvSpPr>
              <p:cNvPr id="4218" name="Google Shape;4218;p85"/>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85"/>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85"/>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85"/>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85"/>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85"/>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85"/>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85"/>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85"/>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85"/>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85"/>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85"/>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85"/>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85"/>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85"/>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85"/>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85"/>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85"/>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85"/>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85"/>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85"/>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85"/>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85"/>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85"/>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85"/>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85"/>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44" name="Google Shape;4244;p85"/>
            <p:cNvGrpSpPr/>
            <p:nvPr/>
          </p:nvGrpSpPr>
          <p:grpSpPr>
            <a:xfrm>
              <a:off x="7714535" y="-59005"/>
              <a:ext cx="1407597" cy="1308239"/>
              <a:chOff x="7714535" y="-59005"/>
              <a:chExt cx="1407597" cy="1308239"/>
            </a:xfrm>
          </p:grpSpPr>
          <p:sp>
            <p:nvSpPr>
              <p:cNvPr id="4245" name="Google Shape;4245;p85"/>
              <p:cNvSpPr/>
              <p:nvPr/>
            </p:nvSpPr>
            <p:spPr>
              <a:xfrm>
                <a:off x="8392991" y="332730"/>
                <a:ext cx="276838" cy="238842"/>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85"/>
              <p:cNvSpPr/>
              <p:nvPr/>
            </p:nvSpPr>
            <p:spPr>
              <a:xfrm>
                <a:off x="8898672" y="1158652"/>
                <a:ext cx="104438" cy="9058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85"/>
              <p:cNvSpPr/>
              <p:nvPr/>
            </p:nvSpPr>
            <p:spPr>
              <a:xfrm>
                <a:off x="8933211" y="724397"/>
                <a:ext cx="171042" cy="14750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85"/>
              <p:cNvSpPr/>
              <p:nvPr/>
            </p:nvSpPr>
            <p:spPr>
              <a:xfrm>
                <a:off x="8845294" y="332730"/>
                <a:ext cx="276838" cy="238842"/>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85"/>
              <p:cNvSpPr/>
              <p:nvPr/>
            </p:nvSpPr>
            <p:spPr>
              <a:xfrm>
                <a:off x="7715409" y="-58532"/>
                <a:ext cx="275983" cy="238842"/>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85"/>
              <p:cNvSpPr/>
              <p:nvPr/>
            </p:nvSpPr>
            <p:spPr>
              <a:xfrm>
                <a:off x="8166839" y="-59005"/>
                <a:ext cx="276853" cy="23978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85"/>
              <p:cNvSpPr/>
              <p:nvPr/>
            </p:nvSpPr>
            <p:spPr>
              <a:xfrm>
                <a:off x="8619142" y="201519"/>
                <a:ext cx="276838" cy="23979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85"/>
              <p:cNvSpPr/>
              <p:nvPr/>
            </p:nvSpPr>
            <p:spPr>
              <a:xfrm>
                <a:off x="8166839" y="201519"/>
                <a:ext cx="276853" cy="23979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85"/>
              <p:cNvSpPr/>
              <p:nvPr/>
            </p:nvSpPr>
            <p:spPr>
              <a:xfrm>
                <a:off x="7940687" y="332730"/>
                <a:ext cx="276853" cy="238842"/>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85"/>
              <p:cNvSpPr/>
              <p:nvPr/>
            </p:nvSpPr>
            <p:spPr>
              <a:xfrm>
                <a:off x="7714535" y="201519"/>
                <a:ext cx="275983" cy="23979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85"/>
              <p:cNvSpPr/>
              <p:nvPr/>
            </p:nvSpPr>
            <p:spPr>
              <a:xfrm>
                <a:off x="8619142" y="-59005"/>
                <a:ext cx="276838" cy="23978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85"/>
              <p:cNvSpPr/>
              <p:nvPr/>
            </p:nvSpPr>
            <p:spPr>
              <a:xfrm>
                <a:off x="8392991" y="71264"/>
                <a:ext cx="276838" cy="23978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7" name="Google Shape;4257;p85"/>
            <p:cNvGrpSpPr/>
            <p:nvPr/>
          </p:nvGrpSpPr>
          <p:grpSpPr>
            <a:xfrm>
              <a:off x="6424446" y="4174658"/>
              <a:ext cx="2686504" cy="1107866"/>
              <a:chOff x="6424446" y="4174658"/>
              <a:chExt cx="2686504" cy="1107866"/>
            </a:xfrm>
          </p:grpSpPr>
          <p:sp>
            <p:nvSpPr>
              <p:cNvPr id="4258" name="Google Shape;4258;p85"/>
              <p:cNvSpPr/>
              <p:nvPr/>
            </p:nvSpPr>
            <p:spPr>
              <a:xfrm rot="10800000">
                <a:off x="7480052" y="4462139"/>
                <a:ext cx="298504" cy="257534"/>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85"/>
              <p:cNvSpPr/>
              <p:nvPr/>
            </p:nvSpPr>
            <p:spPr>
              <a:xfrm rot="10800000">
                <a:off x="6748503" y="4883511"/>
                <a:ext cx="298504" cy="2585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85"/>
              <p:cNvSpPr/>
              <p:nvPr/>
            </p:nvSpPr>
            <p:spPr>
              <a:xfrm rot="10800000">
                <a:off x="8455431" y="4934033"/>
                <a:ext cx="183397" cy="15906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85"/>
              <p:cNvSpPr/>
              <p:nvPr/>
            </p:nvSpPr>
            <p:spPr>
              <a:xfrm rot="10800000">
                <a:off x="8926521" y="481133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85"/>
              <p:cNvSpPr/>
              <p:nvPr/>
            </p:nvSpPr>
            <p:spPr>
              <a:xfrm rot="10800000">
                <a:off x="6992353" y="4462139"/>
                <a:ext cx="298504" cy="25753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85"/>
              <p:cNvSpPr/>
              <p:nvPr/>
            </p:nvSpPr>
            <p:spPr>
              <a:xfrm rot="10800000">
                <a:off x="8456373" y="4462139"/>
                <a:ext cx="297582" cy="257534"/>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85"/>
              <p:cNvSpPr/>
              <p:nvPr/>
            </p:nvSpPr>
            <p:spPr>
              <a:xfrm rot="10800000">
                <a:off x="7723886" y="4883511"/>
                <a:ext cx="298520" cy="258550"/>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85"/>
              <p:cNvSpPr/>
              <p:nvPr/>
            </p:nvSpPr>
            <p:spPr>
              <a:xfrm rot="10800000">
                <a:off x="6992353" y="5023958"/>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85"/>
              <p:cNvSpPr/>
              <p:nvPr/>
            </p:nvSpPr>
            <p:spPr>
              <a:xfrm rot="10800000">
                <a:off x="8753944" y="4174658"/>
                <a:ext cx="298504" cy="257534"/>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85"/>
              <p:cNvSpPr/>
              <p:nvPr/>
            </p:nvSpPr>
            <p:spPr>
              <a:xfrm rot="10800000">
                <a:off x="7236202" y="4602586"/>
                <a:ext cx="298504" cy="258566"/>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85"/>
              <p:cNvSpPr/>
              <p:nvPr/>
            </p:nvSpPr>
            <p:spPr>
              <a:xfrm rot="10800000">
                <a:off x="7723886" y="4602586"/>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85"/>
              <p:cNvSpPr/>
              <p:nvPr/>
            </p:nvSpPr>
            <p:spPr>
              <a:xfrm rot="10800000">
                <a:off x="7967736" y="4462139"/>
                <a:ext cx="298520" cy="257534"/>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85"/>
              <p:cNvSpPr/>
              <p:nvPr/>
            </p:nvSpPr>
            <p:spPr>
              <a:xfrm rot="10800000">
                <a:off x="8212523" y="4602586"/>
                <a:ext cx="297582" cy="258566"/>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85"/>
              <p:cNvSpPr/>
              <p:nvPr/>
            </p:nvSpPr>
            <p:spPr>
              <a:xfrm rot="10800000">
                <a:off x="6992353" y="4743049"/>
                <a:ext cx="298504" cy="2585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85"/>
              <p:cNvSpPr/>
              <p:nvPr/>
            </p:nvSpPr>
            <p:spPr>
              <a:xfrm rot="10800000">
                <a:off x="7236202" y="4883511"/>
                <a:ext cx="298504" cy="2585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85"/>
              <p:cNvSpPr/>
              <p:nvPr/>
            </p:nvSpPr>
            <p:spPr>
              <a:xfrm rot="10800000">
                <a:off x="7480052" y="4743049"/>
                <a:ext cx="298504" cy="2585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85"/>
              <p:cNvSpPr/>
              <p:nvPr/>
            </p:nvSpPr>
            <p:spPr>
              <a:xfrm rot="10800000">
                <a:off x="7967736" y="5023958"/>
                <a:ext cx="298520" cy="258566"/>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85"/>
              <p:cNvSpPr/>
              <p:nvPr/>
            </p:nvSpPr>
            <p:spPr>
              <a:xfrm rot="10800000">
                <a:off x="6424446" y="5001589"/>
                <a:ext cx="184429" cy="159049"/>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85"/>
              <p:cNvSpPr/>
              <p:nvPr/>
            </p:nvSpPr>
            <p:spPr>
              <a:xfrm flipH="1" rot="-5400000">
                <a:off x="6600215" y="4817588"/>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77" name="Google Shape;4277;p85"/>
          <p:cNvGrpSpPr/>
          <p:nvPr/>
        </p:nvGrpSpPr>
        <p:grpSpPr>
          <a:xfrm>
            <a:off x="-879225" y="-120727"/>
            <a:ext cx="10038413" cy="2638002"/>
            <a:chOff x="-879225" y="-120727"/>
            <a:chExt cx="10038413" cy="2638002"/>
          </a:xfrm>
        </p:grpSpPr>
        <p:pic>
          <p:nvPicPr>
            <p:cNvPr id="4278" name="Google Shape;4278;p85"/>
            <p:cNvPicPr preferRelativeResize="0"/>
            <p:nvPr/>
          </p:nvPicPr>
          <p:blipFill rotWithShape="1">
            <a:blip r:embed="rId2">
              <a:alphaModFix/>
            </a:blip>
            <a:srcRect b="23395" l="0" r="0" t="0"/>
            <a:stretch/>
          </p:blipFill>
          <p:spPr>
            <a:xfrm flipH="1" rot="-4487736">
              <a:off x="7703431" y="170099"/>
              <a:ext cx="1454664" cy="1114353"/>
            </a:xfrm>
            <a:prstGeom prst="rect">
              <a:avLst/>
            </a:prstGeom>
            <a:noFill/>
            <a:ln>
              <a:noFill/>
            </a:ln>
          </p:spPr>
        </p:pic>
        <p:pic>
          <p:nvPicPr>
            <p:cNvPr id="4279" name="Google Shape;4279;p85"/>
            <p:cNvPicPr preferRelativeResize="0"/>
            <p:nvPr/>
          </p:nvPicPr>
          <p:blipFill rotWithShape="1">
            <a:blip r:embed="rId3">
              <a:alphaModFix/>
            </a:blip>
            <a:srcRect b="21747" l="19248" r="24635" t="9343"/>
            <a:stretch/>
          </p:blipFill>
          <p:spPr>
            <a:xfrm>
              <a:off x="-879225" y="173275"/>
              <a:ext cx="1908900" cy="2344000"/>
            </a:xfrm>
            <a:prstGeom prst="rect">
              <a:avLst/>
            </a:prstGeom>
            <a:noFill/>
            <a:ln>
              <a:noFill/>
            </a:ln>
          </p:spPr>
        </p:pic>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4280" name="Shape 4280"/>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4281" name="Shape 4281"/>
        <p:cNvGrpSpPr/>
        <p:nvPr/>
      </p:nvGrpSpPr>
      <p:grpSpPr>
        <a:xfrm>
          <a:off x="0" y="0"/>
          <a:ext cx="0" cy="0"/>
          <a:chOff x="0" y="0"/>
          <a:chExt cx="0" cy="0"/>
        </a:xfrm>
      </p:grpSpPr>
      <p:grpSp>
        <p:nvGrpSpPr>
          <p:cNvPr id="4282" name="Google Shape;4282;p87"/>
          <p:cNvGrpSpPr/>
          <p:nvPr/>
        </p:nvGrpSpPr>
        <p:grpSpPr>
          <a:xfrm>
            <a:off x="-324794" y="-154536"/>
            <a:ext cx="9417319" cy="5399886"/>
            <a:chOff x="-324794" y="-154536"/>
            <a:chExt cx="9417319" cy="5399886"/>
          </a:xfrm>
        </p:grpSpPr>
        <p:grpSp>
          <p:nvGrpSpPr>
            <p:cNvPr id="4283" name="Google Shape;4283;p87"/>
            <p:cNvGrpSpPr/>
            <p:nvPr/>
          </p:nvGrpSpPr>
          <p:grpSpPr>
            <a:xfrm>
              <a:off x="-324794" y="-154536"/>
              <a:ext cx="2014870" cy="1670931"/>
              <a:chOff x="-324794" y="-154536"/>
              <a:chExt cx="2014870" cy="1670931"/>
            </a:xfrm>
          </p:grpSpPr>
          <p:sp>
            <p:nvSpPr>
              <p:cNvPr id="4284" name="Google Shape;4284;p87"/>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87"/>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87"/>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87"/>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87"/>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87"/>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87"/>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87"/>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87"/>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87"/>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87"/>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87"/>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87"/>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87"/>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87"/>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87"/>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87"/>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87"/>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87"/>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87"/>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4" name="Google Shape;4304;p87"/>
            <p:cNvGrpSpPr/>
            <p:nvPr/>
          </p:nvGrpSpPr>
          <p:grpSpPr>
            <a:xfrm>
              <a:off x="8413868" y="4346311"/>
              <a:ext cx="678657" cy="899039"/>
              <a:chOff x="8413868" y="4346311"/>
              <a:chExt cx="678657" cy="899039"/>
            </a:xfrm>
          </p:grpSpPr>
          <p:sp>
            <p:nvSpPr>
              <p:cNvPr id="4305" name="Google Shape;4305;p87"/>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87"/>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87"/>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87"/>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87"/>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87"/>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311" name="Google Shape;4311;p87"/>
          <p:cNvPicPr preferRelativeResize="0"/>
          <p:nvPr/>
        </p:nvPicPr>
        <p:blipFill rotWithShape="1">
          <a:blip r:embed="rId2">
            <a:alphaModFix/>
          </a:blip>
          <a:srcRect b="17644" l="0" r="0" t="15088"/>
          <a:stretch/>
        </p:blipFill>
        <p:spPr>
          <a:xfrm rot="1632542">
            <a:off x="-1814596" y="-863080"/>
            <a:ext cx="3096866" cy="2083134"/>
          </a:xfrm>
          <a:prstGeom prst="rect">
            <a:avLst/>
          </a:prstGeom>
          <a:noFill/>
          <a:ln>
            <a:noFill/>
          </a:ln>
        </p:spPr>
      </p:pic>
      <p:sp>
        <p:nvSpPr>
          <p:cNvPr id="4312" name="Google Shape;4312;p8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313" name="Google Shape;4313;p87"/>
          <p:cNvSpPr txBox="1"/>
          <p:nvPr>
            <p:ph idx="1" type="subTitle"/>
          </p:nvPr>
        </p:nvSpPr>
        <p:spPr>
          <a:xfrm>
            <a:off x="71322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314" name="Google Shape;4314;p87"/>
          <p:cNvSpPr txBox="1"/>
          <p:nvPr>
            <p:ph idx="2" type="subTitle"/>
          </p:nvPr>
        </p:nvSpPr>
        <p:spPr>
          <a:xfrm>
            <a:off x="71322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315" name="Google Shape;4315;p87"/>
          <p:cNvSpPr txBox="1"/>
          <p:nvPr>
            <p:ph idx="3" type="subTitle"/>
          </p:nvPr>
        </p:nvSpPr>
        <p:spPr>
          <a:xfrm>
            <a:off x="3419250"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316" name="Google Shape;4316;p87"/>
          <p:cNvSpPr txBox="1"/>
          <p:nvPr>
            <p:ph idx="4" type="subTitle"/>
          </p:nvPr>
        </p:nvSpPr>
        <p:spPr>
          <a:xfrm>
            <a:off x="3419250"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317" name="Google Shape;4317;p87"/>
          <p:cNvSpPr txBox="1"/>
          <p:nvPr>
            <p:ph hasCustomPrompt="1" idx="5" type="title"/>
          </p:nvPr>
        </p:nvSpPr>
        <p:spPr>
          <a:xfrm>
            <a:off x="14621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318" name="Google Shape;4318;p87"/>
          <p:cNvSpPr txBox="1"/>
          <p:nvPr>
            <p:ph hasCustomPrompt="1" idx="6" type="title"/>
          </p:nvPr>
        </p:nvSpPr>
        <p:spPr>
          <a:xfrm>
            <a:off x="4168200"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319" name="Google Shape;4319;p87"/>
          <p:cNvSpPr txBox="1"/>
          <p:nvPr>
            <p:ph hasCustomPrompt="1" idx="7" type="title"/>
          </p:nvPr>
        </p:nvSpPr>
        <p:spPr>
          <a:xfrm>
            <a:off x="14621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320" name="Google Shape;4320;p87"/>
          <p:cNvSpPr txBox="1"/>
          <p:nvPr>
            <p:ph hasCustomPrompt="1" idx="8" type="title"/>
          </p:nvPr>
        </p:nvSpPr>
        <p:spPr>
          <a:xfrm>
            <a:off x="4168200"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321" name="Google Shape;4321;p87"/>
          <p:cNvSpPr txBox="1"/>
          <p:nvPr>
            <p:ph idx="9" type="subTitle"/>
          </p:nvPr>
        </p:nvSpPr>
        <p:spPr>
          <a:xfrm>
            <a:off x="6125275" y="4035877"/>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322" name="Google Shape;4322;p87"/>
          <p:cNvSpPr txBox="1"/>
          <p:nvPr>
            <p:ph idx="13" type="subTitle"/>
          </p:nvPr>
        </p:nvSpPr>
        <p:spPr>
          <a:xfrm>
            <a:off x="6125275" y="2249025"/>
            <a:ext cx="2305500" cy="572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323" name="Google Shape;4323;p87"/>
          <p:cNvSpPr txBox="1"/>
          <p:nvPr>
            <p:ph hasCustomPrompt="1" idx="14" type="title"/>
          </p:nvPr>
        </p:nvSpPr>
        <p:spPr>
          <a:xfrm>
            <a:off x="6874225" y="3146253"/>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324" name="Google Shape;4324;p87"/>
          <p:cNvSpPr txBox="1"/>
          <p:nvPr>
            <p:ph hasCustomPrompt="1" idx="15" type="title"/>
          </p:nvPr>
        </p:nvSpPr>
        <p:spPr>
          <a:xfrm>
            <a:off x="6874225" y="1359500"/>
            <a:ext cx="807600" cy="453300"/>
          </a:xfrm>
          <a:prstGeom prst="rect">
            <a:avLst/>
          </a:prstGeom>
          <a:solidFill>
            <a:schemeClr val="dk2"/>
          </a:solidFill>
        </p:spPr>
        <p:txBody>
          <a:bodyPr anchorCtr="0" anchor="ctr" bIns="91425" lIns="91425" spcFirstLastPara="1" rIns="91425" wrap="square" tIns="91425">
            <a:noAutofit/>
          </a:bodyPr>
          <a:lstStyle>
            <a:lvl1pPr lvl="0" algn="ctr">
              <a:lnSpc>
                <a:spcPct val="115000"/>
              </a:lnSpc>
              <a:spcBef>
                <a:spcPts val="0"/>
              </a:spcBef>
              <a:spcAft>
                <a:spcPts val="0"/>
              </a:spcAft>
              <a:buSzPts val="3000"/>
              <a:buNone/>
              <a:defRPr sz="2800">
                <a:latin typeface="Archivo ExtraBold"/>
                <a:ea typeface="Archivo ExtraBold"/>
                <a:cs typeface="Archivo ExtraBold"/>
                <a:sym typeface="Archivo Extra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325" name="Google Shape;4325;p87"/>
          <p:cNvSpPr txBox="1"/>
          <p:nvPr>
            <p:ph idx="16" type="subTitle"/>
          </p:nvPr>
        </p:nvSpPr>
        <p:spPr>
          <a:xfrm>
            <a:off x="71322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326" name="Google Shape;4326;p87"/>
          <p:cNvSpPr txBox="1"/>
          <p:nvPr>
            <p:ph idx="17" type="subTitle"/>
          </p:nvPr>
        </p:nvSpPr>
        <p:spPr>
          <a:xfrm>
            <a:off x="71322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327" name="Google Shape;4327;p87"/>
          <p:cNvSpPr txBox="1"/>
          <p:nvPr>
            <p:ph idx="18" type="subTitle"/>
          </p:nvPr>
        </p:nvSpPr>
        <p:spPr>
          <a:xfrm>
            <a:off x="3419250"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328" name="Google Shape;4328;p87"/>
          <p:cNvSpPr txBox="1"/>
          <p:nvPr>
            <p:ph idx="19" type="subTitle"/>
          </p:nvPr>
        </p:nvSpPr>
        <p:spPr>
          <a:xfrm>
            <a:off x="3419250"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329" name="Google Shape;4329;p87"/>
          <p:cNvSpPr txBox="1"/>
          <p:nvPr>
            <p:ph idx="20" type="subTitle"/>
          </p:nvPr>
        </p:nvSpPr>
        <p:spPr>
          <a:xfrm>
            <a:off x="6125275" y="3754473"/>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330" name="Google Shape;4330;p87"/>
          <p:cNvSpPr txBox="1"/>
          <p:nvPr>
            <p:ph idx="21" type="subTitle"/>
          </p:nvPr>
        </p:nvSpPr>
        <p:spPr>
          <a:xfrm>
            <a:off x="6125275" y="1967625"/>
            <a:ext cx="2305500" cy="3852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4331" name="Shape 4331"/>
        <p:cNvGrpSpPr/>
        <p:nvPr/>
      </p:nvGrpSpPr>
      <p:grpSpPr>
        <a:xfrm>
          <a:off x="0" y="0"/>
          <a:ext cx="0" cy="0"/>
          <a:chOff x="0" y="0"/>
          <a:chExt cx="0" cy="0"/>
        </a:xfrm>
      </p:grpSpPr>
      <p:grpSp>
        <p:nvGrpSpPr>
          <p:cNvPr id="4332" name="Google Shape;4332;p88"/>
          <p:cNvGrpSpPr/>
          <p:nvPr/>
        </p:nvGrpSpPr>
        <p:grpSpPr>
          <a:xfrm>
            <a:off x="-124215" y="-357650"/>
            <a:ext cx="9603607" cy="5473391"/>
            <a:chOff x="-124215" y="-357650"/>
            <a:chExt cx="9603607" cy="5473391"/>
          </a:xfrm>
        </p:grpSpPr>
        <p:grpSp>
          <p:nvGrpSpPr>
            <p:cNvPr id="4333" name="Google Shape;4333;p88"/>
            <p:cNvGrpSpPr/>
            <p:nvPr/>
          </p:nvGrpSpPr>
          <p:grpSpPr>
            <a:xfrm flipH="1">
              <a:off x="8000600" y="1111253"/>
              <a:ext cx="1478792" cy="4004488"/>
              <a:chOff x="-206225" y="1111253"/>
              <a:chExt cx="1478792" cy="4004488"/>
            </a:xfrm>
          </p:grpSpPr>
          <p:sp>
            <p:nvSpPr>
              <p:cNvPr id="4334" name="Google Shape;4334;p88"/>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88"/>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88"/>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88"/>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88"/>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88"/>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88"/>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88"/>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88"/>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88"/>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88"/>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88"/>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88"/>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88"/>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88"/>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88"/>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88"/>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88"/>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88"/>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88"/>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88"/>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5" name="Google Shape;4355;p88"/>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88"/>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88"/>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88"/>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88"/>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60" name="Google Shape;4360;p88"/>
            <p:cNvGrpSpPr/>
            <p:nvPr/>
          </p:nvGrpSpPr>
          <p:grpSpPr>
            <a:xfrm>
              <a:off x="-124215" y="32626"/>
              <a:ext cx="1207390" cy="1867482"/>
              <a:chOff x="-124215" y="32626"/>
              <a:chExt cx="1207390" cy="1867482"/>
            </a:xfrm>
          </p:grpSpPr>
          <p:sp>
            <p:nvSpPr>
              <p:cNvPr id="4361" name="Google Shape;4361;p88"/>
              <p:cNvSpPr/>
              <p:nvPr/>
            </p:nvSpPr>
            <p:spPr>
              <a:xfrm>
                <a:off x="338030" y="109859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88"/>
              <p:cNvSpPr/>
              <p:nvPr/>
            </p:nvSpPr>
            <p:spPr>
              <a:xfrm>
                <a:off x="800276"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88"/>
              <p:cNvSpPr/>
              <p:nvPr/>
            </p:nvSpPr>
            <p:spPr>
              <a:xfrm>
                <a:off x="338030" y="832348"/>
                <a:ext cx="282899" cy="244071"/>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88"/>
              <p:cNvSpPr/>
              <p:nvPr/>
            </p:nvSpPr>
            <p:spPr>
              <a:xfrm>
                <a:off x="338030" y="298874"/>
                <a:ext cx="282899" cy="245034"/>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88"/>
              <p:cNvSpPr/>
              <p:nvPr/>
            </p:nvSpPr>
            <p:spPr>
              <a:xfrm>
                <a:off x="76437" y="1749448"/>
                <a:ext cx="173824" cy="150660"/>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88"/>
              <p:cNvSpPr/>
              <p:nvPr/>
            </p:nvSpPr>
            <p:spPr>
              <a:xfrm>
                <a:off x="255792" y="1411959"/>
                <a:ext cx="173809" cy="15074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88"/>
              <p:cNvSpPr/>
              <p:nvPr/>
            </p:nvSpPr>
            <p:spPr>
              <a:xfrm>
                <a:off x="635726" y="1574672"/>
                <a:ext cx="173809" cy="150749"/>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88"/>
              <p:cNvSpPr/>
              <p:nvPr/>
            </p:nvSpPr>
            <p:spPr>
              <a:xfrm>
                <a:off x="662566" y="1098597"/>
                <a:ext cx="173809" cy="15067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88"/>
              <p:cNvSpPr/>
              <p:nvPr/>
            </p:nvSpPr>
            <p:spPr>
              <a:xfrm>
                <a:off x="-124215" y="109859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88"/>
              <p:cNvSpPr/>
              <p:nvPr/>
            </p:nvSpPr>
            <p:spPr>
              <a:xfrm>
                <a:off x="106908" y="699217"/>
                <a:ext cx="282899" cy="244071"/>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88"/>
              <p:cNvSpPr/>
              <p:nvPr/>
            </p:nvSpPr>
            <p:spPr>
              <a:xfrm>
                <a:off x="106908" y="165743"/>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88"/>
              <p:cNvSpPr/>
              <p:nvPr/>
            </p:nvSpPr>
            <p:spPr>
              <a:xfrm>
                <a:off x="-124215" y="1364859"/>
                <a:ext cx="282899" cy="244960"/>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88"/>
              <p:cNvSpPr/>
              <p:nvPr/>
            </p:nvSpPr>
            <p:spPr>
              <a:xfrm>
                <a:off x="106908" y="965465"/>
                <a:ext cx="282899" cy="244085"/>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88"/>
              <p:cNvSpPr/>
              <p:nvPr/>
            </p:nvSpPr>
            <p:spPr>
              <a:xfrm>
                <a:off x="-124215" y="832348"/>
                <a:ext cx="282899" cy="244071"/>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88"/>
              <p:cNvSpPr/>
              <p:nvPr/>
            </p:nvSpPr>
            <p:spPr>
              <a:xfrm>
                <a:off x="569153" y="699217"/>
                <a:ext cx="282899" cy="244071"/>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88"/>
              <p:cNvSpPr/>
              <p:nvPr/>
            </p:nvSpPr>
            <p:spPr>
              <a:xfrm>
                <a:off x="-124215" y="565122"/>
                <a:ext cx="282899" cy="24504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88"/>
              <p:cNvSpPr/>
              <p:nvPr/>
            </p:nvSpPr>
            <p:spPr>
              <a:xfrm>
                <a:off x="106908" y="432005"/>
                <a:ext cx="282899" cy="245034"/>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88"/>
              <p:cNvSpPr/>
              <p:nvPr/>
            </p:nvSpPr>
            <p:spPr>
              <a:xfrm>
                <a:off x="-124215" y="298874"/>
                <a:ext cx="282899" cy="24503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88"/>
              <p:cNvSpPr/>
              <p:nvPr/>
            </p:nvSpPr>
            <p:spPr>
              <a:xfrm>
                <a:off x="-124215" y="32626"/>
                <a:ext cx="282899" cy="245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0" name="Google Shape;4380;p88"/>
            <p:cNvGrpSpPr/>
            <p:nvPr/>
          </p:nvGrpSpPr>
          <p:grpSpPr>
            <a:xfrm>
              <a:off x="5909175" y="-357650"/>
              <a:ext cx="3090347" cy="1182725"/>
              <a:chOff x="5909175" y="-357650"/>
              <a:chExt cx="3090347" cy="1182725"/>
            </a:xfrm>
          </p:grpSpPr>
          <p:sp>
            <p:nvSpPr>
              <p:cNvPr id="4381" name="Google Shape;4381;p88"/>
              <p:cNvSpPr/>
              <p:nvPr/>
            </p:nvSpPr>
            <p:spPr>
              <a:xfrm>
                <a:off x="7331346" y="393033"/>
                <a:ext cx="318595" cy="2748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88"/>
              <p:cNvSpPr/>
              <p:nvPr/>
            </p:nvSpPr>
            <p:spPr>
              <a:xfrm>
                <a:off x="8112187" y="-57814"/>
                <a:ext cx="318595" cy="275952"/>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88"/>
              <p:cNvSpPr/>
              <p:nvPr/>
            </p:nvSpPr>
            <p:spPr>
              <a:xfrm>
                <a:off x="6413109" y="-5551"/>
                <a:ext cx="195740" cy="169771"/>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88"/>
              <p:cNvSpPr/>
              <p:nvPr/>
            </p:nvSpPr>
            <p:spPr>
              <a:xfrm>
                <a:off x="5909175" y="125425"/>
                <a:ext cx="196842" cy="169754"/>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88"/>
              <p:cNvSpPr/>
              <p:nvPr/>
            </p:nvSpPr>
            <p:spPr>
              <a:xfrm>
                <a:off x="8803782" y="-13229"/>
                <a:ext cx="195740" cy="16975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88"/>
              <p:cNvSpPr/>
              <p:nvPr/>
            </p:nvSpPr>
            <p:spPr>
              <a:xfrm>
                <a:off x="7851907" y="393033"/>
                <a:ext cx="318595" cy="2748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88"/>
              <p:cNvSpPr/>
              <p:nvPr/>
            </p:nvSpPr>
            <p:spPr>
              <a:xfrm>
                <a:off x="6290224" y="393033"/>
                <a:ext cx="317611" cy="274868"/>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88"/>
              <p:cNvSpPr/>
              <p:nvPr/>
            </p:nvSpPr>
            <p:spPr>
              <a:xfrm>
                <a:off x="7071066" y="-57814"/>
                <a:ext cx="318612" cy="275952"/>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88"/>
              <p:cNvSpPr/>
              <p:nvPr/>
            </p:nvSpPr>
            <p:spPr>
              <a:xfrm>
                <a:off x="7851907" y="-207740"/>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88"/>
              <p:cNvSpPr/>
              <p:nvPr/>
            </p:nvSpPr>
            <p:spPr>
              <a:xfrm>
                <a:off x="8680918" y="550208"/>
                <a:ext cx="318595" cy="27486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88"/>
              <p:cNvSpPr/>
              <p:nvPr/>
            </p:nvSpPr>
            <p:spPr>
              <a:xfrm>
                <a:off x="7591626" y="242021"/>
                <a:ext cx="318595" cy="275969"/>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88"/>
              <p:cNvSpPr/>
              <p:nvPr/>
            </p:nvSpPr>
            <p:spPr>
              <a:xfrm>
                <a:off x="7071066" y="242021"/>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88"/>
              <p:cNvSpPr/>
              <p:nvPr/>
            </p:nvSpPr>
            <p:spPr>
              <a:xfrm>
                <a:off x="6810785" y="393033"/>
                <a:ext cx="318612" cy="27486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88"/>
              <p:cNvSpPr/>
              <p:nvPr/>
            </p:nvSpPr>
            <p:spPr>
              <a:xfrm>
                <a:off x="6550505" y="242021"/>
                <a:ext cx="317611" cy="275969"/>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88"/>
              <p:cNvSpPr/>
              <p:nvPr/>
            </p:nvSpPr>
            <p:spPr>
              <a:xfrm>
                <a:off x="7851907" y="92112"/>
                <a:ext cx="318595" cy="275952"/>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88"/>
              <p:cNvSpPr/>
              <p:nvPr/>
            </p:nvSpPr>
            <p:spPr>
              <a:xfrm>
                <a:off x="7591626" y="-57814"/>
                <a:ext cx="318595" cy="275952"/>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88"/>
              <p:cNvSpPr/>
              <p:nvPr/>
            </p:nvSpPr>
            <p:spPr>
              <a:xfrm>
                <a:off x="7331346" y="92112"/>
                <a:ext cx="318595" cy="275952"/>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88"/>
              <p:cNvSpPr/>
              <p:nvPr/>
            </p:nvSpPr>
            <p:spPr>
              <a:xfrm>
                <a:off x="7591626" y="-357650"/>
                <a:ext cx="318595" cy="275952"/>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88"/>
              <p:cNvSpPr/>
              <p:nvPr/>
            </p:nvSpPr>
            <p:spPr>
              <a:xfrm>
                <a:off x="7071066" y="-357650"/>
                <a:ext cx="318612" cy="275952"/>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88"/>
              <p:cNvSpPr/>
              <p:nvPr/>
            </p:nvSpPr>
            <p:spPr>
              <a:xfrm>
                <a:off x="6810785" y="-207740"/>
                <a:ext cx="318612" cy="275969"/>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01" name="Google Shape;4401;p88"/>
          <p:cNvGrpSpPr/>
          <p:nvPr/>
        </p:nvGrpSpPr>
        <p:grpSpPr>
          <a:xfrm>
            <a:off x="0" y="107800"/>
            <a:ext cx="9002249" cy="4934691"/>
            <a:chOff x="0" y="107800"/>
            <a:chExt cx="9002249" cy="4934691"/>
          </a:xfrm>
        </p:grpSpPr>
        <p:pic>
          <p:nvPicPr>
            <p:cNvPr id="4402" name="Google Shape;4402;p88"/>
            <p:cNvPicPr preferRelativeResize="0"/>
            <p:nvPr/>
          </p:nvPicPr>
          <p:blipFill>
            <a:blip r:embed="rId2">
              <a:alphaModFix/>
            </a:blip>
            <a:stretch>
              <a:fillRect/>
            </a:stretch>
          </p:blipFill>
          <p:spPr>
            <a:xfrm rot="-631295">
              <a:off x="7644645" y="3684857"/>
              <a:ext cx="1253684" cy="1253707"/>
            </a:xfrm>
            <a:prstGeom prst="rect">
              <a:avLst/>
            </a:prstGeom>
            <a:noFill/>
            <a:ln>
              <a:noFill/>
            </a:ln>
          </p:spPr>
        </p:pic>
        <p:pic>
          <p:nvPicPr>
            <p:cNvPr id="4403" name="Google Shape;4403;p88"/>
            <p:cNvPicPr preferRelativeResize="0"/>
            <p:nvPr/>
          </p:nvPicPr>
          <p:blipFill rotWithShape="1">
            <a:blip r:embed="rId3">
              <a:alphaModFix/>
            </a:blip>
            <a:srcRect b="0" l="0" r="28652" t="0"/>
            <a:stretch/>
          </p:blipFill>
          <p:spPr>
            <a:xfrm flipH="1" rot="-826755">
              <a:off x="148252" y="203946"/>
              <a:ext cx="971947" cy="1362257"/>
            </a:xfrm>
            <a:prstGeom prst="rect">
              <a:avLst/>
            </a:prstGeom>
            <a:noFill/>
            <a:ln>
              <a:noFill/>
            </a:ln>
          </p:spPr>
        </p:pic>
      </p:grpSp>
      <p:sp>
        <p:nvSpPr>
          <p:cNvPr id="4404" name="Google Shape;4404;p88"/>
          <p:cNvSpPr txBox="1"/>
          <p:nvPr>
            <p:ph type="title"/>
          </p:nvPr>
        </p:nvSpPr>
        <p:spPr>
          <a:xfrm>
            <a:off x="2014800" y="3408538"/>
            <a:ext cx="5114400" cy="531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4405" name="Google Shape;4405;p88"/>
          <p:cNvSpPr txBox="1"/>
          <p:nvPr>
            <p:ph idx="1" type="subTitle"/>
          </p:nvPr>
        </p:nvSpPr>
        <p:spPr>
          <a:xfrm>
            <a:off x="2014800" y="1203063"/>
            <a:ext cx="5114400" cy="2160300"/>
          </a:xfrm>
          <a:prstGeom prst="rect">
            <a:avLst/>
          </a:prstGeom>
        </p:spPr>
        <p:txBody>
          <a:bodyPr anchorCtr="0" anchor="b" bIns="91425" lIns="91425" spcFirstLastPara="1" rIns="91425" wrap="square" tIns="91425">
            <a:noAutofit/>
          </a:bodyPr>
          <a:lstStyle>
            <a:lvl1pPr lvl="0" algn="ctr">
              <a:spcBef>
                <a:spcPts val="0"/>
              </a:spcBef>
              <a:spcAft>
                <a:spcPts val="0"/>
              </a:spcAft>
              <a:buSzPts val="3000"/>
              <a:buNone/>
              <a:defRPr sz="26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4406" name="Shape 4406"/>
        <p:cNvGrpSpPr/>
        <p:nvPr/>
      </p:nvGrpSpPr>
      <p:grpSpPr>
        <a:xfrm>
          <a:off x="0" y="0"/>
          <a:ext cx="0" cy="0"/>
          <a:chOff x="0" y="0"/>
          <a:chExt cx="0" cy="0"/>
        </a:xfrm>
      </p:grpSpPr>
      <p:sp>
        <p:nvSpPr>
          <p:cNvPr id="4407" name="Google Shape;4407;p8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4408" name="Google Shape;4408;p89"/>
          <p:cNvGrpSpPr/>
          <p:nvPr/>
        </p:nvGrpSpPr>
        <p:grpSpPr>
          <a:xfrm>
            <a:off x="-145710" y="150097"/>
            <a:ext cx="9369288" cy="4817133"/>
            <a:chOff x="-145710" y="150097"/>
            <a:chExt cx="9369288" cy="4817133"/>
          </a:xfrm>
        </p:grpSpPr>
        <p:grpSp>
          <p:nvGrpSpPr>
            <p:cNvPr id="4409" name="Google Shape;4409;p89"/>
            <p:cNvGrpSpPr/>
            <p:nvPr/>
          </p:nvGrpSpPr>
          <p:grpSpPr>
            <a:xfrm>
              <a:off x="8233640" y="150097"/>
              <a:ext cx="989938" cy="1613708"/>
              <a:chOff x="8233640" y="150097"/>
              <a:chExt cx="989938" cy="1613708"/>
            </a:xfrm>
          </p:grpSpPr>
          <p:grpSp>
            <p:nvGrpSpPr>
              <p:cNvPr id="4410" name="Google Shape;4410;p89"/>
              <p:cNvGrpSpPr/>
              <p:nvPr/>
            </p:nvGrpSpPr>
            <p:grpSpPr>
              <a:xfrm rot="-5400000">
                <a:off x="7997251" y="537478"/>
                <a:ext cx="1613705" cy="838949"/>
                <a:chOff x="7623926" y="4379978"/>
                <a:chExt cx="1613705" cy="838949"/>
              </a:xfrm>
            </p:grpSpPr>
            <p:sp>
              <p:nvSpPr>
                <p:cNvPr id="4411" name="Google Shape;4411;p89"/>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89"/>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89"/>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89"/>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89"/>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89"/>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89"/>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89"/>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89"/>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89"/>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89"/>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89"/>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89"/>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89"/>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5" name="Google Shape;4425;p89"/>
              <p:cNvSpPr/>
              <p:nvPr/>
            </p:nvSpPr>
            <p:spPr>
              <a:xfrm flipH="1" rot="10800000">
                <a:off x="8233640" y="150097"/>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26" name="Google Shape;4426;p89"/>
            <p:cNvGrpSpPr/>
            <p:nvPr/>
          </p:nvGrpSpPr>
          <p:grpSpPr>
            <a:xfrm>
              <a:off x="-145710" y="2963470"/>
              <a:ext cx="736979" cy="2003760"/>
              <a:chOff x="-145710" y="2963470"/>
              <a:chExt cx="736979" cy="2003760"/>
            </a:xfrm>
          </p:grpSpPr>
          <p:grpSp>
            <p:nvGrpSpPr>
              <p:cNvPr id="4427" name="Google Shape;4427;p89"/>
              <p:cNvGrpSpPr/>
              <p:nvPr/>
            </p:nvGrpSpPr>
            <p:grpSpPr>
              <a:xfrm>
                <a:off x="-145710" y="2963470"/>
                <a:ext cx="736979" cy="1645115"/>
                <a:chOff x="-145710" y="1386445"/>
                <a:chExt cx="736979" cy="1645115"/>
              </a:xfrm>
            </p:grpSpPr>
            <p:grpSp>
              <p:nvGrpSpPr>
                <p:cNvPr id="4428" name="Google Shape;4428;p89"/>
                <p:cNvGrpSpPr/>
                <p:nvPr/>
              </p:nvGrpSpPr>
              <p:grpSpPr>
                <a:xfrm>
                  <a:off x="-145710" y="1824882"/>
                  <a:ext cx="736979" cy="1206678"/>
                  <a:chOff x="-145710" y="-63843"/>
                  <a:chExt cx="736979" cy="1206678"/>
                </a:xfrm>
              </p:grpSpPr>
              <p:sp>
                <p:nvSpPr>
                  <p:cNvPr id="4429" name="Google Shape;4429;p89"/>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0" name="Google Shape;4430;p89"/>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1" name="Google Shape;4431;p89"/>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89"/>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p89"/>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89"/>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89"/>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6" name="Google Shape;4436;p89"/>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89"/>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8" name="Google Shape;4438;p89"/>
                <p:cNvGrpSpPr/>
                <p:nvPr/>
              </p:nvGrpSpPr>
              <p:grpSpPr>
                <a:xfrm>
                  <a:off x="-23637" y="1386445"/>
                  <a:ext cx="358448" cy="487220"/>
                  <a:chOff x="-19537" y="-63843"/>
                  <a:chExt cx="358448" cy="487220"/>
                </a:xfrm>
              </p:grpSpPr>
              <p:sp>
                <p:nvSpPr>
                  <p:cNvPr id="4439" name="Google Shape;4439;p89"/>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89"/>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441" name="Google Shape;4441;p89"/>
              <p:cNvSpPr/>
              <p:nvPr/>
            </p:nvSpPr>
            <p:spPr>
              <a:xfrm flipH="1" rot="10800000">
                <a:off x="92865" y="4874322"/>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442" name="Google Shape;4442;p89"/>
          <p:cNvPicPr preferRelativeResize="0"/>
          <p:nvPr/>
        </p:nvPicPr>
        <p:blipFill rotWithShape="1">
          <a:blip r:embed="rId2">
            <a:alphaModFix/>
          </a:blip>
          <a:srcRect b="21747" l="19248" r="24635" t="9343"/>
          <a:stretch/>
        </p:blipFill>
        <p:spPr>
          <a:xfrm rot="-5567634">
            <a:off x="8369077" y="-197615"/>
            <a:ext cx="1384801" cy="1700441"/>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4443" name="Shape 4443"/>
        <p:cNvGrpSpPr/>
        <p:nvPr/>
      </p:nvGrpSpPr>
      <p:grpSpPr>
        <a:xfrm>
          <a:off x="0" y="0"/>
          <a:ext cx="0" cy="0"/>
          <a:chOff x="0" y="0"/>
          <a:chExt cx="0" cy="0"/>
        </a:xfrm>
      </p:grpSpPr>
      <p:grpSp>
        <p:nvGrpSpPr>
          <p:cNvPr id="4444" name="Google Shape;4444;p90"/>
          <p:cNvGrpSpPr/>
          <p:nvPr/>
        </p:nvGrpSpPr>
        <p:grpSpPr>
          <a:xfrm>
            <a:off x="-324794" y="-154536"/>
            <a:ext cx="9560244" cy="4326536"/>
            <a:chOff x="-324794" y="-154536"/>
            <a:chExt cx="9560244" cy="4326536"/>
          </a:xfrm>
        </p:grpSpPr>
        <p:grpSp>
          <p:nvGrpSpPr>
            <p:cNvPr id="4445" name="Google Shape;4445;p90"/>
            <p:cNvGrpSpPr/>
            <p:nvPr/>
          </p:nvGrpSpPr>
          <p:grpSpPr>
            <a:xfrm>
              <a:off x="-324794" y="-154536"/>
              <a:ext cx="2014870" cy="1670931"/>
              <a:chOff x="-324794" y="-154536"/>
              <a:chExt cx="2014870" cy="1670931"/>
            </a:xfrm>
          </p:grpSpPr>
          <p:sp>
            <p:nvSpPr>
              <p:cNvPr id="4446" name="Google Shape;4446;p90"/>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90"/>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90"/>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90"/>
              <p:cNvSpPr/>
              <p:nvPr/>
            </p:nvSpPr>
            <p:spPr>
              <a:xfrm>
                <a:off x="69204" y="104205"/>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90"/>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90"/>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90"/>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p90"/>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90"/>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90"/>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90"/>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90"/>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90"/>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90"/>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90"/>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90"/>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90"/>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90"/>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p90"/>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5" name="Google Shape;4465;p90"/>
            <p:cNvGrpSpPr/>
            <p:nvPr/>
          </p:nvGrpSpPr>
          <p:grpSpPr>
            <a:xfrm>
              <a:off x="8556793" y="3272961"/>
              <a:ext cx="678657" cy="899039"/>
              <a:chOff x="8413868" y="4346311"/>
              <a:chExt cx="678657" cy="899039"/>
            </a:xfrm>
          </p:grpSpPr>
          <p:sp>
            <p:nvSpPr>
              <p:cNvPr id="4466" name="Google Shape;4466;p90"/>
              <p:cNvSpPr/>
              <p:nvPr/>
            </p:nvSpPr>
            <p:spPr>
              <a:xfrm rot="10800000">
                <a:off x="8570342" y="4997409"/>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90"/>
              <p:cNvSpPr/>
              <p:nvPr/>
            </p:nvSpPr>
            <p:spPr>
              <a:xfrm rot="10800000">
                <a:off x="8831312" y="4346311"/>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90"/>
              <p:cNvSpPr/>
              <p:nvPr/>
            </p:nvSpPr>
            <p:spPr>
              <a:xfrm rot="10800000">
                <a:off x="8413868" y="4918620"/>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90"/>
              <p:cNvSpPr/>
              <p:nvPr/>
            </p:nvSpPr>
            <p:spPr>
              <a:xfrm rot="10800000">
                <a:off x="8805125" y="4862161"/>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90"/>
              <p:cNvSpPr/>
              <p:nvPr/>
            </p:nvSpPr>
            <p:spPr>
              <a:xfrm rot="10800000">
                <a:off x="8570342" y="4726912"/>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90"/>
              <p:cNvSpPr/>
              <p:nvPr/>
            </p:nvSpPr>
            <p:spPr>
              <a:xfrm rot="10800000">
                <a:off x="8805125" y="4591679"/>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472" name="Google Shape;4472;p9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4473" name="Google Shape;4473;p90"/>
          <p:cNvPicPr preferRelativeResize="0"/>
          <p:nvPr/>
        </p:nvPicPr>
        <p:blipFill rotWithShape="1">
          <a:blip r:embed="rId2">
            <a:alphaModFix/>
          </a:blip>
          <a:srcRect b="31232" l="6472" r="0" t="4396"/>
          <a:stretch/>
        </p:blipFill>
        <p:spPr>
          <a:xfrm rot="-612491">
            <a:off x="31900" y="-24708"/>
            <a:ext cx="1639411" cy="1128392"/>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4474" name="Shape 4474"/>
        <p:cNvGrpSpPr/>
        <p:nvPr/>
      </p:nvGrpSpPr>
      <p:grpSpPr>
        <a:xfrm>
          <a:off x="0" y="0"/>
          <a:ext cx="0" cy="0"/>
          <a:chOff x="0" y="0"/>
          <a:chExt cx="0" cy="0"/>
        </a:xfrm>
      </p:grpSpPr>
      <p:sp>
        <p:nvSpPr>
          <p:cNvPr id="4475" name="Google Shape;4475;p9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4476" name="Google Shape;4476;p91"/>
          <p:cNvGrpSpPr/>
          <p:nvPr/>
        </p:nvGrpSpPr>
        <p:grpSpPr>
          <a:xfrm>
            <a:off x="56603" y="-89369"/>
            <a:ext cx="9372039" cy="5703969"/>
            <a:chOff x="56603" y="-89369"/>
            <a:chExt cx="9372039" cy="5703969"/>
          </a:xfrm>
        </p:grpSpPr>
        <p:grpSp>
          <p:nvGrpSpPr>
            <p:cNvPr id="4477" name="Google Shape;4477;p91"/>
            <p:cNvGrpSpPr/>
            <p:nvPr/>
          </p:nvGrpSpPr>
          <p:grpSpPr>
            <a:xfrm flipH="1" rot="5400000">
              <a:off x="1040282" y="2965933"/>
              <a:ext cx="1664988" cy="3632346"/>
              <a:chOff x="-58982" y="1551945"/>
              <a:chExt cx="1664988" cy="3632346"/>
            </a:xfrm>
          </p:grpSpPr>
          <p:sp>
            <p:nvSpPr>
              <p:cNvPr id="4478" name="Google Shape;4478;p91"/>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91"/>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91"/>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91"/>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91"/>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91"/>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91"/>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91"/>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91"/>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7" name="Google Shape;4487;p91"/>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8" name="Google Shape;4488;p91"/>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9" name="Google Shape;4489;p91"/>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0" name="Google Shape;4490;p91"/>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1" name="Google Shape;4491;p91"/>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91"/>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3" name="Google Shape;4493;p91"/>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91"/>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91"/>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91"/>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91"/>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91"/>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91"/>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91"/>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91"/>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02" name="Google Shape;4502;p91"/>
            <p:cNvGrpSpPr/>
            <p:nvPr/>
          </p:nvGrpSpPr>
          <p:grpSpPr>
            <a:xfrm rot="-5400000">
              <a:off x="8052632" y="364889"/>
              <a:ext cx="1830267" cy="921753"/>
              <a:chOff x="1717200" y="1713050"/>
              <a:chExt cx="3495545" cy="1760750"/>
            </a:xfrm>
          </p:grpSpPr>
          <p:sp>
            <p:nvSpPr>
              <p:cNvPr id="4503" name="Google Shape;4503;p91"/>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91"/>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91"/>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91"/>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91"/>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91"/>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91"/>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91"/>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91"/>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91"/>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91"/>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91"/>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91"/>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91"/>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517" name="Google Shape;4517;p91"/>
          <p:cNvPicPr preferRelativeResize="0"/>
          <p:nvPr/>
        </p:nvPicPr>
        <p:blipFill rotWithShape="1">
          <a:blip r:embed="rId2">
            <a:alphaModFix/>
          </a:blip>
          <a:srcRect b="8185" l="21515" r="30242" t="11564"/>
          <a:stretch/>
        </p:blipFill>
        <p:spPr>
          <a:xfrm rot="6646039">
            <a:off x="8043038" y="-191673"/>
            <a:ext cx="656098" cy="109140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4518" name="Shape 4518"/>
        <p:cNvGrpSpPr/>
        <p:nvPr/>
      </p:nvGrpSpPr>
      <p:grpSpPr>
        <a:xfrm>
          <a:off x="0" y="0"/>
          <a:ext cx="0" cy="0"/>
          <a:chOff x="0" y="0"/>
          <a:chExt cx="0" cy="0"/>
        </a:xfrm>
      </p:grpSpPr>
      <p:sp>
        <p:nvSpPr>
          <p:cNvPr id="4519" name="Google Shape;4519;p92"/>
          <p:cNvSpPr txBox="1"/>
          <p:nvPr>
            <p:ph type="title"/>
          </p:nvPr>
        </p:nvSpPr>
        <p:spPr>
          <a:xfrm>
            <a:off x="4521075" y="1274575"/>
            <a:ext cx="3706800" cy="1625100"/>
          </a:xfrm>
          <a:prstGeom prst="rect">
            <a:avLst/>
          </a:prstGeom>
        </p:spPr>
        <p:txBody>
          <a:bodyPr anchorCtr="0" anchor="b" bIns="91425" lIns="91425" spcFirstLastPara="1" rIns="91425" wrap="square" tIns="91425">
            <a:noAutofit/>
          </a:bodyPr>
          <a:lstStyle>
            <a:lvl1pPr lvl="0" algn="l">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20" name="Google Shape;4520;p92"/>
          <p:cNvSpPr txBox="1"/>
          <p:nvPr>
            <p:ph idx="1" type="subTitle"/>
          </p:nvPr>
        </p:nvSpPr>
        <p:spPr>
          <a:xfrm>
            <a:off x="4521075" y="2860000"/>
            <a:ext cx="3706800" cy="10089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521" name="Google Shape;4521;p92"/>
          <p:cNvSpPr/>
          <p:nvPr>
            <p:ph idx="2" type="pic"/>
          </p:nvPr>
        </p:nvSpPr>
        <p:spPr>
          <a:xfrm>
            <a:off x="1075450" y="991200"/>
            <a:ext cx="3189600" cy="3161100"/>
          </a:xfrm>
          <a:prstGeom prst="ellipse">
            <a:avLst/>
          </a:prstGeom>
          <a:noFill/>
          <a:ln cap="flat" cmpd="sng" w="38100">
            <a:solidFill>
              <a:schemeClr val="dk2"/>
            </a:solidFill>
            <a:prstDash val="solid"/>
            <a:round/>
            <a:headEnd len="sm" w="sm" type="none"/>
            <a:tailEnd len="sm" w="sm" type="none"/>
          </a:ln>
        </p:spPr>
      </p:sp>
      <p:grpSp>
        <p:nvGrpSpPr>
          <p:cNvPr id="4522" name="Google Shape;4522;p92"/>
          <p:cNvGrpSpPr/>
          <p:nvPr/>
        </p:nvGrpSpPr>
        <p:grpSpPr>
          <a:xfrm>
            <a:off x="-320440" y="495436"/>
            <a:ext cx="9724531" cy="2855657"/>
            <a:chOff x="-320440" y="495436"/>
            <a:chExt cx="9724531" cy="2855657"/>
          </a:xfrm>
        </p:grpSpPr>
        <p:grpSp>
          <p:nvGrpSpPr>
            <p:cNvPr id="4523" name="Google Shape;4523;p92"/>
            <p:cNvGrpSpPr/>
            <p:nvPr/>
          </p:nvGrpSpPr>
          <p:grpSpPr>
            <a:xfrm>
              <a:off x="8414533" y="1416381"/>
              <a:ext cx="989559" cy="1934712"/>
              <a:chOff x="8414533" y="-159619"/>
              <a:chExt cx="989559" cy="1934712"/>
            </a:xfrm>
          </p:grpSpPr>
          <p:sp>
            <p:nvSpPr>
              <p:cNvPr id="4524" name="Google Shape;4524;p92"/>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92"/>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92"/>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92"/>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92"/>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92"/>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92"/>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92"/>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92"/>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92"/>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92"/>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92"/>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6" name="Google Shape;4536;p92"/>
            <p:cNvGrpSpPr/>
            <p:nvPr/>
          </p:nvGrpSpPr>
          <p:grpSpPr>
            <a:xfrm flipH="1" rot="-5400000">
              <a:off x="-935717" y="1110714"/>
              <a:ext cx="2264292" cy="1033736"/>
              <a:chOff x="1717200" y="1713050"/>
              <a:chExt cx="3856083" cy="1760750"/>
            </a:xfrm>
          </p:grpSpPr>
          <p:sp>
            <p:nvSpPr>
              <p:cNvPr id="4537" name="Google Shape;4537;p92"/>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8" name="Google Shape;4538;p92"/>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9" name="Google Shape;4539;p92"/>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92"/>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92"/>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92"/>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92"/>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92"/>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5" name="Google Shape;4545;p92"/>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92"/>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7" name="Google Shape;4547;p92"/>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8" name="Google Shape;4548;p92"/>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9" name="Google Shape;4549;p92"/>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0" name="Google Shape;4550;p92"/>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1" name="Google Shape;4551;p92"/>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552" name="Google Shape;4552;p92"/>
          <p:cNvGrpSpPr/>
          <p:nvPr/>
        </p:nvGrpSpPr>
        <p:grpSpPr>
          <a:xfrm>
            <a:off x="-1412642" y="-724268"/>
            <a:ext cx="11408490" cy="3205685"/>
            <a:chOff x="-1412642" y="-724268"/>
            <a:chExt cx="11408490" cy="3205685"/>
          </a:xfrm>
        </p:grpSpPr>
        <p:pic>
          <p:nvPicPr>
            <p:cNvPr id="4553" name="Google Shape;4553;p92"/>
            <p:cNvPicPr preferRelativeResize="0"/>
            <p:nvPr/>
          </p:nvPicPr>
          <p:blipFill rotWithShape="1">
            <a:blip r:embed="rId2">
              <a:alphaModFix/>
            </a:blip>
            <a:srcRect b="16241" l="0" r="0" t="13843"/>
            <a:stretch/>
          </p:blipFill>
          <p:spPr>
            <a:xfrm rot="-3266910">
              <a:off x="-1215240" y="-39902"/>
              <a:ext cx="2627382" cy="1836953"/>
            </a:xfrm>
            <a:prstGeom prst="rect">
              <a:avLst/>
            </a:prstGeom>
            <a:noFill/>
            <a:ln>
              <a:noFill/>
            </a:ln>
          </p:spPr>
        </p:pic>
        <p:pic>
          <p:nvPicPr>
            <p:cNvPr id="4554" name="Google Shape;4554;p92"/>
            <p:cNvPicPr preferRelativeResize="0"/>
            <p:nvPr/>
          </p:nvPicPr>
          <p:blipFill rotWithShape="1">
            <a:blip r:embed="rId3">
              <a:alphaModFix/>
            </a:blip>
            <a:srcRect b="0" l="0" r="29612" t="0"/>
            <a:stretch/>
          </p:blipFill>
          <p:spPr>
            <a:xfrm rot="7841870">
              <a:off x="8617111" y="872208"/>
              <a:ext cx="1010375" cy="1435415"/>
            </a:xfrm>
            <a:prstGeom prst="rect">
              <a:avLst/>
            </a:prstGeom>
            <a:noFill/>
            <a:ln>
              <a:noFill/>
            </a:ln>
          </p:spPr>
        </p:pic>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4555" name="Shape 4555"/>
        <p:cNvGrpSpPr/>
        <p:nvPr/>
      </p:nvGrpSpPr>
      <p:grpSpPr>
        <a:xfrm>
          <a:off x="0" y="0"/>
          <a:ext cx="0" cy="0"/>
          <a:chOff x="0" y="0"/>
          <a:chExt cx="0" cy="0"/>
        </a:xfrm>
      </p:grpSpPr>
      <p:sp>
        <p:nvSpPr>
          <p:cNvPr id="4556" name="Google Shape;4556;p93"/>
          <p:cNvSpPr txBox="1"/>
          <p:nvPr>
            <p:ph type="title"/>
          </p:nvPr>
        </p:nvSpPr>
        <p:spPr>
          <a:xfrm>
            <a:off x="5105325" y="2349700"/>
            <a:ext cx="3202500" cy="5961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57" name="Google Shape;4557;p93"/>
          <p:cNvSpPr txBox="1"/>
          <p:nvPr>
            <p:ph idx="1" type="subTitle"/>
          </p:nvPr>
        </p:nvSpPr>
        <p:spPr>
          <a:xfrm>
            <a:off x="5105325" y="2945650"/>
            <a:ext cx="3202500" cy="11571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4558" name="Google Shape;4558;p93"/>
          <p:cNvGrpSpPr/>
          <p:nvPr/>
        </p:nvGrpSpPr>
        <p:grpSpPr>
          <a:xfrm>
            <a:off x="106470" y="-89369"/>
            <a:ext cx="9322171" cy="5407736"/>
            <a:chOff x="106470" y="-89369"/>
            <a:chExt cx="9322171" cy="5407736"/>
          </a:xfrm>
        </p:grpSpPr>
        <p:grpSp>
          <p:nvGrpSpPr>
            <p:cNvPr id="4559" name="Google Shape;4559;p93"/>
            <p:cNvGrpSpPr/>
            <p:nvPr/>
          </p:nvGrpSpPr>
          <p:grpSpPr>
            <a:xfrm flipH="1" rot="-5400000">
              <a:off x="6779975" y="-1073048"/>
              <a:ext cx="1664988" cy="3632346"/>
              <a:chOff x="-58982" y="1551945"/>
              <a:chExt cx="1664988" cy="3632346"/>
            </a:xfrm>
          </p:grpSpPr>
          <p:sp>
            <p:nvSpPr>
              <p:cNvPr id="4560" name="Google Shape;4560;p93"/>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93"/>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93"/>
              <p:cNvSpPr/>
              <p:nvPr/>
            </p:nvSpPr>
            <p:spPr>
              <a:xfrm rot="-5400000">
                <a:off x="822018" y="493624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93"/>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93"/>
              <p:cNvSpPr/>
              <p:nvPr/>
            </p:nvSpPr>
            <p:spPr>
              <a:xfrm rot="-5400000">
                <a:off x="1487865" y="5066149"/>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93"/>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6" name="Google Shape;4566;p93"/>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7" name="Google Shape;4567;p93"/>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93"/>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93"/>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93"/>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93"/>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93"/>
              <p:cNvSpPr/>
              <p:nvPr/>
            </p:nvSpPr>
            <p:spPr>
              <a:xfrm rot="-5400000">
                <a:off x="980584" y="4671401"/>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93"/>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4" name="Google Shape;4574;p93"/>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p93"/>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93"/>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93"/>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93"/>
              <p:cNvSpPr/>
              <p:nvPr/>
            </p:nvSpPr>
            <p:spPr>
              <a:xfrm rot="-5400000">
                <a:off x="656358" y="3651883"/>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93"/>
              <p:cNvSpPr/>
              <p:nvPr/>
            </p:nvSpPr>
            <p:spPr>
              <a:xfrm rot="-5400000">
                <a:off x="656349" y="4163171"/>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93"/>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1" name="Google Shape;4581;p93"/>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93"/>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93"/>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84" name="Google Shape;4584;p93"/>
            <p:cNvGrpSpPr/>
            <p:nvPr/>
          </p:nvGrpSpPr>
          <p:grpSpPr>
            <a:xfrm>
              <a:off x="106470" y="4174101"/>
              <a:ext cx="1475488" cy="1144266"/>
              <a:chOff x="1717200" y="1288000"/>
              <a:chExt cx="2817968" cy="2185800"/>
            </a:xfrm>
          </p:grpSpPr>
          <p:sp>
            <p:nvSpPr>
              <p:cNvPr id="4585" name="Google Shape;4585;p9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93"/>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9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8" name="Google Shape;4588;p9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9" name="Google Shape;4589;p9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0" name="Google Shape;4590;p9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9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9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9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9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9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6" name="Google Shape;4596;p93"/>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93"/>
              <p:cNvSpPr/>
              <p:nvPr/>
            </p:nvSpPr>
            <p:spPr>
              <a:xfrm>
                <a:off x="1802078" y="128800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93"/>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599" name="Google Shape;4599;p93"/>
          <p:cNvPicPr preferRelativeResize="0"/>
          <p:nvPr/>
        </p:nvPicPr>
        <p:blipFill rotWithShape="1">
          <a:blip r:embed="rId2">
            <a:alphaModFix/>
          </a:blip>
          <a:srcRect b="23395" l="0" r="0" t="0"/>
          <a:stretch/>
        </p:blipFill>
        <p:spPr>
          <a:xfrm flipH="1" rot="8100039">
            <a:off x="8314571" y="808593"/>
            <a:ext cx="941778" cy="72148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4600" name="Shape 4600"/>
        <p:cNvGrpSpPr/>
        <p:nvPr/>
      </p:nvGrpSpPr>
      <p:grpSpPr>
        <a:xfrm>
          <a:off x="0" y="0"/>
          <a:ext cx="0" cy="0"/>
          <a:chOff x="0" y="0"/>
          <a:chExt cx="0" cy="0"/>
        </a:xfrm>
      </p:grpSpPr>
      <p:sp>
        <p:nvSpPr>
          <p:cNvPr id="4601" name="Google Shape;4601;p9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602" name="Google Shape;4602;p94"/>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Lato"/>
              <a:buChar char="●"/>
              <a:defRPr/>
            </a:lvl1pPr>
            <a:lvl2pPr indent="-317500" lvl="1" marL="914400">
              <a:spcBef>
                <a:spcPts val="0"/>
              </a:spcBef>
              <a:spcAft>
                <a:spcPts val="0"/>
              </a:spcAft>
              <a:buSzPts val="1400"/>
              <a:buFont typeface="Lato"/>
              <a:buChar char="○"/>
              <a:defRPr/>
            </a:lvl2pPr>
            <a:lvl3pPr indent="-317500" lvl="2" marL="1371600">
              <a:lnSpc>
                <a:spcPct val="115000"/>
              </a:lnSpc>
              <a:spcBef>
                <a:spcPts val="0"/>
              </a:spcBef>
              <a:spcAft>
                <a:spcPts val="0"/>
              </a:spcAft>
              <a:buSzPts val="1400"/>
              <a:buFont typeface="Lato"/>
              <a:buChar char="■"/>
              <a:defRPr/>
            </a:lvl3pPr>
            <a:lvl4pPr indent="-317500" lvl="3" marL="1828800">
              <a:lnSpc>
                <a:spcPct val="115000"/>
              </a:lnSpc>
              <a:spcBef>
                <a:spcPts val="0"/>
              </a:spcBef>
              <a:spcAft>
                <a:spcPts val="0"/>
              </a:spcAft>
              <a:buSzPts val="1400"/>
              <a:buFont typeface="Lato"/>
              <a:buChar char="●"/>
              <a:defRPr/>
            </a:lvl4pPr>
            <a:lvl5pPr indent="-317500" lvl="4" marL="2286000">
              <a:lnSpc>
                <a:spcPct val="115000"/>
              </a:lnSpc>
              <a:spcBef>
                <a:spcPts val="0"/>
              </a:spcBef>
              <a:spcAft>
                <a:spcPts val="0"/>
              </a:spcAft>
              <a:buSzPts val="1400"/>
              <a:buFont typeface="Lato"/>
              <a:buChar char="○"/>
              <a:defRPr/>
            </a:lvl5pPr>
            <a:lvl6pPr indent="-317500" lvl="5" marL="2743200">
              <a:lnSpc>
                <a:spcPct val="115000"/>
              </a:lnSpc>
              <a:spcBef>
                <a:spcPts val="0"/>
              </a:spcBef>
              <a:spcAft>
                <a:spcPts val="0"/>
              </a:spcAft>
              <a:buSzPts val="1400"/>
              <a:buFont typeface="Lato"/>
              <a:buChar char="■"/>
              <a:defRPr/>
            </a:lvl6pPr>
            <a:lvl7pPr indent="-317500" lvl="6" marL="3200400">
              <a:lnSpc>
                <a:spcPct val="115000"/>
              </a:lnSpc>
              <a:spcBef>
                <a:spcPts val="0"/>
              </a:spcBef>
              <a:spcAft>
                <a:spcPts val="0"/>
              </a:spcAft>
              <a:buSzPts val="1400"/>
              <a:buFont typeface="Lato"/>
              <a:buChar char="●"/>
              <a:defRPr/>
            </a:lvl7pPr>
            <a:lvl8pPr indent="-317500" lvl="7" marL="3657600">
              <a:lnSpc>
                <a:spcPct val="115000"/>
              </a:lnSpc>
              <a:spcBef>
                <a:spcPts val="0"/>
              </a:spcBef>
              <a:spcAft>
                <a:spcPts val="0"/>
              </a:spcAft>
              <a:buSzPts val="1400"/>
              <a:buFont typeface="Lato"/>
              <a:buChar char="○"/>
              <a:defRPr/>
            </a:lvl8pPr>
            <a:lvl9pPr indent="-317500" lvl="8" marL="4114800">
              <a:lnSpc>
                <a:spcPct val="115000"/>
              </a:lnSpc>
              <a:spcBef>
                <a:spcPts val="0"/>
              </a:spcBef>
              <a:spcAft>
                <a:spcPts val="0"/>
              </a:spcAft>
              <a:buSzPts val="1400"/>
              <a:buFont typeface="Lato"/>
              <a:buChar char="■"/>
              <a:defRPr/>
            </a:lvl9pPr>
          </a:lstStyle>
          <a:p/>
        </p:txBody>
      </p:sp>
      <p:grpSp>
        <p:nvGrpSpPr>
          <p:cNvPr id="4603" name="Google Shape;4603;p94"/>
          <p:cNvGrpSpPr/>
          <p:nvPr/>
        </p:nvGrpSpPr>
        <p:grpSpPr>
          <a:xfrm>
            <a:off x="-320353" y="-106506"/>
            <a:ext cx="10983688" cy="5008462"/>
            <a:chOff x="-320353" y="-106506"/>
            <a:chExt cx="10983688" cy="5008462"/>
          </a:xfrm>
        </p:grpSpPr>
        <p:grpSp>
          <p:nvGrpSpPr>
            <p:cNvPr id="4604" name="Google Shape;4604;p94"/>
            <p:cNvGrpSpPr/>
            <p:nvPr/>
          </p:nvGrpSpPr>
          <p:grpSpPr>
            <a:xfrm rot="5400000">
              <a:off x="8150054" y="-411324"/>
              <a:ext cx="2208462" cy="2818099"/>
              <a:chOff x="1552714" y="365650"/>
              <a:chExt cx="3660030" cy="4671140"/>
            </a:xfrm>
          </p:grpSpPr>
          <p:sp>
            <p:nvSpPr>
              <p:cNvPr id="4605" name="Google Shape;4605;p94"/>
              <p:cNvSpPr/>
              <p:nvPr/>
            </p:nvSpPr>
            <p:spPr>
              <a:xfrm>
                <a:off x="2974206" y="3647363"/>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6" name="Google Shape;4606;p94"/>
              <p:cNvSpPr/>
              <p:nvPr/>
            </p:nvSpPr>
            <p:spPr>
              <a:xfrm>
                <a:off x="2028444" y="3960352"/>
                <a:ext cx="408001" cy="353266"/>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7" name="Google Shape;4607;p94"/>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8" name="Google Shape;4608;p94"/>
              <p:cNvSpPr/>
              <p:nvPr/>
            </p:nvSpPr>
            <p:spPr>
              <a:xfrm>
                <a:off x="1552714" y="3511218"/>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94"/>
              <p:cNvSpPr/>
              <p:nvPr/>
            </p:nvSpPr>
            <p:spPr>
              <a:xfrm>
                <a:off x="2089642" y="4730654"/>
                <a:ext cx="354865" cy="306136"/>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9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94"/>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9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94"/>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94"/>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94"/>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9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9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9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94"/>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0" name="Google Shape;4620;p94"/>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94"/>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94"/>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94"/>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94"/>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94"/>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6" name="Google Shape;4626;p94"/>
            <p:cNvGrpSpPr/>
            <p:nvPr/>
          </p:nvGrpSpPr>
          <p:grpSpPr>
            <a:xfrm rot="5400000">
              <a:off x="-265984" y="3499473"/>
              <a:ext cx="1348115" cy="1456853"/>
              <a:chOff x="2886825" y="959817"/>
              <a:chExt cx="2325940" cy="2513983"/>
            </a:xfrm>
          </p:grpSpPr>
          <p:sp>
            <p:nvSpPr>
              <p:cNvPr id="4627" name="Google Shape;4627;p94"/>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94"/>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94"/>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94"/>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94"/>
              <p:cNvSpPr/>
              <p:nvPr/>
            </p:nvSpPr>
            <p:spPr>
              <a:xfrm>
                <a:off x="4682626" y="1488290"/>
                <a:ext cx="410053" cy="3551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94"/>
              <p:cNvSpPr/>
              <p:nvPr/>
            </p:nvSpPr>
            <p:spPr>
              <a:xfrm>
                <a:off x="4347636" y="1681222"/>
                <a:ext cx="410053" cy="355172"/>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94"/>
              <p:cNvSpPr/>
              <p:nvPr/>
            </p:nvSpPr>
            <p:spPr>
              <a:xfrm>
                <a:off x="4345645" y="2162168"/>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94"/>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94"/>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94"/>
              <p:cNvSpPr/>
              <p:nvPr/>
            </p:nvSpPr>
            <p:spPr>
              <a:xfrm>
                <a:off x="4841293" y="959817"/>
                <a:ext cx="371472" cy="320487"/>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94"/>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638" name="Google Shape;4638;p94"/>
          <p:cNvGrpSpPr/>
          <p:nvPr/>
        </p:nvGrpSpPr>
        <p:grpSpPr>
          <a:xfrm>
            <a:off x="91743" y="-263762"/>
            <a:ext cx="9090041" cy="5870179"/>
            <a:chOff x="91743" y="-263762"/>
            <a:chExt cx="9090041" cy="5870179"/>
          </a:xfrm>
        </p:grpSpPr>
        <p:pic>
          <p:nvPicPr>
            <p:cNvPr id="4639" name="Google Shape;4639;p94"/>
            <p:cNvPicPr preferRelativeResize="0"/>
            <p:nvPr/>
          </p:nvPicPr>
          <p:blipFill rotWithShape="1">
            <a:blip r:embed="rId2">
              <a:alphaModFix/>
            </a:blip>
            <a:srcRect b="0" l="0" r="29612" t="0"/>
            <a:stretch/>
          </p:blipFill>
          <p:spPr>
            <a:xfrm rot="7841885">
              <a:off x="8207062" y="-169523"/>
              <a:ext cx="714299" cy="1014792"/>
            </a:xfrm>
            <a:prstGeom prst="rect">
              <a:avLst/>
            </a:prstGeom>
            <a:noFill/>
            <a:ln>
              <a:noFill/>
            </a:ln>
          </p:spPr>
        </p:pic>
        <p:pic>
          <p:nvPicPr>
            <p:cNvPr id="4640" name="Google Shape;4640;p94"/>
            <p:cNvPicPr preferRelativeResize="0"/>
            <p:nvPr/>
          </p:nvPicPr>
          <p:blipFill rotWithShape="1">
            <a:blip r:embed="rId3">
              <a:alphaModFix/>
            </a:blip>
            <a:srcRect b="0" l="17380" r="18249" t="-2753"/>
            <a:stretch/>
          </p:blipFill>
          <p:spPr>
            <a:xfrm rot="10610269">
              <a:off x="128292" y="4234505"/>
              <a:ext cx="868342" cy="1348989"/>
            </a:xfrm>
            <a:prstGeom prst="rect">
              <a:avLst/>
            </a:prstGeom>
            <a:noFill/>
            <a:ln>
              <a:noFill/>
            </a:ln>
          </p:spPr>
        </p:pic>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4641" name="Shape 4641"/>
        <p:cNvGrpSpPr/>
        <p:nvPr/>
      </p:nvGrpSpPr>
      <p:grpSpPr>
        <a:xfrm>
          <a:off x="0" y="0"/>
          <a:ext cx="0" cy="0"/>
          <a:chOff x="0" y="0"/>
          <a:chExt cx="0" cy="0"/>
        </a:xfrm>
      </p:grpSpPr>
      <p:sp>
        <p:nvSpPr>
          <p:cNvPr id="4642" name="Google Shape;4642;p9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643" name="Google Shape;4643;p95"/>
          <p:cNvSpPr txBox="1"/>
          <p:nvPr>
            <p:ph idx="1" type="body"/>
          </p:nvPr>
        </p:nvSpPr>
        <p:spPr>
          <a:xfrm>
            <a:off x="720000" y="1215750"/>
            <a:ext cx="7704000" cy="1295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4644" name="Google Shape;4644;p95"/>
          <p:cNvGrpSpPr/>
          <p:nvPr/>
        </p:nvGrpSpPr>
        <p:grpSpPr>
          <a:xfrm>
            <a:off x="-374481" y="3970996"/>
            <a:ext cx="2941933" cy="3110486"/>
            <a:chOff x="-374481" y="3970996"/>
            <a:chExt cx="2941933" cy="3110486"/>
          </a:xfrm>
        </p:grpSpPr>
        <p:grpSp>
          <p:nvGrpSpPr>
            <p:cNvPr id="4645" name="Google Shape;4645;p95"/>
            <p:cNvGrpSpPr/>
            <p:nvPr/>
          </p:nvGrpSpPr>
          <p:grpSpPr>
            <a:xfrm rot="-5400000">
              <a:off x="-458757" y="4055272"/>
              <a:ext cx="3110486" cy="2941933"/>
              <a:chOff x="363575" y="365650"/>
              <a:chExt cx="4949850" cy="4681625"/>
            </a:xfrm>
          </p:grpSpPr>
          <p:sp>
            <p:nvSpPr>
              <p:cNvPr id="4646" name="Google Shape;4646;p95"/>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7" name="Google Shape;4647;p95"/>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95"/>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9" name="Google Shape;4649;p95"/>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0" name="Google Shape;4650;p95"/>
              <p:cNvSpPr/>
              <p:nvPr/>
            </p:nvSpPr>
            <p:spPr>
              <a:xfrm>
                <a:off x="3579246" y="3509541"/>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1" name="Google Shape;4651;p95"/>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2" name="Google Shape;4652;p95"/>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3" name="Google Shape;4653;p95"/>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95"/>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95"/>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95"/>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95"/>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95"/>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9" name="Google Shape;4659;p95"/>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95"/>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95"/>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2" name="Google Shape;4662;p95"/>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3" name="Google Shape;4663;p95"/>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4" name="Google Shape;4664;p95"/>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95"/>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95"/>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7" name="Google Shape;4667;p95"/>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8" name="Google Shape;4668;p95"/>
            <p:cNvGrpSpPr/>
            <p:nvPr/>
          </p:nvGrpSpPr>
          <p:grpSpPr>
            <a:xfrm rot="-5400000">
              <a:off x="-174571" y="4016084"/>
              <a:ext cx="2259868" cy="2659687"/>
              <a:chOff x="1327325" y="365650"/>
              <a:chExt cx="3596225" cy="4232475"/>
            </a:xfrm>
          </p:grpSpPr>
          <p:sp>
            <p:nvSpPr>
              <p:cNvPr id="4669" name="Google Shape;4669;p95"/>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95"/>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95"/>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2" name="Google Shape;4672;p95"/>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3" name="Google Shape;4673;p95"/>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95"/>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95"/>
              <p:cNvSpPr/>
              <p:nvPr/>
            </p:nvSpPr>
            <p:spPr>
              <a:xfrm>
                <a:off x="3969121" y="3284966"/>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95"/>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95"/>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95"/>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95"/>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95"/>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95"/>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95"/>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95"/>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95"/>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95"/>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95"/>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95"/>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8" name="Google Shape;4688;p95"/>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95"/>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690" name="Google Shape;4690;p95"/>
          <p:cNvGrpSpPr/>
          <p:nvPr/>
        </p:nvGrpSpPr>
        <p:grpSpPr>
          <a:xfrm>
            <a:off x="8571728" y="539496"/>
            <a:ext cx="776718" cy="2496858"/>
            <a:chOff x="8280253" y="-933479"/>
            <a:chExt cx="776718" cy="2496858"/>
          </a:xfrm>
        </p:grpSpPr>
        <p:sp>
          <p:nvSpPr>
            <p:cNvPr id="4691" name="Google Shape;4691;p95"/>
            <p:cNvSpPr/>
            <p:nvPr/>
          </p:nvSpPr>
          <p:spPr>
            <a:xfrm rot="-5400000">
              <a:off x="8777662" y="-9128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2" name="Google Shape;4692;p95"/>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3" name="Google Shape;4693;p95"/>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4" name="Google Shape;4694;p95"/>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5" name="Google Shape;4695;p95"/>
            <p:cNvSpPr/>
            <p:nvPr/>
          </p:nvSpPr>
          <p:spPr>
            <a:xfrm rot="-5400000">
              <a:off x="8336598" y="1263668"/>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6" name="Google Shape;4696;p95"/>
            <p:cNvSpPr/>
            <p:nvPr/>
          </p:nvSpPr>
          <p:spPr>
            <a:xfrm rot="-5400000">
              <a:off x="8750674" y="1391393"/>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7" name="Google Shape;4697;p95"/>
            <p:cNvSpPr/>
            <p:nvPr/>
          </p:nvSpPr>
          <p:spPr>
            <a:xfrm rot="-5400000">
              <a:off x="8458601" y="101891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95"/>
            <p:cNvSpPr/>
            <p:nvPr/>
          </p:nvSpPr>
          <p:spPr>
            <a:xfrm rot="-5400000">
              <a:off x="8636029" y="-668428"/>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95"/>
            <p:cNvSpPr/>
            <p:nvPr/>
          </p:nvSpPr>
          <p:spPr>
            <a:xfrm rot="-5400000">
              <a:off x="8636500" y="-177962"/>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0" name="Google Shape;4700;p95"/>
            <p:cNvSpPr/>
            <p:nvPr/>
          </p:nvSpPr>
          <p:spPr>
            <a:xfrm rot="-5400000">
              <a:off x="8494922" y="-913410"/>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1" name="Google Shape;4701;p95"/>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95"/>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03" name="Google Shape;4703;p95"/>
          <p:cNvPicPr preferRelativeResize="0"/>
          <p:nvPr/>
        </p:nvPicPr>
        <p:blipFill rotWithShape="1">
          <a:blip r:embed="rId2">
            <a:alphaModFix/>
          </a:blip>
          <a:srcRect b="21747" l="19248" r="24635" t="9343"/>
          <a:stretch/>
        </p:blipFill>
        <p:spPr>
          <a:xfrm rot="3095536">
            <a:off x="8577850" y="-399853"/>
            <a:ext cx="1529971" cy="1878707"/>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
    <p:spTree>
      <p:nvGrpSpPr>
        <p:cNvPr id="4704" name="Shape 4704"/>
        <p:cNvGrpSpPr/>
        <p:nvPr/>
      </p:nvGrpSpPr>
      <p:grpSpPr>
        <a:xfrm>
          <a:off x="0" y="0"/>
          <a:ext cx="0" cy="0"/>
          <a:chOff x="0" y="0"/>
          <a:chExt cx="0" cy="0"/>
        </a:xfrm>
      </p:grpSpPr>
      <p:sp>
        <p:nvSpPr>
          <p:cNvPr id="4705" name="Google Shape;4705;p9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706" name="Google Shape;4706;p96"/>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Nunito Light"/>
              <a:buChar char="●"/>
              <a:defRPr/>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SzPts val="1200"/>
              <a:buFont typeface="Nunito Light"/>
              <a:buChar char="■"/>
              <a:defRPr/>
            </a:lvl3pPr>
            <a:lvl4pPr indent="-304800" lvl="3" marL="1828800">
              <a:lnSpc>
                <a:spcPct val="115000"/>
              </a:lnSpc>
              <a:spcBef>
                <a:spcPts val="0"/>
              </a:spcBef>
              <a:spcAft>
                <a:spcPts val="0"/>
              </a:spcAft>
              <a:buSzPts val="1200"/>
              <a:buFont typeface="Nunito Light"/>
              <a:buChar char="●"/>
              <a:defRPr/>
            </a:lvl4pPr>
            <a:lvl5pPr indent="-304800" lvl="4" marL="2286000">
              <a:lnSpc>
                <a:spcPct val="115000"/>
              </a:lnSpc>
              <a:spcBef>
                <a:spcPts val="0"/>
              </a:spcBef>
              <a:spcAft>
                <a:spcPts val="0"/>
              </a:spcAft>
              <a:buSzPts val="1200"/>
              <a:buFont typeface="Nunito Light"/>
              <a:buChar char="○"/>
              <a:defRPr/>
            </a:lvl5pPr>
            <a:lvl6pPr indent="-304800" lvl="5" marL="2743200">
              <a:lnSpc>
                <a:spcPct val="115000"/>
              </a:lnSpc>
              <a:spcBef>
                <a:spcPts val="0"/>
              </a:spcBef>
              <a:spcAft>
                <a:spcPts val="0"/>
              </a:spcAft>
              <a:buSzPts val="1200"/>
              <a:buFont typeface="Nunito Light"/>
              <a:buChar char="■"/>
              <a:defRPr/>
            </a:lvl6pPr>
            <a:lvl7pPr indent="-304800" lvl="6" marL="3200400">
              <a:lnSpc>
                <a:spcPct val="115000"/>
              </a:lnSpc>
              <a:spcBef>
                <a:spcPts val="0"/>
              </a:spcBef>
              <a:spcAft>
                <a:spcPts val="0"/>
              </a:spcAft>
              <a:buSzPts val="1200"/>
              <a:buFont typeface="Nunito Light"/>
              <a:buChar char="●"/>
              <a:defRPr/>
            </a:lvl7pPr>
            <a:lvl8pPr indent="-304800" lvl="7" marL="3657600">
              <a:lnSpc>
                <a:spcPct val="115000"/>
              </a:lnSpc>
              <a:spcBef>
                <a:spcPts val="0"/>
              </a:spcBef>
              <a:spcAft>
                <a:spcPts val="0"/>
              </a:spcAft>
              <a:buSzPts val="1200"/>
              <a:buFont typeface="Nunito Light"/>
              <a:buChar char="○"/>
              <a:defRPr/>
            </a:lvl8pPr>
            <a:lvl9pPr indent="-304800" lvl="8" marL="4114800">
              <a:lnSpc>
                <a:spcPct val="115000"/>
              </a:lnSpc>
              <a:spcBef>
                <a:spcPts val="0"/>
              </a:spcBef>
              <a:spcAft>
                <a:spcPts val="0"/>
              </a:spcAft>
              <a:buSzPts val="1200"/>
              <a:buFont typeface="Nunito Light"/>
              <a:buChar char="■"/>
              <a:defRPr/>
            </a:lvl9pPr>
          </a:lstStyle>
          <a:p/>
        </p:txBody>
      </p:sp>
      <p:grpSp>
        <p:nvGrpSpPr>
          <p:cNvPr id="4707" name="Google Shape;4707;p96"/>
          <p:cNvGrpSpPr/>
          <p:nvPr/>
        </p:nvGrpSpPr>
        <p:grpSpPr>
          <a:xfrm>
            <a:off x="-145710" y="1386445"/>
            <a:ext cx="9383341" cy="3832482"/>
            <a:chOff x="-145710" y="1386445"/>
            <a:chExt cx="9383341" cy="3832482"/>
          </a:xfrm>
        </p:grpSpPr>
        <p:grpSp>
          <p:nvGrpSpPr>
            <p:cNvPr id="4708" name="Google Shape;4708;p96"/>
            <p:cNvGrpSpPr/>
            <p:nvPr/>
          </p:nvGrpSpPr>
          <p:grpSpPr>
            <a:xfrm>
              <a:off x="-145710" y="1386445"/>
              <a:ext cx="736979" cy="1645115"/>
              <a:chOff x="-145710" y="1386445"/>
              <a:chExt cx="736979" cy="1645115"/>
            </a:xfrm>
          </p:grpSpPr>
          <p:grpSp>
            <p:nvGrpSpPr>
              <p:cNvPr id="4709" name="Google Shape;4709;p96"/>
              <p:cNvGrpSpPr/>
              <p:nvPr/>
            </p:nvGrpSpPr>
            <p:grpSpPr>
              <a:xfrm>
                <a:off x="-145710" y="1824882"/>
                <a:ext cx="736979" cy="1206678"/>
                <a:chOff x="-145710" y="-63843"/>
                <a:chExt cx="736979" cy="1206678"/>
              </a:xfrm>
            </p:grpSpPr>
            <p:sp>
              <p:nvSpPr>
                <p:cNvPr id="4710" name="Google Shape;4710;p96"/>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96"/>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96"/>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96"/>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96"/>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96"/>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96"/>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96"/>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96"/>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19" name="Google Shape;4719;p96"/>
              <p:cNvGrpSpPr/>
              <p:nvPr/>
            </p:nvGrpSpPr>
            <p:grpSpPr>
              <a:xfrm>
                <a:off x="-23637" y="1386445"/>
                <a:ext cx="358448" cy="487220"/>
                <a:chOff x="-19537" y="-63843"/>
                <a:chExt cx="358448" cy="487220"/>
              </a:xfrm>
            </p:grpSpPr>
            <p:sp>
              <p:nvSpPr>
                <p:cNvPr id="4720" name="Google Shape;4720;p96"/>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96"/>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22" name="Google Shape;4722;p96"/>
            <p:cNvGrpSpPr/>
            <p:nvPr/>
          </p:nvGrpSpPr>
          <p:grpSpPr>
            <a:xfrm>
              <a:off x="7623926" y="4379978"/>
              <a:ext cx="1613705" cy="838949"/>
              <a:chOff x="7623926" y="4379978"/>
              <a:chExt cx="1613705" cy="838949"/>
            </a:xfrm>
          </p:grpSpPr>
          <p:sp>
            <p:nvSpPr>
              <p:cNvPr id="4723" name="Google Shape;4723;p96"/>
              <p:cNvSpPr/>
              <p:nvPr/>
            </p:nvSpPr>
            <p:spPr>
              <a:xfrm rot="10800000">
                <a:off x="8363353" y="4641833"/>
                <a:ext cx="253359" cy="21858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96"/>
              <p:cNvSpPr/>
              <p:nvPr/>
            </p:nvSpPr>
            <p:spPr>
              <a:xfrm rot="10800000">
                <a:off x="7742433" y="4999479"/>
                <a:ext cx="253359" cy="219448"/>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96"/>
              <p:cNvSpPr/>
              <p:nvPr/>
            </p:nvSpPr>
            <p:spPr>
              <a:xfrm rot="10800000">
                <a:off x="8619165" y="4473560"/>
                <a:ext cx="155660" cy="13500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6" name="Google Shape;4726;p96"/>
              <p:cNvSpPr/>
              <p:nvPr/>
            </p:nvSpPr>
            <p:spPr>
              <a:xfrm rot="10800000">
                <a:off x="7949407" y="4641833"/>
                <a:ext cx="253359" cy="21858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7" name="Google Shape;4727;p96"/>
              <p:cNvSpPr/>
              <p:nvPr/>
            </p:nvSpPr>
            <p:spPr>
              <a:xfrm rot="10800000">
                <a:off x="8570313" y="4999479"/>
                <a:ext cx="253372" cy="219448"/>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96"/>
              <p:cNvSpPr/>
              <p:nvPr/>
            </p:nvSpPr>
            <p:spPr>
              <a:xfrm rot="10800000">
                <a:off x="8823675" y="4379978"/>
                <a:ext cx="253359" cy="21858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96"/>
              <p:cNvSpPr/>
              <p:nvPr/>
            </p:nvSpPr>
            <p:spPr>
              <a:xfrm rot="10800000">
                <a:off x="8156380" y="4761039"/>
                <a:ext cx="253359" cy="219461"/>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96"/>
              <p:cNvSpPr/>
              <p:nvPr/>
            </p:nvSpPr>
            <p:spPr>
              <a:xfrm rot="10800000">
                <a:off x="8570313" y="4761039"/>
                <a:ext cx="253372" cy="219461"/>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1" name="Google Shape;4731;p96"/>
              <p:cNvSpPr/>
              <p:nvPr/>
            </p:nvSpPr>
            <p:spPr>
              <a:xfrm rot="10800000">
                <a:off x="8777286" y="4641833"/>
                <a:ext cx="253372" cy="21858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2" name="Google Shape;4732;p96"/>
              <p:cNvSpPr/>
              <p:nvPr/>
            </p:nvSpPr>
            <p:spPr>
              <a:xfrm rot="10800000">
                <a:off x="8985056" y="4761039"/>
                <a:ext cx="252576" cy="219461"/>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3" name="Google Shape;4733;p96"/>
              <p:cNvSpPr/>
              <p:nvPr/>
            </p:nvSpPr>
            <p:spPr>
              <a:xfrm rot="10800000">
                <a:off x="7949407" y="4880259"/>
                <a:ext cx="253359" cy="219448"/>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4" name="Google Shape;4734;p96"/>
              <p:cNvSpPr/>
              <p:nvPr/>
            </p:nvSpPr>
            <p:spPr>
              <a:xfrm rot="10800000">
                <a:off x="8156380" y="4999479"/>
                <a:ext cx="253359" cy="219448"/>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96"/>
              <p:cNvSpPr/>
              <p:nvPr/>
            </p:nvSpPr>
            <p:spPr>
              <a:xfrm rot="10800000">
                <a:off x="8363353" y="4880259"/>
                <a:ext cx="253359" cy="219448"/>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6" name="Google Shape;4736;p96"/>
              <p:cNvSpPr/>
              <p:nvPr/>
            </p:nvSpPr>
            <p:spPr>
              <a:xfrm flipH="1" rot="-5400000">
                <a:off x="7616567" y="4943524"/>
                <a:ext cx="107627" cy="92908"/>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737" name="Google Shape;4737;p96"/>
          <p:cNvPicPr preferRelativeResize="0"/>
          <p:nvPr/>
        </p:nvPicPr>
        <p:blipFill rotWithShape="1">
          <a:blip r:embed="rId2">
            <a:alphaModFix/>
          </a:blip>
          <a:srcRect b="21747" l="19248" r="24635" t="9343"/>
          <a:stretch/>
        </p:blipFill>
        <p:spPr>
          <a:xfrm>
            <a:off x="-696875" y="116536"/>
            <a:ext cx="1384800" cy="170044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4738" name="Shape 4738"/>
        <p:cNvGrpSpPr/>
        <p:nvPr/>
      </p:nvGrpSpPr>
      <p:grpSpPr>
        <a:xfrm>
          <a:off x="0" y="0"/>
          <a:ext cx="0" cy="0"/>
          <a:chOff x="0" y="0"/>
          <a:chExt cx="0" cy="0"/>
        </a:xfrm>
      </p:grpSpPr>
      <p:sp>
        <p:nvSpPr>
          <p:cNvPr id="4739" name="Google Shape;4739;p9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740" name="Google Shape;4740;p97"/>
          <p:cNvSpPr txBox="1"/>
          <p:nvPr>
            <p:ph idx="1" type="subTitle"/>
          </p:nvPr>
        </p:nvSpPr>
        <p:spPr>
          <a:xfrm>
            <a:off x="861425"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741" name="Google Shape;4741;p97"/>
          <p:cNvSpPr txBox="1"/>
          <p:nvPr>
            <p:ph idx="2" type="subTitle"/>
          </p:nvPr>
        </p:nvSpPr>
        <p:spPr>
          <a:xfrm>
            <a:off x="3484350" y="34220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742" name="Google Shape;4742;p97"/>
          <p:cNvSpPr txBox="1"/>
          <p:nvPr>
            <p:ph idx="3" type="subTitle"/>
          </p:nvPr>
        </p:nvSpPr>
        <p:spPr>
          <a:xfrm>
            <a:off x="6107274" y="2736225"/>
            <a:ext cx="2175300" cy="86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743" name="Google Shape;4743;p97"/>
          <p:cNvSpPr txBox="1"/>
          <p:nvPr>
            <p:ph idx="4" type="subTitle"/>
          </p:nvPr>
        </p:nvSpPr>
        <p:spPr>
          <a:xfrm>
            <a:off x="86142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4744" name="Google Shape;4744;p97"/>
          <p:cNvSpPr txBox="1"/>
          <p:nvPr>
            <p:ph idx="5" type="subTitle"/>
          </p:nvPr>
        </p:nvSpPr>
        <p:spPr>
          <a:xfrm>
            <a:off x="3484347" y="31088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4745" name="Google Shape;4745;p97"/>
          <p:cNvSpPr txBox="1"/>
          <p:nvPr>
            <p:ph idx="6" type="subTitle"/>
          </p:nvPr>
        </p:nvSpPr>
        <p:spPr>
          <a:xfrm>
            <a:off x="6107275" y="2423000"/>
            <a:ext cx="2175300" cy="45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600"/>
              <a:buFont typeface="Archivo"/>
              <a:buNone/>
              <a:defRPr b="1" sz="2600">
                <a:latin typeface="Archivo"/>
                <a:ea typeface="Archivo"/>
                <a:cs typeface="Archivo"/>
                <a:sym typeface="Archivo"/>
              </a:defRPr>
            </a:lvl2pPr>
            <a:lvl3pPr lvl="2" algn="ctr">
              <a:lnSpc>
                <a:spcPct val="115000"/>
              </a:lnSpc>
              <a:spcBef>
                <a:spcPts val="0"/>
              </a:spcBef>
              <a:spcAft>
                <a:spcPts val="0"/>
              </a:spcAft>
              <a:buSzPts val="2600"/>
              <a:buFont typeface="Archivo"/>
              <a:buNone/>
              <a:defRPr b="1" sz="2600">
                <a:latin typeface="Archivo"/>
                <a:ea typeface="Archivo"/>
                <a:cs typeface="Archivo"/>
                <a:sym typeface="Archivo"/>
              </a:defRPr>
            </a:lvl3pPr>
            <a:lvl4pPr lvl="3" algn="ctr">
              <a:lnSpc>
                <a:spcPct val="115000"/>
              </a:lnSpc>
              <a:spcBef>
                <a:spcPts val="0"/>
              </a:spcBef>
              <a:spcAft>
                <a:spcPts val="0"/>
              </a:spcAft>
              <a:buSzPts val="2600"/>
              <a:buFont typeface="Archivo"/>
              <a:buNone/>
              <a:defRPr b="1" sz="2600">
                <a:latin typeface="Archivo"/>
                <a:ea typeface="Archivo"/>
                <a:cs typeface="Archivo"/>
                <a:sym typeface="Archivo"/>
              </a:defRPr>
            </a:lvl4pPr>
            <a:lvl5pPr lvl="4" algn="ctr">
              <a:lnSpc>
                <a:spcPct val="115000"/>
              </a:lnSpc>
              <a:spcBef>
                <a:spcPts val="0"/>
              </a:spcBef>
              <a:spcAft>
                <a:spcPts val="0"/>
              </a:spcAft>
              <a:buSzPts val="2600"/>
              <a:buFont typeface="Archivo"/>
              <a:buNone/>
              <a:defRPr b="1" sz="2600">
                <a:latin typeface="Archivo"/>
                <a:ea typeface="Archivo"/>
                <a:cs typeface="Archivo"/>
                <a:sym typeface="Archivo"/>
              </a:defRPr>
            </a:lvl5pPr>
            <a:lvl6pPr lvl="5" algn="ctr">
              <a:lnSpc>
                <a:spcPct val="115000"/>
              </a:lnSpc>
              <a:spcBef>
                <a:spcPts val="0"/>
              </a:spcBef>
              <a:spcAft>
                <a:spcPts val="0"/>
              </a:spcAft>
              <a:buSzPts val="2600"/>
              <a:buFont typeface="Archivo"/>
              <a:buNone/>
              <a:defRPr b="1" sz="2600">
                <a:latin typeface="Archivo"/>
                <a:ea typeface="Archivo"/>
                <a:cs typeface="Archivo"/>
                <a:sym typeface="Archivo"/>
              </a:defRPr>
            </a:lvl6pPr>
            <a:lvl7pPr lvl="6" algn="ctr">
              <a:lnSpc>
                <a:spcPct val="115000"/>
              </a:lnSpc>
              <a:spcBef>
                <a:spcPts val="0"/>
              </a:spcBef>
              <a:spcAft>
                <a:spcPts val="0"/>
              </a:spcAft>
              <a:buSzPts val="2600"/>
              <a:buFont typeface="Archivo"/>
              <a:buNone/>
              <a:defRPr b="1" sz="2600">
                <a:latin typeface="Archivo"/>
                <a:ea typeface="Archivo"/>
                <a:cs typeface="Archivo"/>
                <a:sym typeface="Archivo"/>
              </a:defRPr>
            </a:lvl7pPr>
            <a:lvl8pPr lvl="7" algn="ctr">
              <a:lnSpc>
                <a:spcPct val="115000"/>
              </a:lnSpc>
              <a:spcBef>
                <a:spcPts val="0"/>
              </a:spcBef>
              <a:spcAft>
                <a:spcPts val="0"/>
              </a:spcAft>
              <a:buSzPts val="2600"/>
              <a:buFont typeface="Archivo"/>
              <a:buNone/>
              <a:defRPr b="1" sz="2600">
                <a:latin typeface="Archivo"/>
                <a:ea typeface="Archivo"/>
                <a:cs typeface="Archivo"/>
                <a:sym typeface="Archivo"/>
              </a:defRPr>
            </a:lvl8pPr>
            <a:lvl9pPr lvl="8" algn="ctr">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grpSp>
        <p:nvGrpSpPr>
          <p:cNvPr id="4746" name="Google Shape;4746;p97"/>
          <p:cNvGrpSpPr/>
          <p:nvPr/>
        </p:nvGrpSpPr>
        <p:grpSpPr>
          <a:xfrm>
            <a:off x="-151973" y="-461074"/>
            <a:ext cx="9625866" cy="5844448"/>
            <a:chOff x="-151973" y="-461074"/>
            <a:chExt cx="9625866" cy="5844448"/>
          </a:xfrm>
        </p:grpSpPr>
        <p:grpSp>
          <p:nvGrpSpPr>
            <p:cNvPr id="4747" name="Google Shape;4747;p97"/>
            <p:cNvGrpSpPr/>
            <p:nvPr/>
          </p:nvGrpSpPr>
          <p:grpSpPr>
            <a:xfrm rot="5400000">
              <a:off x="1156950" y="-1769997"/>
              <a:ext cx="1596342" cy="4214189"/>
              <a:chOff x="-206225" y="1111253"/>
              <a:chExt cx="1596342" cy="4214189"/>
            </a:xfrm>
          </p:grpSpPr>
          <p:sp>
            <p:nvSpPr>
              <p:cNvPr id="4748" name="Google Shape;4748;p97"/>
              <p:cNvSpPr/>
              <p:nvPr/>
            </p:nvSpPr>
            <p:spPr>
              <a:xfrm rot="-5400000">
                <a:off x="509098" y="3907531"/>
                <a:ext cx="312916" cy="27103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97"/>
              <p:cNvSpPr/>
              <p:nvPr/>
            </p:nvSpPr>
            <p:spPr>
              <a:xfrm rot="-5400000">
                <a:off x="509090" y="4418819"/>
                <a:ext cx="312933" cy="27103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97"/>
              <p:cNvSpPr/>
              <p:nvPr/>
            </p:nvSpPr>
            <p:spPr>
              <a:xfrm rot="-5400000">
                <a:off x="890093" y="4915793"/>
                <a:ext cx="192251" cy="166745"/>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97"/>
              <p:cNvSpPr/>
              <p:nvPr/>
            </p:nvSpPr>
            <p:spPr>
              <a:xfrm rot="-5400000">
                <a:off x="527393" y="2616568"/>
                <a:ext cx="125829" cy="10938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97"/>
              <p:cNvSpPr/>
              <p:nvPr/>
            </p:nvSpPr>
            <p:spPr>
              <a:xfrm rot="-5400000">
                <a:off x="526915" y="1119924"/>
                <a:ext cx="126812" cy="109469"/>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97"/>
              <p:cNvSpPr/>
              <p:nvPr/>
            </p:nvSpPr>
            <p:spPr>
              <a:xfrm rot="-5400000">
                <a:off x="81055" y="1560616"/>
                <a:ext cx="126829" cy="10948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97"/>
              <p:cNvSpPr/>
              <p:nvPr/>
            </p:nvSpPr>
            <p:spPr>
              <a:xfrm rot="-5400000">
                <a:off x="148121" y="4322728"/>
                <a:ext cx="192251" cy="166663"/>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97"/>
              <p:cNvSpPr/>
              <p:nvPr/>
            </p:nvSpPr>
            <p:spPr>
              <a:xfrm rot="-5400000">
                <a:off x="169496" y="2232008"/>
                <a:ext cx="193317" cy="166663"/>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97"/>
              <p:cNvSpPr/>
              <p:nvPr/>
            </p:nvSpPr>
            <p:spPr>
              <a:xfrm rot="-5400000">
                <a:off x="417550" y="4845770"/>
                <a:ext cx="193333" cy="166646"/>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7" name="Google Shape;4757;p97"/>
              <p:cNvSpPr/>
              <p:nvPr/>
            </p:nvSpPr>
            <p:spPr>
              <a:xfrm rot="-5400000">
                <a:off x="48332" y="4723592"/>
                <a:ext cx="192251" cy="166646"/>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97"/>
              <p:cNvSpPr/>
              <p:nvPr/>
            </p:nvSpPr>
            <p:spPr>
              <a:xfrm rot="-5400000">
                <a:off x="457375" y="1871494"/>
                <a:ext cx="192268" cy="166728"/>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97"/>
              <p:cNvSpPr/>
              <p:nvPr/>
            </p:nvSpPr>
            <p:spPr>
              <a:xfrm rot="-5400000">
                <a:off x="67336" y="2629290"/>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97"/>
              <p:cNvSpPr/>
              <p:nvPr/>
            </p:nvSpPr>
            <p:spPr>
              <a:xfrm rot="-5400000">
                <a:off x="-227699" y="3652415"/>
                <a:ext cx="312916" cy="26996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1" name="Google Shape;4761;p97"/>
              <p:cNvSpPr/>
              <p:nvPr/>
            </p:nvSpPr>
            <p:spPr>
              <a:xfrm rot="-5400000">
                <a:off x="1098134" y="4720526"/>
                <a:ext cx="312916" cy="271050"/>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97"/>
              <p:cNvSpPr/>
              <p:nvPr/>
            </p:nvSpPr>
            <p:spPr>
              <a:xfrm rot="-5400000">
                <a:off x="361839" y="3651883"/>
                <a:ext cx="312916" cy="27103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3" name="Google Shape;4763;p97"/>
              <p:cNvSpPr/>
              <p:nvPr/>
            </p:nvSpPr>
            <p:spPr>
              <a:xfrm rot="-5400000">
                <a:off x="67336" y="3140586"/>
                <a:ext cx="312916" cy="27103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97"/>
              <p:cNvSpPr/>
              <p:nvPr/>
            </p:nvSpPr>
            <p:spPr>
              <a:xfrm rot="-5400000">
                <a:off x="-80456" y="3908064"/>
                <a:ext cx="312916" cy="26996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5" name="Google Shape;4765;p97"/>
              <p:cNvSpPr/>
              <p:nvPr/>
            </p:nvSpPr>
            <p:spPr>
              <a:xfrm rot="-5400000">
                <a:off x="214596" y="3907531"/>
                <a:ext cx="312916" cy="27103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6" name="Google Shape;4766;p97"/>
              <p:cNvSpPr/>
              <p:nvPr/>
            </p:nvSpPr>
            <p:spPr>
              <a:xfrm rot="-5400000">
                <a:off x="-80456" y="3396767"/>
                <a:ext cx="312916" cy="26996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7" name="Google Shape;4767;p97"/>
              <p:cNvSpPr/>
              <p:nvPr/>
            </p:nvSpPr>
            <p:spPr>
              <a:xfrm rot="-5400000">
                <a:off x="178283" y="4611058"/>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8" name="Google Shape;4768;p97"/>
              <p:cNvSpPr/>
              <p:nvPr/>
            </p:nvSpPr>
            <p:spPr>
              <a:xfrm rot="-5400000">
                <a:off x="233899" y="5033458"/>
                <a:ext cx="312933" cy="27103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9" name="Google Shape;4769;p97"/>
              <p:cNvSpPr/>
              <p:nvPr/>
            </p:nvSpPr>
            <p:spPr>
              <a:xfrm rot="-5400000">
                <a:off x="803601" y="4418811"/>
                <a:ext cx="312933" cy="271050"/>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97"/>
              <p:cNvSpPr/>
              <p:nvPr/>
            </p:nvSpPr>
            <p:spPr>
              <a:xfrm rot="-5400000">
                <a:off x="361839" y="3140586"/>
                <a:ext cx="312916" cy="27103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1" name="Google Shape;4771;p97"/>
              <p:cNvSpPr/>
              <p:nvPr/>
            </p:nvSpPr>
            <p:spPr>
              <a:xfrm rot="-5400000">
                <a:off x="214596" y="2884938"/>
                <a:ext cx="312916" cy="27103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2" name="Google Shape;4772;p97"/>
              <p:cNvSpPr/>
              <p:nvPr/>
            </p:nvSpPr>
            <p:spPr>
              <a:xfrm rot="-5400000">
                <a:off x="214596" y="3396234"/>
                <a:ext cx="312916" cy="27103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3" name="Google Shape;4773;p97"/>
              <p:cNvSpPr/>
              <p:nvPr/>
            </p:nvSpPr>
            <p:spPr>
              <a:xfrm rot="-5400000">
                <a:off x="-227699" y="3141119"/>
                <a:ext cx="312916" cy="26996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4" name="Google Shape;4774;p97"/>
            <p:cNvGrpSpPr/>
            <p:nvPr/>
          </p:nvGrpSpPr>
          <p:grpSpPr>
            <a:xfrm rot="10799304">
              <a:off x="7570144" y="4514075"/>
              <a:ext cx="1903748" cy="869106"/>
              <a:chOff x="1717200" y="1713050"/>
              <a:chExt cx="3856083" cy="1760750"/>
            </a:xfrm>
          </p:grpSpPr>
          <p:sp>
            <p:nvSpPr>
              <p:cNvPr id="4775" name="Google Shape;4775;p97"/>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97"/>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97"/>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8" name="Google Shape;4778;p97"/>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9" name="Google Shape;4779;p97"/>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97"/>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1" name="Google Shape;4781;p97"/>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2" name="Google Shape;4782;p97"/>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3" name="Google Shape;4783;p97"/>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4" name="Google Shape;4784;p97"/>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5" name="Google Shape;4785;p97"/>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6" name="Google Shape;4786;p97"/>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7" name="Google Shape;4787;p97"/>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8" name="Google Shape;4788;p97"/>
              <p:cNvSpPr/>
              <p:nvPr/>
            </p:nvSpPr>
            <p:spPr>
              <a:xfrm>
                <a:off x="4535195" y="2424561"/>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97"/>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790" name="Google Shape;4790;p97"/>
          <p:cNvPicPr preferRelativeResize="0"/>
          <p:nvPr/>
        </p:nvPicPr>
        <p:blipFill rotWithShape="1">
          <a:blip r:embed="rId2">
            <a:alphaModFix/>
          </a:blip>
          <a:srcRect b="0" l="17380" r="18249" t="-2753"/>
          <a:stretch/>
        </p:blipFill>
        <p:spPr>
          <a:xfrm rot="-9825226">
            <a:off x="60460" y="400783"/>
            <a:ext cx="797131" cy="1238366"/>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4791" name="Shape 4791"/>
        <p:cNvGrpSpPr/>
        <p:nvPr/>
      </p:nvGrpSpPr>
      <p:grpSpPr>
        <a:xfrm>
          <a:off x="0" y="0"/>
          <a:ext cx="0" cy="0"/>
          <a:chOff x="0" y="0"/>
          <a:chExt cx="0" cy="0"/>
        </a:xfrm>
      </p:grpSpPr>
      <p:grpSp>
        <p:nvGrpSpPr>
          <p:cNvPr id="4792" name="Google Shape;4792;p98"/>
          <p:cNvGrpSpPr/>
          <p:nvPr/>
        </p:nvGrpSpPr>
        <p:grpSpPr>
          <a:xfrm>
            <a:off x="-145710" y="-63843"/>
            <a:ext cx="9397289" cy="5378361"/>
            <a:chOff x="-145710" y="-63843"/>
            <a:chExt cx="9397289" cy="5378361"/>
          </a:xfrm>
        </p:grpSpPr>
        <p:grpSp>
          <p:nvGrpSpPr>
            <p:cNvPr id="4793" name="Google Shape;4793;p98"/>
            <p:cNvGrpSpPr/>
            <p:nvPr/>
          </p:nvGrpSpPr>
          <p:grpSpPr>
            <a:xfrm>
              <a:off x="7770719" y="4394775"/>
              <a:ext cx="1480860" cy="919743"/>
              <a:chOff x="7770719" y="4394775"/>
              <a:chExt cx="1480860" cy="919743"/>
            </a:xfrm>
          </p:grpSpPr>
          <p:sp>
            <p:nvSpPr>
              <p:cNvPr id="4794" name="Google Shape;4794;p98"/>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98"/>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6" name="Google Shape;4796;p98"/>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7" name="Google Shape;4797;p98"/>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98"/>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98"/>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0" name="Google Shape;4800;p98"/>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98"/>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2" name="Google Shape;4802;p98"/>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3" name="Google Shape;4803;p98"/>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98"/>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5" name="Google Shape;4805;p98"/>
            <p:cNvGrpSpPr/>
            <p:nvPr/>
          </p:nvGrpSpPr>
          <p:grpSpPr>
            <a:xfrm>
              <a:off x="-145710" y="-63843"/>
              <a:ext cx="736979" cy="1206678"/>
              <a:chOff x="-145710" y="-63843"/>
              <a:chExt cx="736979" cy="1206678"/>
            </a:xfrm>
          </p:grpSpPr>
          <p:sp>
            <p:nvSpPr>
              <p:cNvPr id="4806" name="Google Shape;4806;p98"/>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98"/>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98"/>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98"/>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98"/>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1" name="Google Shape;4811;p98"/>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2" name="Google Shape;4812;p98"/>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98"/>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98"/>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815" name="Google Shape;4815;p98"/>
          <p:cNvPicPr preferRelativeResize="0"/>
          <p:nvPr/>
        </p:nvPicPr>
        <p:blipFill rotWithShape="1">
          <a:blip r:embed="rId2">
            <a:alphaModFix/>
          </a:blip>
          <a:srcRect b="17294" l="0" r="0" t="12371"/>
          <a:stretch/>
        </p:blipFill>
        <p:spPr>
          <a:xfrm rot="-7019515">
            <a:off x="7853402" y="4503469"/>
            <a:ext cx="2510626" cy="1765787"/>
          </a:xfrm>
          <a:prstGeom prst="rect">
            <a:avLst/>
          </a:prstGeom>
          <a:noFill/>
          <a:ln>
            <a:noFill/>
          </a:ln>
        </p:spPr>
      </p:pic>
      <p:sp>
        <p:nvSpPr>
          <p:cNvPr id="4816" name="Google Shape;4816;p9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817" name="Google Shape;4817;p98"/>
          <p:cNvSpPr txBox="1"/>
          <p:nvPr>
            <p:ph idx="1" type="subTitle"/>
          </p:nvPr>
        </p:nvSpPr>
        <p:spPr>
          <a:xfrm>
            <a:off x="896975" y="1499418"/>
            <a:ext cx="7412400" cy="530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4818" name="Google Shape;4818;p98"/>
          <p:cNvSpPr txBox="1"/>
          <p:nvPr>
            <p:ph idx="2" type="subTitle"/>
          </p:nvPr>
        </p:nvSpPr>
        <p:spPr>
          <a:xfrm>
            <a:off x="896975" y="2708396"/>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4819" name="Google Shape;4819;p98"/>
          <p:cNvSpPr txBox="1"/>
          <p:nvPr>
            <p:ph idx="3" type="subTitle"/>
          </p:nvPr>
        </p:nvSpPr>
        <p:spPr>
          <a:xfrm>
            <a:off x="896975" y="3914675"/>
            <a:ext cx="7412400" cy="527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4820" name="Google Shape;4820;p98"/>
          <p:cNvSpPr txBox="1"/>
          <p:nvPr>
            <p:ph idx="4" type="subTitle"/>
          </p:nvPr>
        </p:nvSpPr>
        <p:spPr>
          <a:xfrm>
            <a:off x="896975" y="1256200"/>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821" name="Google Shape;4821;p98"/>
          <p:cNvSpPr txBox="1"/>
          <p:nvPr>
            <p:ph idx="5" type="subTitle"/>
          </p:nvPr>
        </p:nvSpPr>
        <p:spPr>
          <a:xfrm>
            <a:off x="896975" y="2456738"/>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822" name="Google Shape;4822;p98"/>
          <p:cNvSpPr txBox="1"/>
          <p:nvPr>
            <p:ph idx="6" type="subTitle"/>
          </p:nvPr>
        </p:nvSpPr>
        <p:spPr>
          <a:xfrm>
            <a:off x="896975" y="3657275"/>
            <a:ext cx="7412400" cy="4041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400"/>
              <a:buFont typeface="Archivo"/>
              <a:buNone/>
              <a:defRPr b="1" sz="2400">
                <a:latin typeface="Archivo"/>
                <a:ea typeface="Archivo"/>
                <a:cs typeface="Archivo"/>
                <a:sym typeface="Archivo"/>
              </a:defRPr>
            </a:lvl2pPr>
            <a:lvl3pPr lvl="2">
              <a:lnSpc>
                <a:spcPct val="115000"/>
              </a:lnSpc>
              <a:spcBef>
                <a:spcPts val="0"/>
              </a:spcBef>
              <a:spcAft>
                <a:spcPts val="0"/>
              </a:spcAft>
              <a:buSzPts val="2400"/>
              <a:buFont typeface="Archivo"/>
              <a:buNone/>
              <a:defRPr b="1" sz="2400">
                <a:latin typeface="Archivo"/>
                <a:ea typeface="Archivo"/>
                <a:cs typeface="Archivo"/>
                <a:sym typeface="Archivo"/>
              </a:defRPr>
            </a:lvl3pPr>
            <a:lvl4pPr lvl="3">
              <a:lnSpc>
                <a:spcPct val="115000"/>
              </a:lnSpc>
              <a:spcBef>
                <a:spcPts val="0"/>
              </a:spcBef>
              <a:spcAft>
                <a:spcPts val="0"/>
              </a:spcAft>
              <a:buSzPts val="2400"/>
              <a:buFont typeface="Archivo"/>
              <a:buNone/>
              <a:defRPr b="1" sz="2400">
                <a:latin typeface="Archivo"/>
                <a:ea typeface="Archivo"/>
                <a:cs typeface="Archivo"/>
                <a:sym typeface="Archivo"/>
              </a:defRPr>
            </a:lvl4pPr>
            <a:lvl5pPr lvl="4">
              <a:lnSpc>
                <a:spcPct val="115000"/>
              </a:lnSpc>
              <a:spcBef>
                <a:spcPts val="0"/>
              </a:spcBef>
              <a:spcAft>
                <a:spcPts val="0"/>
              </a:spcAft>
              <a:buSzPts val="2400"/>
              <a:buFont typeface="Archivo"/>
              <a:buNone/>
              <a:defRPr b="1" sz="2400">
                <a:latin typeface="Archivo"/>
                <a:ea typeface="Archivo"/>
                <a:cs typeface="Archivo"/>
                <a:sym typeface="Archivo"/>
              </a:defRPr>
            </a:lvl5pPr>
            <a:lvl6pPr lvl="5">
              <a:lnSpc>
                <a:spcPct val="115000"/>
              </a:lnSpc>
              <a:spcBef>
                <a:spcPts val="0"/>
              </a:spcBef>
              <a:spcAft>
                <a:spcPts val="0"/>
              </a:spcAft>
              <a:buSzPts val="2400"/>
              <a:buFont typeface="Archivo"/>
              <a:buNone/>
              <a:defRPr b="1" sz="2400">
                <a:latin typeface="Archivo"/>
                <a:ea typeface="Archivo"/>
                <a:cs typeface="Archivo"/>
                <a:sym typeface="Archivo"/>
              </a:defRPr>
            </a:lvl6pPr>
            <a:lvl7pPr lvl="6">
              <a:lnSpc>
                <a:spcPct val="115000"/>
              </a:lnSpc>
              <a:spcBef>
                <a:spcPts val="0"/>
              </a:spcBef>
              <a:spcAft>
                <a:spcPts val="0"/>
              </a:spcAft>
              <a:buSzPts val="2400"/>
              <a:buFont typeface="Archivo"/>
              <a:buNone/>
              <a:defRPr b="1" sz="2400">
                <a:latin typeface="Archivo"/>
                <a:ea typeface="Archivo"/>
                <a:cs typeface="Archivo"/>
                <a:sym typeface="Archivo"/>
              </a:defRPr>
            </a:lvl7pPr>
            <a:lvl8pPr lvl="7">
              <a:lnSpc>
                <a:spcPct val="115000"/>
              </a:lnSpc>
              <a:spcBef>
                <a:spcPts val="0"/>
              </a:spcBef>
              <a:spcAft>
                <a:spcPts val="0"/>
              </a:spcAft>
              <a:buSzPts val="2400"/>
              <a:buFont typeface="Archivo"/>
              <a:buNone/>
              <a:defRPr b="1" sz="2400">
                <a:latin typeface="Archivo"/>
                <a:ea typeface="Archivo"/>
                <a:cs typeface="Archivo"/>
                <a:sym typeface="Archivo"/>
              </a:defRPr>
            </a:lvl8pPr>
            <a:lvl9pPr lvl="8">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_1">
    <p:spTree>
      <p:nvGrpSpPr>
        <p:cNvPr id="4823" name="Shape 4823"/>
        <p:cNvGrpSpPr/>
        <p:nvPr/>
      </p:nvGrpSpPr>
      <p:grpSpPr>
        <a:xfrm>
          <a:off x="0" y="0"/>
          <a:ext cx="0" cy="0"/>
          <a:chOff x="0" y="0"/>
          <a:chExt cx="0" cy="0"/>
        </a:xfrm>
      </p:grpSpPr>
      <p:grpSp>
        <p:nvGrpSpPr>
          <p:cNvPr id="4824" name="Google Shape;4824;p99"/>
          <p:cNvGrpSpPr/>
          <p:nvPr/>
        </p:nvGrpSpPr>
        <p:grpSpPr>
          <a:xfrm>
            <a:off x="-392406" y="-60036"/>
            <a:ext cx="9572695" cy="5441049"/>
            <a:chOff x="-392406" y="-60036"/>
            <a:chExt cx="9572695" cy="5441049"/>
          </a:xfrm>
        </p:grpSpPr>
        <p:grpSp>
          <p:nvGrpSpPr>
            <p:cNvPr id="4825" name="Google Shape;4825;p99"/>
            <p:cNvGrpSpPr/>
            <p:nvPr/>
          </p:nvGrpSpPr>
          <p:grpSpPr>
            <a:xfrm flipH="1" rot="10800000">
              <a:off x="-392406" y="3710081"/>
              <a:ext cx="2014870" cy="1670931"/>
              <a:chOff x="-324794" y="-154536"/>
              <a:chExt cx="2014870" cy="1670931"/>
            </a:xfrm>
          </p:grpSpPr>
          <p:sp>
            <p:nvSpPr>
              <p:cNvPr id="4826" name="Google Shape;4826;p99"/>
              <p:cNvSpPr/>
              <p:nvPr/>
            </p:nvSpPr>
            <p:spPr>
              <a:xfrm>
                <a:off x="410199" y="551047"/>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99"/>
              <p:cNvSpPr/>
              <p:nvPr/>
            </p:nvSpPr>
            <p:spPr>
              <a:xfrm>
                <a:off x="-79796" y="551047"/>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99"/>
              <p:cNvSpPr/>
              <p:nvPr/>
            </p:nvSpPr>
            <p:spPr>
              <a:xfrm>
                <a:off x="376870" y="65968"/>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99"/>
              <p:cNvSpPr/>
              <p:nvPr/>
            </p:nvSpPr>
            <p:spPr>
              <a:xfrm>
                <a:off x="165204" y="227730"/>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99"/>
              <p:cNvSpPr/>
              <p:nvPr/>
            </p:nvSpPr>
            <p:spPr>
              <a:xfrm>
                <a:off x="1462130" y="65985"/>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99"/>
              <p:cNvSpPr/>
              <p:nvPr/>
            </p:nvSpPr>
            <p:spPr>
              <a:xfrm>
                <a:off x="-208131" y="-147640"/>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99"/>
              <p:cNvSpPr/>
              <p:nvPr/>
            </p:nvSpPr>
            <p:spPr>
              <a:xfrm>
                <a:off x="655196" y="-154536"/>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99"/>
              <p:cNvSpPr/>
              <p:nvPr/>
            </p:nvSpPr>
            <p:spPr>
              <a:xfrm>
                <a:off x="165201" y="974400"/>
                <a:ext cx="299904" cy="259749"/>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99"/>
              <p:cNvSpPr/>
              <p:nvPr/>
            </p:nvSpPr>
            <p:spPr>
              <a:xfrm>
                <a:off x="655196" y="409924"/>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99"/>
              <p:cNvSpPr/>
              <p:nvPr/>
            </p:nvSpPr>
            <p:spPr>
              <a:xfrm>
                <a:off x="1145191" y="127694"/>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6" name="Google Shape;4836;p99"/>
              <p:cNvSpPr/>
              <p:nvPr/>
            </p:nvSpPr>
            <p:spPr>
              <a:xfrm>
                <a:off x="410199" y="268817"/>
                <a:ext cx="299888" cy="259749"/>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99"/>
              <p:cNvSpPr/>
              <p:nvPr/>
            </p:nvSpPr>
            <p:spPr>
              <a:xfrm>
                <a:off x="900194" y="-1342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99"/>
              <p:cNvSpPr/>
              <p:nvPr/>
            </p:nvSpPr>
            <p:spPr>
              <a:xfrm>
                <a:off x="165201" y="1256630"/>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99"/>
              <p:cNvSpPr/>
              <p:nvPr/>
            </p:nvSpPr>
            <p:spPr>
              <a:xfrm>
                <a:off x="-324794" y="1256630"/>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0" name="Google Shape;4840;p99"/>
              <p:cNvSpPr/>
              <p:nvPr/>
            </p:nvSpPr>
            <p:spPr>
              <a:xfrm>
                <a:off x="410199" y="1115523"/>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1" name="Google Shape;4841;p99"/>
              <p:cNvSpPr/>
              <p:nvPr/>
            </p:nvSpPr>
            <p:spPr>
              <a:xfrm>
                <a:off x="165201" y="692170"/>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2" name="Google Shape;4842;p99"/>
              <p:cNvSpPr/>
              <p:nvPr/>
            </p:nvSpPr>
            <p:spPr>
              <a:xfrm>
                <a:off x="-79796" y="83327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99"/>
              <p:cNvSpPr/>
              <p:nvPr/>
            </p:nvSpPr>
            <p:spPr>
              <a:xfrm>
                <a:off x="1390189" y="268817"/>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4" name="Google Shape;4844;p99"/>
              <p:cNvSpPr/>
              <p:nvPr/>
            </p:nvSpPr>
            <p:spPr>
              <a:xfrm>
                <a:off x="900194" y="268817"/>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5" name="Google Shape;4845;p99"/>
              <p:cNvSpPr/>
              <p:nvPr/>
            </p:nvSpPr>
            <p:spPr>
              <a:xfrm>
                <a:off x="1145191" y="-154536"/>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46" name="Google Shape;4846;p99"/>
            <p:cNvGrpSpPr/>
            <p:nvPr/>
          </p:nvGrpSpPr>
          <p:grpSpPr>
            <a:xfrm>
              <a:off x="8212943" y="-60036"/>
              <a:ext cx="967346" cy="1046239"/>
              <a:chOff x="8212943" y="-60036"/>
              <a:chExt cx="967346" cy="1046239"/>
            </a:xfrm>
          </p:grpSpPr>
          <p:sp>
            <p:nvSpPr>
              <p:cNvPr id="4847" name="Google Shape;4847;p99"/>
              <p:cNvSpPr/>
              <p:nvPr/>
            </p:nvSpPr>
            <p:spPr>
              <a:xfrm flipH="1">
                <a:off x="8587242" y="-60036"/>
                <a:ext cx="287385" cy="247941"/>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8" name="Google Shape;4848;p99"/>
              <p:cNvSpPr/>
              <p:nvPr/>
            </p:nvSpPr>
            <p:spPr>
              <a:xfrm flipH="1">
                <a:off x="9003724" y="833064"/>
                <a:ext cx="176565" cy="153139"/>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99"/>
              <p:cNvSpPr/>
              <p:nvPr/>
            </p:nvSpPr>
            <p:spPr>
              <a:xfrm flipH="1">
                <a:off x="8430768" y="131689"/>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99"/>
              <p:cNvSpPr/>
              <p:nvPr/>
            </p:nvSpPr>
            <p:spPr>
              <a:xfrm flipH="1">
                <a:off x="8822025" y="75212"/>
                <a:ext cx="287400" cy="247941"/>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1" name="Google Shape;4851;p99"/>
              <p:cNvSpPr/>
              <p:nvPr/>
            </p:nvSpPr>
            <p:spPr>
              <a:xfrm flipH="1">
                <a:off x="8587242" y="210445"/>
                <a:ext cx="287385" cy="247956"/>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99"/>
              <p:cNvSpPr/>
              <p:nvPr/>
            </p:nvSpPr>
            <p:spPr>
              <a:xfrm flipH="1">
                <a:off x="8822025" y="345694"/>
                <a:ext cx="287400" cy="247941"/>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3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3" name="Google Shape;4853;p99"/>
              <p:cNvSpPr/>
              <p:nvPr/>
            </p:nvSpPr>
            <p:spPr>
              <a:xfrm flipH="1">
                <a:off x="8212943" y="266914"/>
                <a:ext cx="156482" cy="13500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854" name="Google Shape;4854;p99"/>
          <p:cNvPicPr preferRelativeResize="0"/>
          <p:nvPr/>
        </p:nvPicPr>
        <p:blipFill rotWithShape="1">
          <a:blip r:embed="rId2">
            <a:alphaModFix/>
          </a:blip>
          <a:srcRect b="0" l="0" r="28652" t="0"/>
          <a:stretch/>
        </p:blipFill>
        <p:spPr>
          <a:xfrm flipH="1" rot="9353041">
            <a:off x="8419874" y="216328"/>
            <a:ext cx="622135" cy="871964"/>
          </a:xfrm>
          <a:prstGeom prst="rect">
            <a:avLst/>
          </a:prstGeom>
          <a:noFill/>
          <a:ln>
            <a:noFill/>
          </a:ln>
        </p:spPr>
      </p:pic>
      <p:sp>
        <p:nvSpPr>
          <p:cNvPr id="4855" name="Google Shape;4855;p9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856" name="Google Shape;4856;p99"/>
          <p:cNvSpPr txBox="1"/>
          <p:nvPr>
            <p:ph idx="1" type="subTitle"/>
          </p:nvPr>
        </p:nvSpPr>
        <p:spPr>
          <a:xfrm>
            <a:off x="71322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4857" name="Google Shape;4857;p99"/>
          <p:cNvSpPr txBox="1"/>
          <p:nvPr>
            <p:ph idx="2" type="subTitle"/>
          </p:nvPr>
        </p:nvSpPr>
        <p:spPr>
          <a:xfrm>
            <a:off x="3400950"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4858" name="Google Shape;4858;p99"/>
          <p:cNvSpPr txBox="1"/>
          <p:nvPr>
            <p:ph idx="3" type="subTitle"/>
          </p:nvPr>
        </p:nvSpPr>
        <p:spPr>
          <a:xfrm>
            <a:off x="6088675" y="2636200"/>
            <a:ext cx="2335200" cy="142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nSpc>
                <a:spcPct val="115000"/>
              </a:lnSpc>
              <a:spcBef>
                <a:spcPts val="0"/>
              </a:spcBef>
              <a:spcAft>
                <a:spcPts val="0"/>
              </a:spcAft>
              <a:buSzPts val="1400"/>
              <a:buNone/>
              <a:defRPr/>
            </a:lvl2pPr>
            <a:lvl3pPr lvl="2">
              <a:lnSpc>
                <a:spcPct val="115000"/>
              </a:lnSpc>
              <a:spcBef>
                <a:spcPts val="0"/>
              </a:spcBef>
              <a:spcAft>
                <a:spcPts val="0"/>
              </a:spcAft>
              <a:buSzPts val="1400"/>
              <a:buNone/>
              <a:defRPr/>
            </a:lvl3pPr>
            <a:lvl4pPr lvl="3">
              <a:lnSpc>
                <a:spcPct val="115000"/>
              </a:lnSpc>
              <a:spcBef>
                <a:spcPts val="0"/>
              </a:spcBef>
              <a:spcAft>
                <a:spcPts val="0"/>
              </a:spcAft>
              <a:buSzPts val="1400"/>
              <a:buNone/>
              <a:defRPr/>
            </a:lvl4pPr>
            <a:lvl5pPr lvl="4">
              <a:lnSpc>
                <a:spcPct val="115000"/>
              </a:lnSpc>
              <a:spcBef>
                <a:spcPts val="0"/>
              </a:spcBef>
              <a:spcAft>
                <a:spcPts val="0"/>
              </a:spcAft>
              <a:buSzPts val="1400"/>
              <a:buNone/>
              <a:defRPr/>
            </a:lvl5pPr>
            <a:lvl6pPr lvl="5">
              <a:lnSpc>
                <a:spcPct val="115000"/>
              </a:lnSpc>
              <a:spcBef>
                <a:spcPts val="0"/>
              </a:spcBef>
              <a:spcAft>
                <a:spcPts val="0"/>
              </a:spcAft>
              <a:buSzPts val="1400"/>
              <a:buNone/>
              <a:defRPr/>
            </a:lvl6pPr>
            <a:lvl7pPr lvl="6">
              <a:lnSpc>
                <a:spcPct val="115000"/>
              </a:lnSpc>
              <a:spcBef>
                <a:spcPts val="0"/>
              </a:spcBef>
              <a:spcAft>
                <a:spcPts val="0"/>
              </a:spcAft>
              <a:buSzPts val="1400"/>
              <a:buNone/>
              <a:defRPr/>
            </a:lvl7pPr>
            <a:lvl8pPr lvl="7">
              <a:lnSpc>
                <a:spcPct val="115000"/>
              </a:lnSpc>
              <a:spcBef>
                <a:spcPts val="0"/>
              </a:spcBef>
              <a:spcAft>
                <a:spcPts val="0"/>
              </a:spcAft>
              <a:buSzPts val="1400"/>
              <a:buNone/>
              <a:defRPr/>
            </a:lvl8pPr>
            <a:lvl9pPr lvl="8">
              <a:lnSpc>
                <a:spcPct val="115000"/>
              </a:lnSpc>
              <a:spcBef>
                <a:spcPts val="0"/>
              </a:spcBef>
              <a:spcAft>
                <a:spcPts val="0"/>
              </a:spcAft>
              <a:buSzPts val="1400"/>
              <a:buNone/>
              <a:defRPr/>
            </a:lvl9pPr>
          </a:lstStyle>
          <a:p/>
        </p:txBody>
      </p:sp>
      <p:sp>
        <p:nvSpPr>
          <p:cNvPr id="4859" name="Google Shape;4859;p99"/>
          <p:cNvSpPr txBox="1"/>
          <p:nvPr>
            <p:ph idx="4" type="subTitle"/>
          </p:nvPr>
        </p:nvSpPr>
        <p:spPr>
          <a:xfrm>
            <a:off x="71322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4860" name="Google Shape;4860;p99"/>
          <p:cNvSpPr txBox="1"/>
          <p:nvPr>
            <p:ph idx="5" type="subTitle"/>
          </p:nvPr>
        </p:nvSpPr>
        <p:spPr>
          <a:xfrm>
            <a:off x="3477150"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
        <p:nvSpPr>
          <p:cNvPr id="4861" name="Google Shape;4861;p99"/>
          <p:cNvSpPr txBox="1"/>
          <p:nvPr>
            <p:ph idx="6" type="subTitle"/>
          </p:nvPr>
        </p:nvSpPr>
        <p:spPr>
          <a:xfrm>
            <a:off x="6241075" y="1980100"/>
            <a:ext cx="2189700" cy="427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2600"/>
              <a:buFont typeface="Archivo"/>
              <a:buNone/>
              <a:defRPr b="1" sz="2600">
                <a:latin typeface="Archivo"/>
                <a:ea typeface="Archivo"/>
                <a:cs typeface="Archivo"/>
                <a:sym typeface="Archivo"/>
              </a:defRPr>
            </a:lvl2pPr>
            <a:lvl3pPr lvl="2">
              <a:lnSpc>
                <a:spcPct val="115000"/>
              </a:lnSpc>
              <a:spcBef>
                <a:spcPts val="0"/>
              </a:spcBef>
              <a:spcAft>
                <a:spcPts val="0"/>
              </a:spcAft>
              <a:buSzPts val="2600"/>
              <a:buFont typeface="Archivo"/>
              <a:buNone/>
              <a:defRPr b="1" sz="2600">
                <a:latin typeface="Archivo"/>
                <a:ea typeface="Archivo"/>
                <a:cs typeface="Archivo"/>
                <a:sym typeface="Archivo"/>
              </a:defRPr>
            </a:lvl3pPr>
            <a:lvl4pPr lvl="3">
              <a:lnSpc>
                <a:spcPct val="115000"/>
              </a:lnSpc>
              <a:spcBef>
                <a:spcPts val="0"/>
              </a:spcBef>
              <a:spcAft>
                <a:spcPts val="0"/>
              </a:spcAft>
              <a:buSzPts val="2600"/>
              <a:buFont typeface="Archivo"/>
              <a:buNone/>
              <a:defRPr b="1" sz="2600">
                <a:latin typeface="Archivo"/>
                <a:ea typeface="Archivo"/>
                <a:cs typeface="Archivo"/>
                <a:sym typeface="Archivo"/>
              </a:defRPr>
            </a:lvl4pPr>
            <a:lvl5pPr lvl="4">
              <a:lnSpc>
                <a:spcPct val="115000"/>
              </a:lnSpc>
              <a:spcBef>
                <a:spcPts val="0"/>
              </a:spcBef>
              <a:spcAft>
                <a:spcPts val="0"/>
              </a:spcAft>
              <a:buSzPts val="2600"/>
              <a:buFont typeface="Archivo"/>
              <a:buNone/>
              <a:defRPr b="1" sz="2600">
                <a:latin typeface="Archivo"/>
                <a:ea typeface="Archivo"/>
                <a:cs typeface="Archivo"/>
                <a:sym typeface="Archivo"/>
              </a:defRPr>
            </a:lvl5pPr>
            <a:lvl6pPr lvl="5">
              <a:lnSpc>
                <a:spcPct val="115000"/>
              </a:lnSpc>
              <a:spcBef>
                <a:spcPts val="0"/>
              </a:spcBef>
              <a:spcAft>
                <a:spcPts val="0"/>
              </a:spcAft>
              <a:buSzPts val="2600"/>
              <a:buFont typeface="Archivo"/>
              <a:buNone/>
              <a:defRPr b="1" sz="2600">
                <a:latin typeface="Archivo"/>
                <a:ea typeface="Archivo"/>
                <a:cs typeface="Archivo"/>
                <a:sym typeface="Archivo"/>
              </a:defRPr>
            </a:lvl6pPr>
            <a:lvl7pPr lvl="6">
              <a:lnSpc>
                <a:spcPct val="115000"/>
              </a:lnSpc>
              <a:spcBef>
                <a:spcPts val="0"/>
              </a:spcBef>
              <a:spcAft>
                <a:spcPts val="0"/>
              </a:spcAft>
              <a:buSzPts val="2600"/>
              <a:buFont typeface="Archivo"/>
              <a:buNone/>
              <a:defRPr b="1" sz="2600">
                <a:latin typeface="Archivo"/>
                <a:ea typeface="Archivo"/>
                <a:cs typeface="Archivo"/>
                <a:sym typeface="Archivo"/>
              </a:defRPr>
            </a:lvl7pPr>
            <a:lvl8pPr lvl="7">
              <a:lnSpc>
                <a:spcPct val="115000"/>
              </a:lnSpc>
              <a:spcBef>
                <a:spcPts val="0"/>
              </a:spcBef>
              <a:spcAft>
                <a:spcPts val="0"/>
              </a:spcAft>
              <a:buSzPts val="2600"/>
              <a:buFont typeface="Archivo"/>
              <a:buNone/>
              <a:defRPr b="1" sz="2600">
                <a:latin typeface="Archivo"/>
                <a:ea typeface="Archivo"/>
                <a:cs typeface="Archivo"/>
                <a:sym typeface="Archivo"/>
              </a:defRPr>
            </a:lvl8pPr>
            <a:lvl9pPr lvl="8">
              <a:lnSpc>
                <a:spcPct val="115000"/>
              </a:lnSpc>
              <a:spcBef>
                <a:spcPts val="0"/>
              </a:spcBef>
              <a:spcAft>
                <a:spcPts val="0"/>
              </a:spcAft>
              <a:buSzPts val="2600"/>
              <a:buFont typeface="Archivo"/>
              <a:buNone/>
              <a:defRPr b="1" sz="2600">
                <a:latin typeface="Archivo"/>
                <a:ea typeface="Archivo"/>
                <a:cs typeface="Archivo"/>
                <a:sym typeface="Archivo"/>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4862" name="Shape 4862"/>
        <p:cNvGrpSpPr/>
        <p:nvPr/>
      </p:nvGrpSpPr>
      <p:grpSpPr>
        <a:xfrm>
          <a:off x="0" y="0"/>
          <a:ext cx="0" cy="0"/>
          <a:chOff x="0" y="0"/>
          <a:chExt cx="0" cy="0"/>
        </a:xfrm>
      </p:grpSpPr>
      <p:grpSp>
        <p:nvGrpSpPr>
          <p:cNvPr id="4863" name="Google Shape;4863;p100"/>
          <p:cNvGrpSpPr/>
          <p:nvPr/>
        </p:nvGrpSpPr>
        <p:grpSpPr>
          <a:xfrm>
            <a:off x="-456006" y="-89919"/>
            <a:ext cx="9860098" cy="4769840"/>
            <a:chOff x="-456006" y="-89919"/>
            <a:chExt cx="9860098" cy="4769840"/>
          </a:xfrm>
        </p:grpSpPr>
        <p:grpSp>
          <p:nvGrpSpPr>
            <p:cNvPr id="4864" name="Google Shape;4864;p100"/>
            <p:cNvGrpSpPr/>
            <p:nvPr/>
          </p:nvGrpSpPr>
          <p:grpSpPr>
            <a:xfrm>
              <a:off x="8414533" y="-89919"/>
              <a:ext cx="989559" cy="1934712"/>
              <a:chOff x="8414533" y="-159619"/>
              <a:chExt cx="989559" cy="1934712"/>
            </a:xfrm>
          </p:grpSpPr>
          <p:sp>
            <p:nvSpPr>
              <p:cNvPr id="4865" name="Google Shape;4865;p100"/>
              <p:cNvSpPr/>
              <p:nvPr/>
            </p:nvSpPr>
            <p:spPr>
              <a:xfrm rot="-5400000">
                <a:off x="9072641" y="1035926"/>
                <a:ext cx="287958" cy="24937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100"/>
              <p:cNvSpPr/>
              <p:nvPr/>
            </p:nvSpPr>
            <p:spPr>
              <a:xfrm rot="-5400000">
                <a:off x="8920234" y="1506419"/>
                <a:ext cx="287973" cy="24937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100"/>
              <p:cNvSpPr/>
              <p:nvPr/>
            </p:nvSpPr>
            <p:spPr>
              <a:xfrm rot="-5400000">
                <a:off x="9238931" y="117713"/>
                <a:ext cx="176917" cy="15340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8" name="Google Shape;4868;p100"/>
              <p:cNvSpPr/>
              <p:nvPr/>
            </p:nvSpPr>
            <p:spPr>
              <a:xfrm rot="-5400000">
                <a:off x="8666198" y="-140327"/>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9" name="Google Shape;4869;p100"/>
              <p:cNvSpPr/>
              <p:nvPr/>
            </p:nvSpPr>
            <p:spPr>
              <a:xfrm rot="-5400000">
                <a:off x="8937155" y="800675"/>
                <a:ext cx="287958" cy="24937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100"/>
              <p:cNvSpPr/>
              <p:nvPr/>
            </p:nvSpPr>
            <p:spPr>
              <a:xfrm rot="-5400000">
                <a:off x="8666198" y="330174"/>
                <a:ext cx="287958" cy="249374"/>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100"/>
              <p:cNvSpPr/>
              <p:nvPr/>
            </p:nvSpPr>
            <p:spPr>
              <a:xfrm rot="-5400000">
                <a:off x="8801684" y="1035926"/>
                <a:ext cx="287958" cy="24937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100"/>
              <p:cNvSpPr/>
              <p:nvPr/>
            </p:nvSpPr>
            <p:spPr>
              <a:xfrm rot="-5400000">
                <a:off x="8530222" y="565915"/>
                <a:ext cx="287958" cy="248394"/>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100"/>
              <p:cNvSpPr/>
              <p:nvPr/>
            </p:nvSpPr>
            <p:spPr>
              <a:xfrm rot="-5400000">
                <a:off x="8937155" y="330174"/>
                <a:ext cx="287958" cy="249374"/>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4" name="Google Shape;4874;p100"/>
              <p:cNvSpPr/>
              <p:nvPr/>
            </p:nvSpPr>
            <p:spPr>
              <a:xfrm rot="-5400000">
                <a:off x="8801684" y="94923"/>
                <a:ext cx="287958" cy="249374"/>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5" name="Google Shape;4875;p100"/>
              <p:cNvSpPr/>
              <p:nvPr/>
            </p:nvSpPr>
            <p:spPr>
              <a:xfrm rot="-5400000">
                <a:off x="8801684" y="565425"/>
                <a:ext cx="287958" cy="24937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100"/>
              <p:cNvSpPr/>
              <p:nvPr/>
            </p:nvSpPr>
            <p:spPr>
              <a:xfrm rot="-5400000">
                <a:off x="8394751" y="330664"/>
                <a:ext cx="287958" cy="248394"/>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77" name="Google Shape;4877;p100"/>
            <p:cNvGrpSpPr/>
            <p:nvPr/>
          </p:nvGrpSpPr>
          <p:grpSpPr>
            <a:xfrm>
              <a:off x="-456006" y="1844795"/>
              <a:ext cx="1062260" cy="2835126"/>
              <a:chOff x="-456006" y="1844795"/>
              <a:chExt cx="1062260" cy="2835126"/>
            </a:xfrm>
          </p:grpSpPr>
          <p:grpSp>
            <p:nvGrpSpPr>
              <p:cNvPr id="4878" name="Google Shape;4878;p100"/>
              <p:cNvGrpSpPr/>
              <p:nvPr/>
            </p:nvGrpSpPr>
            <p:grpSpPr>
              <a:xfrm rot="-5400000">
                <a:off x="-1088256" y="2477045"/>
                <a:ext cx="2326761" cy="1062260"/>
                <a:chOff x="1717200" y="1713050"/>
                <a:chExt cx="3856083" cy="1760750"/>
              </a:xfrm>
            </p:grpSpPr>
            <p:sp>
              <p:nvSpPr>
                <p:cNvPr id="4879" name="Google Shape;4879;p100"/>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0" name="Google Shape;4880;p100"/>
                <p:cNvSpPr/>
                <p:nvPr/>
              </p:nvSpPr>
              <p:spPr>
                <a:xfrm>
                  <a:off x="5096033" y="2800776"/>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100"/>
                <p:cNvSpPr/>
                <p:nvPr/>
              </p:nvSpPr>
              <p:spPr>
                <a:xfrm>
                  <a:off x="4057943" y="2725201"/>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100"/>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100"/>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100"/>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100"/>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6" name="Google Shape;4886;p100"/>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7" name="Google Shape;4887;p100"/>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100"/>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100"/>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100"/>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100"/>
                <p:cNvSpPr/>
                <p:nvPr/>
              </p:nvSpPr>
              <p:spPr>
                <a:xfrm>
                  <a:off x="2107034" y="2386713"/>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100"/>
                <p:cNvSpPr/>
                <p:nvPr/>
              </p:nvSpPr>
              <p:spPr>
                <a:xfrm>
                  <a:off x="4735520" y="1937618"/>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100"/>
                <p:cNvSpPr/>
                <p:nvPr/>
              </p:nvSpPr>
              <p:spPr>
                <a:xfrm>
                  <a:off x="3955770" y="1937618"/>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94" name="Google Shape;4894;p100"/>
              <p:cNvSpPr/>
              <p:nvPr/>
            </p:nvSpPr>
            <p:spPr>
              <a:xfrm rot="-5400000">
                <a:off x="382184" y="42711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5" name="Google Shape;4895;p100"/>
              <p:cNvSpPr/>
              <p:nvPr/>
            </p:nvSpPr>
            <p:spPr>
              <a:xfrm rot="-5400000">
                <a:off x="259109" y="4547036"/>
                <a:ext cx="142698" cy="123072"/>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96" name="Google Shape;4896;p10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897" name="Google Shape;4897;p100"/>
          <p:cNvSpPr txBox="1"/>
          <p:nvPr>
            <p:ph idx="1" type="subTitle"/>
          </p:nvPr>
        </p:nvSpPr>
        <p:spPr>
          <a:xfrm>
            <a:off x="1692350"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898" name="Google Shape;4898;p100"/>
          <p:cNvSpPr txBox="1"/>
          <p:nvPr>
            <p:ph idx="2" type="subTitle"/>
          </p:nvPr>
        </p:nvSpPr>
        <p:spPr>
          <a:xfrm>
            <a:off x="5380099" y="1696300"/>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899" name="Google Shape;4899;p100"/>
          <p:cNvSpPr txBox="1"/>
          <p:nvPr>
            <p:ph idx="3" type="subTitle"/>
          </p:nvPr>
        </p:nvSpPr>
        <p:spPr>
          <a:xfrm>
            <a:off x="1692350"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900" name="Google Shape;4900;p100"/>
          <p:cNvSpPr txBox="1"/>
          <p:nvPr>
            <p:ph idx="4" type="subTitle"/>
          </p:nvPr>
        </p:nvSpPr>
        <p:spPr>
          <a:xfrm>
            <a:off x="5380099" y="3466525"/>
            <a:ext cx="2802000" cy="895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901" name="Google Shape;4901;p100"/>
          <p:cNvSpPr txBox="1"/>
          <p:nvPr>
            <p:ph idx="5" type="subTitle"/>
          </p:nvPr>
        </p:nvSpPr>
        <p:spPr>
          <a:xfrm>
            <a:off x="1692350"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902" name="Google Shape;4902;p100"/>
          <p:cNvSpPr txBox="1"/>
          <p:nvPr>
            <p:ph idx="6" type="subTitle"/>
          </p:nvPr>
        </p:nvSpPr>
        <p:spPr>
          <a:xfrm>
            <a:off x="5380101" y="1391500"/>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903" name="Google Shape;4903;p100"/>
          <p:cNvSpPr txBox="1"/>
          <p:nvPr>
            <p:ph idx="7" type="subTitle"/>
          </p:nvPr>
        </p:nvSpPr>
        <p:spPr>
          <a:xfrm>
            <a:off x="1692350"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904" name="Google Shape;4904;p100"/>
          <p:cNvSpPr txBox="1"/>
          <p:nvPr>
            <p:ph idx="8" type="subTitle"/>
          </p:nvPr>
        </p:nvSpPr>
        <p:spPr>
          <a:xfrm>
            <a:off x="5380101" y="3161725"/>
            <a:ext cx="2802000" cy="3966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pic>
        <p:nvPicPr>
          <p:cNvPr id="4905" name="Google Shape;4905;p100"/>
          <p:cNvPicPr preferRelativeResize="0"/>
          <p:nvPr/>
        </p:nvPicPr>
        <p:blipFill rotWithShape="1">
          <a:blip r:embed="rId2">
            <a:alphaModFix/>
          </a:blip>
          <a:srcRect b="0" l="0" r="28010" t="0"/>
          <a:stretch/>
        </p:blipFill>
        <p:spPr>
          <a:xfrm rot="-612867">
            <a:off x="8031514" y="94167"/>
            <a:ext cx="798526" cy="1109266"/>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4906" name="Shape 4906"/>
        <p:cNvGrpSpPr/>
        <p:nvPr/>
      </p:nvGrpSpPr>
      <p:grpSpPr>
        <a:xfrm>
          <a:off x="0" y="0"/>
          <a:ext cx="0" cy="0"/>
          <a:chOff x="0" y="0"/>
          <a:chExt cx="0" cy="0"/>
        </a:xfrm>
      </p:grpSpPr>
      <p:sp>
        <p:nvSpPr>
          <p:cNvPr id="4907" name="Google Shape;4907;p10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908" name="Google Shape;4908;p101"/>
          <p:cNvSpPr txBox="1"/>
          <p:nvPr>
            <p:ph idx="1" type="subTitle"/>
          </p:nvPr>
        </p:nvSpPr>
        <p:spPr>
          <a:xfrm>
            <a:off x="187073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909" name="Google Shape;4909;p101"/>
          <p:cNvSpPr txBox="1"/>
          <p:nvPr>
            <p:ph idx="2" type="subTitle"/>
          </p:nvPr>
        </p:nvSpPr>
        <p:spPr>
          <a:xfrm>
            <a:off x="1870727"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910" name="Google Shape;4910;p101"/>
          <p:cNvSpPr txBox="1"/>
          <p:nvPr>
            <p:ph idx="3" type="subTitle"/>
          </p:nvPr>
        </p:nvSpPr>
        <p:spPr>
          <a:xfrm>
            <a:off x="1870734" y="2774841"/>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911" name="Google Shape;4911;p101"/>
          <p:cNvSpPr txBox="1"/>
          <p:nvPr>
            <p:ph idx="4" type="subTitle"/>
          </p:nvPr>
        </p:nvSpPr>
        <p:spPr>
          <a:xfrm>
            <a:off x="5706927" y="2774875"/>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912" name="Google Shape;4912;p101"/>
          <p:cNvSpPr txBox="1"/>
          <p:nvPr>
            <p:ph idx="5" type="subTitle"/>
          </p:nvPr>
        </p:nvSpPr>
        <p:spPr>
          <a:xfrm>
            <a:off x="5706944" y="1576504"/>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913" name="Google Shape;4913;p101"/>
          <p:cNvSpPr txBox="1"/>
          <p:nvPr>
            <p:ph idx="6" type="subTitle"/>
          </p:nvPr>
        </p:nvSpPr>
        <p:spPr>
          <a:xfrm>
            <a:off x="5706944" y="3973179"/>
            <a:ext cx="2134800" cy="635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4914" name="Google Shape;4914;p101"/>
          <p:cNvSpPr txBox="1"/>
          <p:nvPr>
            <p:ph idx="7" type="subTitle"/>
          </p:nvPr>
        </p:nvSpPr>
        <p:spPr>
          <a:xfrm>
            <a:off x="1869125"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915" name="Google Shape;4915;p101"/>
          <p:cNvSpPr txBox="1"/>
          <p:nvPr>
            <p:ph idx="8" type="subTitle"/>
          </p:nvPr>
        </p:nvSpPr>
        <p:spPr>
          <a:xfrm>
            <a:off x="1869114"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916" name="Google Shape;4916;p101"/>
          <p:cNvSpPr txBox="1"/>
          <p:nvPr>
            <p:ph idx="9" type="subTitle"/>
          </p:nvPr>
        </p:nvSpPr>
        <p:spPr>
          <a:xfrm>
            <a:off x="5705328" y="1288200"/>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917" name="Google Shape;4917;p101"/>
          <p:cNvSpPr txBox="1"/>
          <p:nvPr>
            <p:ph idx="13" type="subTitle"/>
          </p:nvPr>
        </p:nvSpPr>
        <p:spPr>
          <a:xfrm>
            <a:off x="1869125" y="2486538"/>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918" name="Google Shape;4918;p101"/>
          <p:cNvSpPr txBox="1"/>
          <p:nvPr>
            <p:ph idx="14" type="subTitle"/>
          </p:nvPr>
        </p:nvSpPr>
        <p:spPr>
          <a:xfrm>
            <a:off x="5705314" y="24864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4919" name="Google Shape;4919;p101"/>
          <p:cNvSpPr txBox="1"/>
          <p:nvPr>
            <p:ph idx="15" type="subTitle"/>
          </p:nvPr>
        </p:nvSpPr>
        <p:spPr>
          <a:xfrm>
            <a:off x="5705328" y="3684875"/>
            <a:ext cx="2138100" cy="415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Archivo"/>
              <a:buNone/>
              <a:defRPr sz="1800">
                <a:solidFill>
                  <a:schemeClr val="dk1"/>
                </a:solidFill>
                <a:latin typeface="Archivo SemiBold"/>
                <a:ea typeface="Archivo SemiBold"/>
                <a:cs typeface="Archivo SemiBold"/>
                <a:sym typeface="Archivo SemiBold"/>
              </a:defRPr>
            </a:lvl1pPr>
            <a:lvl2pPr lvl="1" algn="ctr">
              <a:lnSpc>
                <a:spcPct val="115000"/>
              </a:lnSpc>
              <a:spcBef>
                <a:spcPts val="0"/>
              </a:spcBef>
              <a:spcAft>
                <a:spcPts val="0"/>
              </a:spcAft>
              <a:buSzPts val="2400"/>
              <a:buFont typeface="Archivo"/>
              <a:buNone/>
              <a:defRPr b="1" sz="2400">
                <a:latin typeface="Archivo"/>
                <a:ea typeface="Archivo"/>
                <a:cs typeface="Archivo"/>
                <a:sym typeface="Archivo"/>
              </a:defRPr>
            </a:lvl2pPr>
            <a:lvl3pPr lvl="2" algn="ctr">
              <a:lnSpc>
                <a:spcPct val="115000"/>
              </a:lnSpc>
              <a:spcBef>
                <a:spcPts val="0"/>
              </a:spcBef>
              <a:spcAft>
                <a:spcPts val="0"/>
              </a:spcAft>
              <a:buSzPts val="2400"/>
              <a:buFont typeface="Archivo"/>
              <a:buNone/>
              <a:defRPr b="1" sz="2400">
                <a:latin typeface="Archivo"/>
                <a:ea typeface="Archivo"/>
                <a:cs typeface="Archivo"/>
                <a:sym typeface="Archivo"/>
              </a:defRPr>
            </a:lvl3pPr>
            <a:lvl4pPr lvl="3" algn="ctr">
              <a:lnSpc>
                <a:spcPct val="115000"/>
              </a:lnSpc>
              <a:spcBef>
                <a:spcPts val="0"/>
              </a:spcBef>
              <a:spcAft>
                <a:spcPts val="0"/>
              </a:spcAft>
              <a:buSzPts val="2400"/>
              <a:buFont typeface="Archivo"/>
              <a:buNone/>
              <a:defRPr b="1" sz="2400">
                <a:latin typeface="Archivo"/>
                <a:ea typeface="Archivo"/>
                <a:cs typeface="Archivo"/>
                <a:sym typeface="Archivo"/>
              </a:defRPr>
            </a:lvl4pPr>
            <a:lvl5pPr lvl="4" algn="ctr">
              <a:lnSpc>
                <a:spcPct val="115000"/>
              </a:lnSpc>
              <a:spcBef>
                <a:spcPts val="0"/>
              </a:spcBef>
              <a:spcAft>
                <a:spcPts val="0"/>
              </a:spcAft>
              <a:buSzPts val="2400"/>
              <a:buFont typeface="Archivo"/>
              <a:buNone/>
              <a:defRPr b="1" sz="2400">
                <a:latin typeface="Archivo"/>
                <a:ea typeface="Archivo"/>
                <a:cs typeface="Archivo"/>
                <a:sym typeface="Archivo"/>
              </a:defRPr>
            </a:lvl5pPr>
            <a:lvl6pPr lvl="5" algn="ctr">
              <a:lnSpc>
                <a:spcPct val="115000"/>
              </a:lnSpc>
              <a:spcBef>
                <a:spcPts val="0"/>
              </a:spcBef>
              <a:spcAft>
                <a:spcPts val="0"/>
              </a:spcAft>
              <a:buSzPts val="2400"/>
              <a:buFont typeface="Archivo"/>
              <a:buNone/>
              <a:defRPr b="1" sz="2400">
                <a:latin typeface="Archivo"/>
                <a:ea typeface="Archivo"/>
                <a:cs typeface="Archivo"/>
                <a:sym typeface="Archivo"/>
              </a:defRPr>
            </a:lvl6pPr>
            <a:lvl7pPr lvl="6" algn="ctr">
              <a:lnSpc>
                <a:spcPct val="115000"/>
              </a:lnSpc>
              <a:spcBef>
                <a:spcPts val="0"/>
              </a:spcBef>
              <a:spcAft>
                <a:spcPts val="0"/>
              </a:spcAft>
              <a:buSzPts val="2400"/>
              <a:buFont typeface="Archivo"/>
              <a:buNone/>
              <a:defRPr b="1" sz="2400">
                <a:latin typeface="Archivo"/>
                <a:ea typeface="Archivo"/>
                <a:cs typeface="Archivo"/>
                <a:sym typeface="Archivo"/>
              </a:defRPr>
            </a:lvl7pPr>
            <a:lvl8pPr lvl="7" algn="ctr">
              <a:lnSpc>
                <a:spcPct val="115000"/>
              </a:lnSpc>
              <a:spcBef>
                <a:spcPts val="0"/>
              </a:spcBef>
              <a:spcAft>
                <a:spcPts val="0"/>
              </a:spcAft>
              <a:buSzPts val="2400"/>
              <a:buFont typeface="Archivo"/>
              <a:buNone/>
              <a:defRPr b="1" sz="2400">
                <a:latin typeface="Archivo"/>
                <a:ea typeface="Archivo"/>
                <a:cs typeface="Archivo"/>
                <a:sym typeface="Archivo"/>
              </a:defRPr>
            </a:lvl8pPr>
            <a:lvl9pPr lvl="8" algn="ctr">
              <a:lnSpc>
                <a:spcPct val="115000"/>
              </a:lnSpc>
              <a:spcBef>
                <a:spcPts val="0"/>
              </a:spcBef>
              <a:spcAft>
                <a:spcPts val="0"/>
              </a:spcAft>
              <a:buSzPts val="2400"/>
              <a:buFont typeface="Archivo"/>
              <a:buNone/>
              <a:defRPr b="1" sz="2400">
                <a:latin typeface="Archivo"/>
                <a:ea typeface="Archivo"/>
                <a:cs typeface="Archivo"/>
                <a:sym typeface="Archivo"/>
              </a:defRPr>
            </a:lvl9pPr>
          </a:lstStyle>
          <a:p/>
        </p:txBody>
      </p:sp>
      <p:grpSp>
        <p:nvGrpSpPr>
          <p:cNvPr id="4920" name="Google Shape;4920;p101"/>
          <p:cNvGrpSpPr/>
          <p:nvPr/>
        </p:nvGrpSpPr>
        <p:grpSpPr>
          <a:xfrm>
            <a:off x="-23760" y="324970"/>
            <a:ext cx="9283239" cy="4919848"/>
            <a:chOff x="-23760" y="324970"/>
            <a:chExt cx="9283239" cy="4919848"/>
          </a:xfrm>
        </p:grpSpPr>
        <p:grpSp>
          <p:nvGrpSpPr>
            <p:cNvPr id="4921" name="Google Shape;4921;p101"/>
            <p:cNvGrpSpPr/>
            <p:nvPr/>
          </p:nvGrpSpPr>
          <p:grpSpPr>
            <a:xfrm>
              <a:off x="7778619" y="4325075"/>
              <a:ext cx="1480860" cy="919743"/>
              <a:chOff x="7770719" y="4394775"/>
              <a:chExt cx="1480860" cy="919743"/>
            </a:xfrm>
          </p:grpSpPr>
          <p:sp>
            <p:nvSpPr>
              <p:cNvPr id="4922" name="Google Shape;4922;p101"/>
              <p:cNvSpPr/>
              <p:nvPr/>
            </p:nvSpPr>
            <p:spPr>
              <a:xfrm>
                <a:off x="8732424" y="5068018"/>
                <a:ext cx="285730" cy="246500"/>
              </a:xfrm>
              <a:custGeom>
                <a:rect b="b" l="l" r="r" t="t"/>
                <a:pathLst>
                  <a:path extrusionOk="0" h="16469" w="19090">
                    <a:moveTo>
                      <a:pt x="4742" y="0"/>
                    </a:moveTo>
                    <a:lnTo>
                      <a:pt x="1" y="8235"/>
                    </a:lnTo>
                    <a:lnTo>
                      <a:pt x="4742" y="16469"/>
                    </a:lnTo>
                    <a:lnTo>
                      <a:pt x="14288" y="16469"/>
                    </a:lnTo>
                    <a:lnTo>
                      <a:pt x="19089" y="8235"/>
                    </a:lnTo>
                    <a:lnTo>
                      <a:pt x="14288" y="0"/>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3" name="Google Shape;4923;p101"/>
              <p:cNvSpPr/>
              <p:nvPr/>
            </p:nvSpPr>
            <p:spPr>
              <a:xfrm>
                <a:off x="8265574" y="4799104"/>
                <a:ext cx="284832" cy="24651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101"/>
              <p:cNvSpPr/>
              <p:nvPr/>
            </p:nvSpPr>
            <p:spPr>
              <a:xfrm>
                <a:off x="7770719" y="470103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101"/>
              <p:cNvSpPr/>
              <p:nvPr/>
            </p:nvSpPr>
            <p:spPr>
              <a:xfrm>
                <a:off x="8045231" y="4784166"/>
                <a:ext cx="175539" cy="151277"/>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101"/>
              <p:cNvSpPr/>
              <p:nvPr/>
            </p:nvSpPr>
            <p:spPr>
              <a:xfrm>
                <a:off x="8965850" y="4664662"/>
                <a:ext cx="285730" cy="246500"/>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101"/>
              <p:cNvSpPr/>
              <p:nvPr/>
            </p:nvSpPr>
            <p:spPr>
              <a:xfrm>
                <a:off x="8498999" y="4933561"/>
                <a:ext cx="284832" cy="246500"/>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101"/>
              <p:cNvSpPr/>
              <p:nvPr/>
            </p:nvSpPr>
            <p:spPr>
              <a:xfrm>
                <a:off x="8965850" y="4933561"/>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101"/>
              <p:cNvSpPr/>
              <p:nvPr/>
            </p:nvSpPr>
            <p:spPr>
              <a:xfrm>
                <a:off x="8732424" y="4799104"/>
                <a:ext cx="285730" cy="24651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101"/>
              <p:cNvSpPr/>
              <p:nvPr/>
            </p:nvSpPr>
            <p:spPr>
              <a:xfrm>
                <a:off x="8965850" y="4394775"/>
                <a:ext cx="285730" cy="247488"/>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101"/>
              <p:cNvSpPr/>
              <p:nvPr/>
            </p:nvSpPr>
            <p:spPr>
              <a:xfrm>
                <a:off x="8732424" y="4530205"/>
                <a:ext cx="285730" cy="246500"/>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8F8F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101"/>
              <p:cNvSpPr/>
              <p:nvPr/>
            </p:nvSpPr>
            <p:spPr>
              <a:xfrm>
                <a:off x="8498994" y="4642284"/>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3" name="Google Shape;4933;p101"/>
            <p:cNvGrpSpPr/>
            <p:nvPr/>
          </p:nvGrpSpPr>
          <p:grpSpPr>
            <a:xfrm>
              <a:off x="-23760" y="324970"/>
              <a:ext cx="736979" cy="1206678"/>
              <a:chOff x="-145710" y="-63843"/>
              <a:chExt cx="736979" cy="1206678"/>
            </a:xfrm>
          </p:grpSpPr>
          <p:sp>
            <p:nvSpPr>
              <p:cNvPr id="4934" name="Google Shape;4934;p101"/>
              <p:cNvSpPr/>
              <p:nvPr/>
            </p:nvSpPr>
            <p:spPr>
              <a:xfrm rot="5400000">
                <a:off x="239847" y="988593"/>
                <a:ext cx="165662" cy="14282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101"/>
              <p:cNvSpPr/>
              <p:nvPr/>
            </p:nvSpPr>
            <p:spPr>
              <a:xfrm rot="5400000">
                <a:off x="88704" y="611304"/>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101"/>
              <p:cNvSpPr/>
              <p:nvPr/>
            </p:nvSpPr>
            <p:spPr>
              <a:xfrm rot="5400000">
                <a:off x="88704" y="173170"/>
                <a:ext cx="268153" cy="232261"/>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101"/>
              <p:cNvSpPr/>
              <p:nvPr/>
            </p:nvSpPr>
            <p:spPr>
              <a:xfrm rot="5400000">
                <a:off x="215347" y="-45441"/>
                <a:ext cx="268153" cy="23134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101"/>
              <p:cNvSpPr/>
              <p:nvPr/>
            </p:nvSpPr>
            <p:spPr>
              <a:xfrm rot="5400000">
                <a:off x="-163655" y="173170"/>
                <a:ext cx="268153" cy="232261"/>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9" name="Google Shape;4939;p101"/>
              <p:cNvSpPr/>
              <p:nvPr/>
            </p:nvSpPr>
            <p:spPr>
              <a:xfrm rot="5400000">
                <a:off x="-37483" y="392237"/>
                <a:ext cx="268153" cy="232261"/>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0" name="Google Shape;4940;p101"/>
              <p:cNvSpPr/>
              <p:nvPr/>
            </p:nvSpPr>
            <p:spPr>
              <a:xfrm rot="5400000">
                <a:off x="-37483" y="-45897"/>
                <a:ext cx="268153" cy="232261"/>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101"/>
              <p:cNvSpPr/>
              <p:nvPr/>
            </p:nvSpPr>
            <p:spPr>
              <a:xfrm rot="5400000">
                <a:off x="341519" y="173627"/>
                <a:ext cx="268153" cy="23134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101"/>
              <p:cNvSpPr/>
              <p:nvPr/>
            </p:nvSpPr>
            <p:spPr>
              <a:xfrm>
                <a:off x="471557" y="539509"/>
                <a:ext cx="115789" cy="100851"/>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943" name="Google Shape;4943;p101"/>
          <p:cNvGrpSpPr/>
          <p:nvPr/>
        </p:nvGrpSpPr>
        <p:grpSpPr>
          <a:xfrm>
            <a:off x="-446511" y="-1440611"/>
            <a:ext cx="10404881" cy="7432530"/>
            <a:chOff x="-446511" y="-1440611"/>
            <a:chExt cx="10404881" cy="7432530"/>
          </a:xfrm>
        </p:grpSpPr>
        <p:pic>
          <p:nvPicPr>
            <p:cNvPr id="4944" name="Google Shape;4944;p101"/>
            <p:cNvPicPr preferRelativeResize="0"/>
            <p:nvPr/>
          </p:nvPicPr>
          <p:blipFill rotWithShape="1">
            <a:blip r:embed="rId2">
              <a:alphaModFix/>
            </a:blip>
            <a:srcRect b="31232" l="6472" r="0" t="4396"/>
            <a:stretch/>
          </p:blipFill>
          <p:spPr>
            <a:xfrm rot="-4847036">
              <a:off x="7843637" y="3939203"/>
              <a:ext cx="2299169" cy="1582493"/>
            </a:xfrm>
            <a:prstGeom prst="rect">
              <a:avLst/>
            </a:prstGeom>
            <a:noFill/>
            <a:ln>
              <a:noFill/>
            </a:ln>
          </p:spPr>
        </p:pic>
        <p:pic>
          <p:nvPicPr>
            <p:cNvPr id="4945" name="Google Shape;4945;p101"/>
            <p:cNvPicPr preferRelativeResize="0"/>
            <p:nvPr/>
          </p:nvPicPr>
          <p:blipFill rotWithShape="1">
            <a:blip r:embed="rId2">
              <a:alphaModFix/>
            </a:blip>
            <a:srcRect b="31232" l="6472" r="0" t="4396"/>
            <a:stretch/>
          </p:blipFill>
          <p:spPr>
            <a:xfrm rot="-5400000">
              <a:off x="-804849" y="-1082273"/>
              <a:ext cx="2299170" cy="1582495"/>
            </a:xfrm>
            <a:prstGeom prst="rect">
              <a:avLst/>
            </a:prstGeom>
            <a:noFill/>
            <a:ln>
              <a:noFill/>
            </a:ln>
          </p:spPr>
        </p:pic>
      </p:gr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4946" name="Shape 4946"/>
        <p:cNvGrpSpPr/>
        <p:nvPr/>
      </p:nvGrpSpPr>
      <p:grpSpPr>
        <a:xfrm>
          <a:off x="0" y="0"/>
          <a:ext cx="0" cy="0"/>
          <a:chOff x="0" y="0"/>
          <a:chExt cx="0" cy="0"/>
        </a:xfrm>
      </p:grpSpPr>
      <p:sp>
        <p:nvSpPr>
          <p:cNvPr id="4947" name="Google Shape;4947;p102"/>
          <p:cNvSpPr txBox="1"/>
          <p:nvPr>
            <p:ph hasCustomPrompt="1" type="title"/>
          </p:nvPr>
        </p:nvSpPr>
        <p:spPr>
          <a:xfrm>
            <a:off x="934000" y="6825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4948" name="Google Shape;4948;p102"/>
          <p:cNvSpPr txBox="1"/>
          <p:nvPr>
            <p:ph idx="1" type="subTitle"/>
          </p:nvPr>
        </p:nvSpPr>
        <p:spPr>
          <a:xfrm>
            <a:off x="934000" y="1400000"/>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949" name="Google Shape;4949;p102"/>
          <p:cNvSpPr txBox="1"/>
          <p:nvPr>
            <p:ph hasCustomPrompt="1" idx="2" type="title"/>
          </p:nvPr>
        </p:nvSpPr>
        <p:spPr>
          <a:xfrm>
            <a:off x="2637825" y="20542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4950" name="Google Shape;4950;p102"/>
          <p:cNvSpPr txBox="1"/>
          <p:nvPr>
            <p:ph idx="3" type="subTitle"/>
          </p:nvPr>
        </p:nvSpPr>
        <p:spPr>
          <a:xfrm>
            <a:off x="2637825" y="2771708"/>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951" name="Google Shape;4951;p102"/>
          <p:cNvSpPr txBox="1"/>
          <p:nvPr>
            <p:ph hasCustomPrompt="1" idx="4" type="title"/>
          </p:nvPr>
        </p:nvSpPr>
        <p:spPr>
          <a:xfrm>
            <a:off x="4341475" y="3425960"/>
            <a:ext cx="3868500" cy="7689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4952" name="Google Shape;4952;p102"/>
          <p:cNvSpPr txBox="1"/>
          <p:nvPr>
            <p:ph idx="5" type="subTitle"/>
          </p:nvPr>
        </p:nvSpPr>
        <p:spPr>
          <a:xfrm>
            <a:off x="4341475" y="4143399"/>
            <a:ext cx="3868500" cy="3657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4953" name="Google Shape;4953;p102"/>
          <p:cNvGrpSpPr/>
          <p:nvPr/>
        </p:nvGrpSpPr>
        <p:grpSpPr>
          <a:xfrm>
            <a:off x="-126025" y="-38150"/>
            <a:ext cx="9356675" cy="5181642"/>
            <a:chOff x="-126025" y="-38150"/>
            <a:chExt cx="9356675" cy="5181642"/>
          </a:xfrm>
        </p:grpSpPr>
        <p:grpSp>
          <p:nvGrpSpPr>
            <p:cNvPr id="4954" name="Google Shape;4954;p102"/>
            <p:cNvGrpSpPr/>
            <p:nvPr/>
          </p:nvGrpSpPr>
          <p:grpSpPr>
            <a:xfrm>
              <a:off x="6461476" y="-38150"/>
              <a:ext cx="2769173" cy="2097187"/>
              <a:chOff x="6461476" y="-38150"/>
              <a:chExt cx="2769173" cy="2097187"/>
            </a:xfrm>
          </p:grpSpPr>
          <p:sp>
            <p:nvSpPr>
              <p:cNvPr id="4955" name="Google Shape;4955;p102"/>
              <p:cNvSpPr/>
              <p:nvPr/>
            </p:nvSpPr>
            <p:spPr>
              <a:xfrm rot="5400000">
                <a:off x="8603152" y="1740534"/>
                <a:ext cx="273354" cy="236767"/>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6" name="Google Shape;4956;p102"/>
              <p:cNvSpPr/>
              <p:nvPr/>
            </p:nvSpPr>
            <p:spPr>
              <a:xfrm rot="5400000">
                <a:off x="8492852" y="1777659"/>
                <a:ext cx="109920" cy="95557"/>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7" name="Google Shape;4957;p102"/>
              <p:cNvSpPr/>
              <p:nvPr/>
            </p:nvSpPr>
            <p:spPr>
              <a:xfrm rot="5400000">
                <a:off x="8753217" y="129327"/>
                <a:ext cx="167945" cy="145591"/>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8" name="Google Shape;4958;p102"/>
              <p:cNvSpPr/>
              <p:nvPr/>
            </p:nvSpPr>
            <p:spPr>
              <a:xfrm rot="5400000">
                <a:off x="8872435" y="1901803"/>
                <a:ext cx="168876" cy="145591"/>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9" name="Google Shape;4959;p102"/>
              <p:cNvSpPr/>
              <p:nvPr/>
            </p:nvSpPr>
            <p:spPr>
              <a:xfrm rot="5400000">
                <a:off x="8718367" y="1517247"/>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0" name="Google Shape;4960;p102"/>
              <p:cNvSpPr/>
              <p:nvPr/>
            </p:nvSpPr>
            <p:spPr>
              <a:xfrm rot="5400000">
                <a:off x="8976054" y="624562"/>
                <a:ext cx="273354" cy="23583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1" name="Google Shape;4961;p102"/>
              <p:cNvSpPr/>
              <p:nvPr/>
            </p:nvSpPr>
            <p:spPr>
              <a:xfrm rot="5400000">
                <a:off x="8461145" y="624097"/>
                <a:ext cx="273354" cy="236767"/>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2" name="Google Shape;4962;p102"/>
              <p:cNvSpPr/>
              <p:nvPr/>
            </p:nvSpPr>
            <p:spPr>
              <a:xfrm rot="5400000">
                <a:off x="8718367" y="1070672"/>
                <a:ext cx="273354" cy="236767"/>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3" name="Google Shape;4963;p102"/>
              <p:cNvSpPr/>
              <p:nvPr/>
            </p:nvSpPr>
            <p:spPr>
              <a:xfrm rot="5400000">
                <a:off x="8847450" y="401275"/>
                <a:ext cx="273354" cy="23583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4" name="Google Shape;4964;p102"/>
              <p:cNvSpPr/>
              <p:nvPr/>
            </p:nvSpPr>
            <p:spPr>
              <a:xfrm rot="5400000">
                <a:off x="8589749" y="400809"/>
                <a:ext cx="273354" cy="236767"/>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5" name="Google Shape;4965;p102"/>
              <p:cNvSpPr/>
              <p:nvPr/>
            </p:nvSpPr>
            <p:spPr>
              <a:xfrm rot="5400000">
                <a:off x="8847450" y="847850"/>
                <a:ext cx="273354" cy="23583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6" name="Google Shape;4966;p102"/>
              <p:cNvSpPr/>
              <p:nvPr/>
            </p:nvSpPr>
            <p:spPr>
              <a:xfrm rot="5400000">
                <a:off x="8461145" y="1070672"/>
                <a:ext cx="273354" cy="236767"/>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7" name="Google Shape;4967;p102"/>
              <p:cNvSpPr/>
              <p:nvPr/>
            </p:nvSpPr>
            <p:spPr>
              <a:xfrm rot="5400000">
                <a:off x="8589749" y="1293959"/>
                <a:ext cx="273354" cy="236767"/>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8" name="Google Shape;4968;p102"/>
              <p:cNvSpPr/>
              <p:nvPr/>
            </p:nvSpPr>
            <p:spPr>
              <a:xfrm rot="5400000">
                <a:off x="8589749" y="847384"/>
                <a:ext cx="273354" cy="236767"/>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9" name="Google Shape;4969;p102"/>
              <p:cNvSpPr/>
              <p:nvPr/>
            </p:nvSpPr>
            <p:spPr>
              <a:xfrm rot="5400000">
                <a:off x="8976054" y="1071137"/>
                <a:ext cx="273354" cy="235836"/>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102"/>
              <p:cNvSpPr/>
              <p:nvPr/>
            </p:nvSpPr>
            <p:spPr>
              <a:xfrm>
                <a:off x="8085769" y="12488"/>
                <a:ext cx="252500" cy="218703"/>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102"/>
              <p:cNvSpPr/>
              <p:nvPr/>
            </p:nvSpPr>
            <p:spPr>
              <a:xfrm>
                <a:off x="7200833" y="80681"/>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102"/>
              <p:cNvSpPr/>
              <p:nvPr/>
            </p:nvSpPr>
            <p:spPr>
              <a:xfrm>
                <a:off x="6788242" y="80681"/>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102"/>
              <p:cNvSpPr/>
              <p:nvPr/>
            </p:nvSpPr>
            <p:spPr>
              <a:xfrm>
                <a:off x="6461476" y="326586"/>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102"/>
              <p:cNvSpPr/>
              <p:nvPr/>
            </p:nvSpPr>
            <p:spPr>
              <a:xfrm>
                <a:off x="6616598" y="148838"/>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102"/>
              <p:cNvSpPr/>
              <p:nvPr/>
            </p:nvSpPr>
            <p:spPr>
              <a:xfrm>
                <a:off x="7613423" y="318331"/>
                <a:ext cx="252500" cy="218717"/>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102"/>
              <p:cNvSpPr/>
              <p:nvPr/>
            </p:nvSpPr>
            <p:spPr>
              <a:xfrm>
                <a:off x="7407128" y="-38150"/>
                <a:ext cx="252500" cy="218703"/>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102"/>
              <p:cNvSpPr/>
              <p:nvPr/>
            </p:nvSpPr>
            <p:spPr>
              <a:xfrm>
                <a:off x="7407128" y="199513"/>
                <a:ext cx="252500" cy="218703"/>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102"/>
              <p:cNvSpPr/>
              <p:nvPr/>
            </p:nvSpPr>
            <p:spPr>
              <a:xfrm>
                <a:off x="6994537" y="199513"/>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102"/>
              <p:cNvSpPr/>
              <p:nvPr/>
            </p:nvSpPr>
            <p:spPr>
              <a:xfrm>
                <a:off x="6788242" y="318331"/>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102"/>
              <p:cNvSpPr/>
              <p:nvPr/>
            </p:nvSpPr>
            <p:spPr>
              <a:xfrm>
                <a:off x="7725194" y="-38150"/>
                <a:ext cx="252500" cy="218703"/>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1" name="Google Shape;4981;p102"/>
            <p:cNvGrpSpPr/>
            <p:nvPr/>
          </p:nvGrpSpPr>
          <p:grpSpPr>
            <a:xfrm>
              <a:off x="-126025" y="1631312"/>
              <a:ext cx="1789371" cy="3512181"/>
              <a:chOff x="-126025" y="1631312"/>
              <a:chExt cx="1789371" cy="3512181"/>
            </a:xfrm>
          </p:grpSpPr>
          <p:sp>
            <p:nvSpPr>
              <p:cNvPr id="4982" name="Google Shape;4982;p102"/>
              <p:cNvSpPr/>
              <p:nvPr/>
            </p:nvSpPr>
            <p:spPr>
              <a:xfrm>
                <a:off x="141513" y="4068702"/>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3" name="Google Shape;4983;p102"/>
              <p:cNvSpPr/>
              <p:nvPr/>
            </p:nvSpPr>
            <p:spPr>
              <a:xfrm>
                <a:off x="676589"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4" name="Google Shape;4984;p102"/>
              <p:cNvSpPr/>
              <p:nvPr/>
            </p:nvSpPr>
            <p:spPr>
              <a:xfrm>
                <a:off x="141513" y="3760506"/>
                <a:ext cx="327472" cy="282526"/>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102"/>
              <p:cNvSpPr/>
              <p:nvPr/>
            </p:nvSpPr>
            <p:spPr>
              <a:xfrm>
                <a:off x="141513" y="3142981"/>
                <a:ext cx="327472" cy="283641"/>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102"/>
              <p:cNvSpPr/>
              <p:nvPr/>
            </p:nvSpPr>
            <p:spPr>
              <a:xfrm>
                <a:off x="933998" y="4794285"/>
                <a:ext cx="201175" cy="175222"/>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102"/>
              <p:cNvSpPr/>
              <p:nvPr/>
            </p:nvSpPr>
            <p:spPr>
              <a:xfrm>
                <a:off x="409052" y="2718784"/>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102"/>
              <p:cNvSpPr/>
              <p:nvPr/>
            </p:nvSpPr>
            <p:spPr>
              <a:xfrm>
                <a:off x="46318" y="4431435"/>
                <a:ext cx="201194" cy="174501"/>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102"/>
              <p:cNvSpPr/>
              <p:nvPr/>
            </p:nvSpPr>
            <p:spPr>
              <a:xfrm>
                <a:off x="486113" y="4619784"/>
                <a:ext cx="201194" cy="174501"/>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102"/>
              <p:cNvSpPr/>
              <p:nvPr/>
            </p:nvSpPr>
            <p:spPr>
              <a:xfrm>
                <a:off x="517181" y="4068702"/>
                <a:ext cx="201194" cy="174415"/>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1" name="Google Shape;4991;p102"/>
              <p:cNvSpPr/>
              <p:nvPr/>
            </p:nvSpPr>
            <p:spPr>
              <a:xfrm>
                <a:off x="-126025" y="3606399"/>
                <a:ext cx="327472" cy="28252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102"/>
              <p:cNvSpPr/>
              <p:nvPr/>
            </p:nvSpPr>
            <p:spPr>
              <a:xfrm>
                <a:off x="-126025" y="2988875"/>
                <a:ext cx="327472" cy="283658"/>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102"/>
              <p:cNvSpPr/>
              <p:nvPr/>
            </p:nvSpPr>
            <p:spPr>
              <a:xfrm>
                <a:off x="-126025" y="3914595"/>
                <a:ext cx="327472" cy="282543"/>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4" name="Google Shape;4994;p102"/>
              <p:cNvSpPr/>
              <p:nvPr/>
            </p:nvSpPr>
            <p:spPr>
              <a:xfrm>
                <a:off x="409051" y="3606399"/>
                <a:ext cx="327472" cy="282526"/>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52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102"/>
              <p:cNvSpPr/>
              <p:nvPr/>
            </p:nvSpPr>
            <p:spPr>
              <a:xfrm>
                <a:off x="-126025" y="3297088"/>
                <a:ext cx="327472" cy="283641"/>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102"/>
              <p:cNvSpPr/>
              <p:nvPr/>
            </p:nvSpPr>
            <p:spPr>
              <a:xfrm>
                <a:off x="1293977" y="496900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7" name="Google Shape;4997;p102"/>
              <p:cNvSpPr/>
              <p:nvPr/>
            </p:nvSpPr>
            <p:spPr>
              <a:xfrm>
                <a:off x="1462152" y="4869359"/>
                <a:ext cx="201194" cy="174484"/>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8" name="Google Shape;4998;p102"/>
              <p:cNvSpPr/>
              <p:nvPr/>
            </p:nvSpPr>
            <p:spPr>
              <a:xfrm rot="-5400000">
                <a:off x="-64227" y="1648210"/>
                <a:ext cx="252500" cy="218703"/>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102"/>
              <p:cNvSpPr/>
              <p:nvPr/>
            </p:nvSpPr>
            <p:spPr>
              <a:xfrm rot="-5400000">
                <a:off x="-64233" y="2060794"/>
                <a:ext cx="252513" cy="218703"/>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102"/>
              <p:cNvSpPr/>
              <p:nvPr/>
            </p:nvSpPr>
            <p:spPr>
              <a:xfrm rot="-5400000">
                <a:off x="188285" y="2478327"/>
                <a:ext cx="155132" cy="13455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102"/>
              <p:cNvSpPr/>
              <p:nvPr/>
            </p:nvSpPr>
            <p:spPr>
              <a:xfrm rot="-5400000">
                <a:off x="14232" y="2379081"/>
                <a:ext cx="95561" cy="8237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102"/>
              <p:cNvSpPr/>
              <p:nvPr/>
            </p:nvSpPr>
            <p:spPr>
              <a:xfrm rot="-5400000">
                <a:off x="54598" y="1854499"/>
                <a:ext cx="252513" cy="218703"/>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3" name="Google Shape;5003;p102"/>
              <p:cNvSpPr/>
              <p:nvPr/>
            </p:nvSpPr>
            <p:spPr>
              <a:xfrm rot="-5400000">
                <a:off x="173423" y="2060787"/>
                <a:ext cx="252513" cy="218717"/>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004" name="Google Shape;5004;p102"/>
          <p:cNvGrpSpPr/>
          <p:nvPr/>
        </p:nvGrpSpPr>
        <p:grpSpPr>
          <a:xfrm>
            <a:off x="-655270" y="-422250"/>
            <a:ext cx="10626457" cy="6042461"/>
            <a:chOff x="-655270" y="-422250"/>
            <a:chExt cx="10626457" cy="6042461"/>
          </a:xfrm>
        </p:grpSpPr>
        <p:pic>
          <p:nvPicPr>
            <p:cNvPr id="5005" name="Google Shape;5005;p102"/>
            <p:cNvPicPr preferRelativeResize="0"/>
            <p:nvPr/>
          </p:nvPicPr>
          <p:blipFill rotWithShape="1">
            <a:blip r:embed="rId2">
              <a:alphaModFix/>
            </a:blip>
            <a:srcRect b="31232" l="6472" r="0" t="4396"/>
            <a:stretch/>
          </p:blipFill>
          <p:spPr>
            <a:xfrm rot="3685282">
              <a:off x="7576840" y="174528"/>
              <a:ext cx="2299167" cy="1582494"/>
            </a:xfrm>
            <a:prstGeom prst="rect">
              <a:avLst/>
            </a:prstGeom>
            <a:noFill/>
            <a:ln>
              <a:noFill/>
            </a:ln>
          </p:spPr>
        </p:pic>
        <p:pic>
          <p:nvPicPr>
            <p:cNvPr id="5006" name="Google Shape;5006;p102"/>
            <p:cNvPicPr preferRelativeResize="0"/>
            <p:nvPr/>
          </p:nvPicPr>
          <p:blipFill rotWithShape="1">
            <a:blip r:embed="rId3">
              <a:alphaModFix/>
            </a:blip>
            <a:srcRect b="21747" l="19248" r="24635" t="9343"/>
            <a:stretch/>
          </p:blipFill>
          <p:spPr>
            <a:xfrm rot="-1583665">
              <a:off x="-279067" y="3258515"/>
              <a:ext cx="1703708" cy="2092048"/>
            </a:xfrm>
            <a:prstGeom prst="rect">
              <a:avLst/>
            </a:prstGeom>
            <a:noFill/>
            <a:ln>
              <a:noFill/>
            </a:ln>
          </p:spPr>
        </p:pic>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5007" name="Shape 5007"/>
        <p:cNvGrpSpPr/>
        <p:nvPr/>
      </p:nvGrpSpPr>
      <p:grpSpPr>
        <a:xfrm>
          <a:off x="0" y="0"/>
          <a:ext cx="0" cy="0"/>
          <a:chOff x="0" y="0"/>
          <a:chExt cx="0" cy="0"/>
        </a:xfrm>
      </p:grpSpPr>
      <p:grpSp>
        <p:nvGrpSpPr>
          <p:cNvPr id="5008" name="Google Shape;5008;p103"/>
          <p:cNvGrpSpPr/>
          <p:nvPr/>
        </p:nvGrpSpPr>
        <p:grpSpPr>
          <a:xfrm>
            <a:off x="-1520531" y="-479924"/>
            <a:ext cx="10914705" cy="7561406"/>
            <a:chOff x="-1520531" y="-479924"/>
            <a:chExt cx="10914705" cy="7561406"/>
          </a:xfrm>
        </p:grpSpPr>
        <p:grpSp>
          <p:nvGrpSpPr>
            <p:cNvPr id="5009" name="Google Shape;5009;p103"/>
            <p:cNvGrpSpPr/>
            <p:nvPr/>
          </p:nvGrpSpPr>
          <p:grpSpPr>
            <a:xfrm flipH="1" rot="10800000">
              <a:off x="6895449" y="-290854"/>
              <a:ext cx="2498725" cy="2732343"/>
              <a:chOff x="6895449" y="2765296"/>
              <a:chExt cx="2498725" cy="2732343"/>
            </a:xfrm>
          </p:grpSpPr>
          <p:sp>
            <p:nvSpPr>
              <p:cNvPr id="5010" name="Google Shape;5010;p103"/>
              <p:cNvSpPr/>
              <p:nvPr/>
            </p:nvSpPr>
            <p:spPr>
              <a:xfrm>
                <a:off x="7530303" y="5008897"/>
                <a:ext cx="365424" cy="316265"/>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103"/>
              <p:cNvSpPr/>
              <p:nvPr/>
            </p:nvSpPr>
            <p:spPr>
              <a:xfrm>
                <a:off x="8728155" y="4663924"/>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2" name="Google Shape;5012;p103"/>
              <p:cNvSpPr/>
              <p:nvPr/>
            </p:nvSpPr>
            <p:spPr>
              <a:xfrm>
                <a:off x="8728155" y="3627738"/>
                <a:ext cx="366557" cy="317494"/>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3" name="Google Shape;5013;p103"/>
              <p:cNvSpPr/>
              <p:nvPr/>
            </p:nvSpPr>
            <p:spPr>
              <a:xfrm>
                <a:off x="8129229" y="3627738"/>
                <a:ext cx="366576" cy="317494"/>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4" name="Google Shape;5014;p103"/>
              <p:cNvSpPr/>
              <p:nvPr/>
            </p:nvSpPr>
            <p:spPr>
              <a:xfrm>
                <a:off x="7654889" y="3984693"/>
                <a:ext cx="225207" cy="195328"/>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5" name="Google Shape;5015;p103"/>
              <p:cNvSpPr/>
              <p:nvPr/>
            </p:nvSpPr>
            <p:spPr>
              <a:xfrm>
                <a:off x="6895449" y="4883082"/>
                <a:ext cx="148551" cy="129386"/>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6" name="Google Shape;5016;p103"/>
              <p:cNvSpPr/>
              <p:nvPr/>
            </p:nvSpPr>
            <p:spPr>
              <a:xfrm>
                <a:off x="8373600" y="3195355"/>
                <a:ext cx="225207" cy="195232"/>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7" name="Google Shape;5017;p103"/>
              <p:cNvSpPr/>
              <p:nvPr/>
            </p:nvSpPr>
            <p:spPr>
              <a:xfrm>
                <a:off x="7247623" y="4989732"/>
                <a:ext cx="225207" cy="194080"/>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8" name="Google Shape;5018;p103"/>
              <p:cNvSpPr/>
              <p:nvPr/>
            </p:nvSpPr>
            <p:spPr>
              <a:xfrm>
                <a:off x="9027618" y="2765296"/>
                <a:ext cx="366557" cy="316246"/>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9" name="Google Shape;5019;p103"/>
              <p:cNvSpPr/>
              <p:nvPr/>
            </p:nvSpPr>
            <p:spPr>
              <a:xfrm>
                <a:off x="9027618" y="5181393"/>
                <a:ext cx="366557" cy="316246"/>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0" name="Google Shape;5020;p103"/>
              <p:cNvSpPr/>
              <p:nvPr/>
            </p:nvSpPr>
            <p:spPr>
              <a:xfrm>
                <a:off x="8428692" y="4836420"/>
                <a:ext cx="366576" cy="316246"/>
              </a:xfrm>
              <a:custGeom>
                <a:rect b="b" l="l" r="r" t="t"/>
                <a:pathLst>
                  <a:path extrusionOk="0" h="16469" w="1909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1" name="Google Shape;5021;p103"/>
              <p:cNvSpPr/>
              <p:nvPr/>
            </p:nvSpPr>
            <p:spPr>
              <a:xfrm>
                <a:off x="7530303" y="4663924"/>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103"/>
              <p:cNvSpPr/>
              <p:nvPr/>
            </p:nvSpPr>
            <p:spPr>
              <a:xfrm>
                <a:off x="8428692" y="4145207"/>
                <a:ext cx="366576" cy="317494"/>
              </a:xfrm>
              <a:custGeom>
                <a:rect b="b" l="l" r="r" t="t"/>
                <a:pathLst>
                  <a:path extrusionOk="0" h="16534" w="1909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3" name="Google Shape;5023;p103"/>
              <p:cNvSpPr/>
              <p:nvPr/>
            </p:nvSpPr>
            <p:spPr>
              <a:xfrm>
                <a:off x="9027618" y="3455241"/>
                <a:ext cx="366557" cy="317494"/>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103"/>
              <p:cNvSpPr/>
              <p:nvPr/>
            </p:nvSpPr>
            <p:spPr>
              <a:xfrm>
                <a:off x="8728155" y="2937773"/>
                <a:ext cx="366557" cy="316246"/>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103"/>
              <p:cNvSpPr/>
              <p:nvPr/>
            </p:nvSpPr>
            <p:spPr>
              <a:xfrm>
                <a:off x="7829766" y="5181393"/>
                <a:ext cx="365424" cy="316246"/>
              </a:xfrm>
              <a:custGeom>
                <a:rect b="b" l="l" r="r" t="t"/>
                <a:pathLst>
                  <a:path extrusionOk="0" h="16469" w="1903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103"/>
              <p:cNvSpPr/>
              <p:nvPr/>
            </p:nvSpPr>
            <p:spPr>
              <a:xfrm>
                <a:off x="8728155" y="5008897"/>
                <a:ext cx="366557" cy="316265"/>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103"/>
              <p:cNvSpPr/>
              <p:nvPr/>
            </p:nvSpPr>
            <p:spPr>
              <a:xfrm>
                <a:off x="8728155" y="3282765"/>
                <a:ext cx="366557" cy="317494"/>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8" name="Google Shape;5028;p103"/>
              <p:cNvSpPr/>
              <p:nvPr/>
            </p:nvSpPr>
            <p:spPr>
              <a:xfrm>
                <a:off x="8428692" y="5181393"/>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9" name="Google Shape;5029;p103"/>
              <p:cNvSpPr/>
              <p:nvPr/>
            </p:nvSpPr>
            <p:spPr>
              <a:xfrm>
                <a:off x="9027618" y="4836420"/>
                <a:ext cx="366557" cy="316246"/>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103"/>
              <p:cNvSpPr/>
              <p:nvPr/>
            </p:nvSpPr>
            <p:spPr>
              <a:xfrm>
                <a:off x="8129229" y="5008897"/>
                <a:ext cx="366576" cy="316265"/>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103"/>
              <p:cNvSpPr/>
              <p:nvPr/>
            </p:nvSpPr>
            <p:spPr>
              <a:xfrm>
                <a:off x="9027618" y="4490179"/>
                <a:ext cx="366557" cy="317513"/>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103"/>
              <p:cNvSpPr/>
              <p:nvPr/>
            </p:nvSpPr>
            <p:spPr>
              <a:xfrm>
                <a:off x="8428692" y="4490179"/>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103"/>
              <p:cNvSpPr/>
              <p:nvPr/>
            </p:nvSpPr>
            <p:spPr>
              <a:xfrm>
                <a:off x="8129229" y="4663924"/>
                <a:ext cx="366576" cy="316246"/>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103"/>
              <p:cNvSpPr/>
              <p:nvPr/>
            </p:nvSpPr>
            <p:spPr>
              <a:xfrm>
                <a:off x="7829766" y="4490179"/>
                <a:ext cx="365424" cy="317513"/>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103"/>
              <p:cNvSpPr/>
              <p:nvPr/>
            </p:nvSpPr>
            <p:spPr>
              <a:xfrm>
                <a:off x="9027618" y="4145207"/>
                <a:ext cx="366557" cy="317494"/>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103"/>
              <p:cNvSpPr/>
              <p:nvPr/>
            </p:nvSpPr>
            <p:spPr>
              <a:xfrm>
                <a:off x="8728155" y="4317703"/>
                <a:ext cx="366557" cy="317494"/>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7" name="Google Shape;5037;p103"/>
              <p:cNvSpPr/>
              <p:nvPr/>
            </p:nvSpPr>
            <p:spPr>
              <a:xfrm>
                <a:off x="9027618" y="3800234"/>
                <a:ext cx="366557" cy="317494"/>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8" name="Google Shape;5038;p103"/>
              <p:cNvSpPr/>
              <p:nvPr/>
            </p:nvSpPr>
            <p:spPr>
              <a:xfrm>
                <a:off x="8428692" y="3800234"/>
                <a:ext cx="366576" cy="317494"/>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9" name="Google Shape;5039;p103"/>
              <p:cNvSpPr/>
              <p:nvPr/>
            </p:nvSpPr>
            <p:spPr>
              <a:xfrm>
                <a:off x="8129229" y="3972710"/>
                <a:ext cx="366576" cy="317513"/>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40" name="Google Shape;5040;p103"/>
            <p:cNvGrpSpPr/>
            <p:nvPr/>
          </p:nvGrpSpPr>
          <p:grpSpPr>
            <a:xfrm rot="10800000">
              <a:off x="-1426009" y="3658414"/>
              <a:ext cx="2478457" cy="3423068"/>
              <a:chOff x="-324551" y="-11"/>
              <a:chExt cx="2478457" cy="3423068"/>
            </a:xfrm>
          </p:grpSpPr>
          <p:sp>
            <p:nvSpPr>
              <p:cNvPr id="5041" name="Google Shape;5041;p103"/>
              <p:cNvSpPr/>
              <p:nvPr/>
            </p:nvSpPr>
            <p:spPr>
              <a:xfrm>
                <a:off x="-324551" y="2400005"/>
                <a:ext cx="299888" cy="259671"/>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103"/>
              <p:cNvSpPr/>
              <p:nvPr/>
            </p:nvSpPr>
            <p:spPr>
              <a:xfrm>
                <a:off x="410441" y="1976652"/>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103"/>
              <p:cNvSpPr/>
              <p:nvPr/>
            </p:nvSpPr>
            <p:spPr>
              <a:xfrm>
                <a:off x="410441" y="1694422"/>
                <a:ext cx="299888" cy="258728"/>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4" name="Google Shape;5044;p103"/>
              <p:cNvSpPr/>
              <p:nvPr/>
            </p:nvSpPr>
            <p:spPr>
              <a:xfrm>
                <a:off x="-324551" y="1553299"/>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5" name="Google Shape;5045;p103"/>
              <p:cNvSpPr/>
              <p:nvPr/>
            </p:nvSpPr>
            <p:spPr>
              <a:xfrm>
                <a:off x="410441" y="1128925"/>
                <a:ext cx="299888" cy="259749"/>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6" name="Google Shape;5046;p103"/>
              <p:cNvSpPr/>
              <p:nvPr/>
            </p:nvSpPr>
            <p:spPr>
              <a:xfrm>
                <a:off x="-324551" y="705572"/>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103"/>
              <p:cNvSpPr/>
              <p:nvPr/>
            </p:nvSpPr>
            <p:spPr>
              <a:xfrm>
                <a:off x="499626" y="2875288"/>
                <a:ext cx="121533" cy="105854"/>
              </a:xfrm>
              <a:custGeom>
                <a:rect b="b" l="l" r="r" t="t"/>
                <a:pathLst>
                  <a:path extrusionOk="0" h="6738" w="7736">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103"/>
              <p:cNvSpPr/>
              <p:nvPr/>
            </p:nvSpPr>
            <p:spPr>
              <a:xfrm>
                <a:off x="98803" y="3195943"/>
                <a:ext cx="121533" cy="104833"/>
              </a:xfrm>
              <a:custGeom>
                <a:rect b="b" l="l" r="r" t="t"/>
                <a:pathLst>
                  <a:path extrusionOk="0" h="6673" w="7736">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103"/>
              <p:cNvSpPr/>
              <p:nvPr/>
            </p:nvSpPr>
            <p:spPr>
              <a:xfrm>
                <a:off x="1198361" y="87190"/>
                <a:ext cx="120590" cy="104833"/>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103"/>
              <p:cNvSpPr/>
              <p:nvPr/>
            </p:nvSpPr>
            <p:spPr>
              <a:xfrm>
                <a:off x="2032357" y="131293"/>
                <a:ext cx="121548" cy="104927"/>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1" name="Google Shape;5051;p103"/>
              <p:cNvSpPr/>
              <p:nvPr/>
            </p:nvSpPr>
            <p:spPr>
              <a:xfrm>
                <a:off x="133144" y="2666573"/>
                <a:ext cx="184263" cy="159708"/>
              </a:xfrm>
              <a:custGeom>
                <a:rect b="b" l="l" r="r" t="t"/>
                <a:pathLst>
                  <a:path extrusionOk="0" h="10166" w="11729">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2" name="Google Shape;5052;p103"/>
              <p:cNvSpPr/>
              <p:nvPr/>
            </p:nvSpPr>
            <p:spPr>
              <a:xfrm>
                <a:off x="739499" y="870932"/>
                <a:ext cx="184247" cy="159786"/>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3" name="Google Shape;5053;p103"/>
              <p:cNvSpPr/>
              <p:nvPr/>
            </p:nvSpPr>
            <p:spPr>
              <a:xfrm>
                <a:off x="1329680" y="220510"/>
                <a:ext cx="185268" cy="15972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4" name="Google Shape;5054;p103"/>
              <p:cNvSpPr/>
              <p:nvPr/>
            </p:nvSpPr>
            <p:spPr>
              <a:xfrm>
                <a:off x="323266" y="2308824"/>
                <a:ext cx="184247" cy="159802"/>
              </a:xfrm>
              <a:custGeom>
                <a:rect b="b" l="l" r="r" t="t"/>
                <a:pathLst>
                  <a:path extrusionOk="0" h="10172" w="11728">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5" name="Google Shape;5055;p103"/>
              <p:cNvSpPr/>
              <p:nvPr/>
            </p:nvSpPr>
            <p:spPr>
              <a:xfrm>
                <a:off x="323283" y="3263255"/>
                <a:ext cx="184247" cy="159802"/>
              </a:xfrm>
              <a:custGeom>
                <a:rect b="b" l="l" r="r" t="t"/>
                <a:pathLst>
                  <a:path extrusionOk="0" h="10172" w="11728">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6" name="Google Shape;5056;p103"/>
              <p:cNvSpPr/>
              <p:nvPr/>
            </p:nvSpPr>
            <p:spPr>
              <a:xfrm>
                <a:off x="503546" y="2592102"/>
                <a:ext cx="184247" cy="159724"/>
              </a:xfrm>
              <a:custGeom>
                <a:rect b="b" l="l" r="r" t="t"/>
                <a:pathLst>
                  <a:path extrusionOk="0" h="10167" w="11728">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103"/>
              <p:cNvSpPr/>
              <p:nvPr/>
            </p:nvSpPr>
            <p:spPr>
              <a:xfrm>
                <a:off x="1675646" y="495859"/>
                <a:ext cx="184263" cy="159786"/>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8" name="Google Shape;5058;p103"/>
              <p:cNvSpPr/>
              <p:nvPr/>
            </p:nvSpPr>
            <p:spPr>
              <a:xfrm>
                <a:off x="900436"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9" name="Google Shape;5059;p103"/>
              <p:cNvSpPr/>
              <p:nvPr/>
            </p:nvSpPr>
            <p:spPr>
              <a:xfrm>
                <a:off x="-79554" y="-11"/>
                <a:ext cx="299888" cy="258728"/>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0" name="Google Shape;5060;p103"/>
              <p:cNvSpPr/>
              <p:nvPr/>
            </p:nvSpPr>
            <p:spPr>
              <a:xfrm>
                <a:off x="-79554" y="1976652"/>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1" name="Google Shape;5061;p103"/>
              <p:cNvSpPr/>
              <p:nvPr/>
            </p:nvSpPr>
            <p:spPr>
              <a:xfrm>
                <a:off x="165444" y="1553299"/>
                <a:ext cx="299888" cy="258728"/>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2" name="Google Shape;5062;p103"/>
              <p:cNvSpPr/>
              <p:nvPr/>
            </p:nvSpPr>
            <p:spPr>
              <a:xfrm>
                <a:off x="165444" y="987802"/>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3" name="Google Shape;5063;p103"/>
              <p:cNvSpPr/>
              <p:nvPr/>
            </p:nvSpPr>
            <p:spPr>
              <a:xfrm>
                <a:off x="-79554" y="564449"/>
                <a:ext cx="299888" cy="259749"/>
              </a:xfrm>
              <a:custGeom>
                <a:rect b="b" l="l" r="r" t="t"/>
                <a:pathLst>
                  <a:path extrusionOk="0" h="16534" w="19089">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4" name="Google Shape;5064;p103"/>
              <p:cNvSpPr/>
              <p:nvPr/>
            </p:nvSpPr>
            <p:spPr>
              <a:xfrm>
                <a:off x="410441" y="282219"/>
                <a:ext cx="299888" cy="259749"/>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103"/>
              <p:cNvSpPr/>
              <p:nvPr/>
            </p:nvSpPr>
            <p:spPr>
              <a:xfrm>
                <a:off x="-324551" y="141096"/>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103"/>
              <p:cNvSpPr/>
              <p:nvPr/>
            </p:nvSpPr>
            <p:spPr>
              <a:xfrm>
                <a:off x="-79554" y="2258898"/>
                <a:ext cx="299888" cy="259671"/>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7" name="Google Shape;5067;p103"/>
              <p:cNvSpPr/>
              <p:nvPr/>
            </p:nvSpPr>
            <p:spPr>
              <a:xfrm>
                <a:off x="165444" y="1835529"/>
                <a:ext cx="299888" cy="258744"/>
              </a:xfrm>
              <a:custGeom>
                <a:rect b="b" l="l" r="r" t="t"/>
                <a:pathLst>
                  <a:path extrusionOk="0" h="16470" w="19089">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8" name="Google Shape;5068;p103"/>
              <p:cNvSpPr/>
              <p:nvPr/>
            </p:nvSpPr>
            <p:spPr>
              <a:xfrm>
                <a:off x="-79554" y="1694422"/>
                <a:ext cx="299888" cy="258728"/>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103"/>
              <p:cNvSpPr/>
              <p:nvPr/>
            </p:nvSpPr>
            <p:spPr>
              <a:xfrm>
                <a:off x="655439" y="1553299"/>
                <a:ext cx="299888" cy="258728"/>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103"/>
              <p:cNvSpPr/>
              <p:nvPr/>
            </p:nvSpPr>
            <p:spPr>
              <a:xfrm>
                <a:off x="-79554" y="1411155"/>
                <a:ext cx="299888" cy="25976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71" name="Google Shape;5071;p103"/>
              <p:cNvGrpSpPr/>
              <p:nvPr/>
            </p:nvGrpSpPr>
            <p:grpSpPr>
              <a:xfrm>
                <a:off x="-324551" y="141096"/>
                <a:ext cx="789883" cy="1953177"/>
                <a:chOff x="2886825" y="590200"/>
                <a:chExt cx="1256975" cy="3108175"/>
              </a:xfrm>
            </p:grpSpPr>
            <p:sp>
              <p:nvSpPr>
                <p:cNvPr id="5072" name="Google Shape;5072;p103"/>
                <p:cNvSpPr/>
                <p:nvPr/>
              </p:nvSpPr>
              <p:spPr>
                <a:xfrm>
                  <a:off x="2886825" y="3286625"/>
                  <a:ext cx="477225" cy="411750"/>
                </a:xfrm>
                <a:custGeom>
                  <a:rect b="b" l="l" r="r" t="t"/>
                  <a:pathLst>
                    <a:path extrusionOk="0" h="16470" w="19089">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103"/>
                <p:cNvSpPr/>
                <p:nvPr/>
              </p:nvSpPr>
              <p:spPr>
                <a:xfrm>
                  <a:off x="2886825" y="1039350"/>
                  <a:ext cx="477225" cy="413350"/>
                </a:xfrm>
                <a:custGeom>
                  <a:rect b="b" l="l" r="r" t="t"/>
                  <a:pathLst>
                    <a:path extrusionOk="0" h="16534" w="19089">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103"/>
                <p:cNvSpPr/>
                <p:nvPr/>
              </p:nvSpPr>
              <p:spPr>
                <a:xfrm>
                  <a:off x="3666575" y="590200"/>
                  <a:ext cx="477225" cy="411725"/>
                </a:xfrm>
                <a:custGeom>
                  <a:rect b="b" l="l" r="r" t="t"/>
                  <a:pathLst>
                    <a:path extrusionOk="0" h="16469" w="19089">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75" name="Google Shape;5075;p103"/>
              <p:cNvSpPr/>
              <p:nvPr/>
            </p:nvSpPr>
            <p:spPr>
              <a:xfrm>
                <a:off x="165444" y="1270048"/>
                <a:ext cx="299888" cy="259749"/>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103"/>
              <p:cNvSpPr/>
              <p:nvPr/>
            </p:nvSpPr>
            <p:spPr>
              <a:xfrm>
                <a:off x="-79554" y="1128925"/>
                <a:ext cx="299888" cy="259749"/>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103"/>
              <p:cNvSpPr/>
              <p:nvPr/>
            </p:nvSpPr>
            <p:spPr>
              <a:xfrm>
                <a:off x="-324551" y="1270048"/>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103"/>
              <p:cNvSpPr/>
              <p:nvPr/>
            </p:nvSpPr>
            <p:spPr>
              <a:xfrm>
                <a:off x="-79554" y="846695"/>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9" name="Google Shape;5079;p103"/>
              <p:cNvSpPr/>
              <p:nvPr/>
            </p:nvSpPr>
            <p:spPr>
              <a:xfrm>
                <a:off x="410441" y="564449"/>
                <a:ext cx="299888" cy="259749"/>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0" name="Google Shape;5080;p103"/>
              <p:cNvSpPr/>
              <p:nvPr/>
            </p:nvSpPr>
            <p:spPr>
              <a:xfrm>
                <a:off x="655439" y="423342"/>
                <a:ext cx="299888" cy="259749"/>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103"/>
              <p:cNvSpPr/>
              <p:nvPr/>
            </p:nvSpPr>
            <p:spPr>
              <a:xfrm>
                <a:off x="165444" y="423342"/>
                <a:ext cx="299888" cy="259749"/>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2" name="Google Shape;5082;p103"/>
              <p:cNvSpPr/>
              <p:nvPr/>
            </p:nvSpPr>
            <p:spPr>
              <a:xfrm>
                <a:off x="410441" y="-11"/>
                <a:ext cx="299888" cy="258728"/>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3" name="Google Shape;5083;p103"/>
            <p:cNvGrpSpPr/>
            <p:nvPr/>
          </p:nvGrpSpPr>
          <p:grpSpPr>
            <a:xfrm flipH="1" rot="10800000">
              <a:off x="-1520531" y="-479924"/>
              <a:ext cx="2941933" cy="3110486"/>
              <a:chOff x="-374481" y="3970996"/>
              <a:chExt cx="2941933" cy="3110486"/>
            </a:xfrm>
          </p:grpSpPr>
          <p:grpSp>
            <p:nvGrpSpPr>
              <p:cNvPr id="5084" name="Google Shape;5084;p103"/>
              <p:cNvGrpSpPr/>
              <p:nvPr/>
            </p:nvGrpSpPr>
            <p:grpSpPr>
              <a:xfrm rot="-5400000">
                <a:off x="-458757" y="4055272"/>
                <a:ext cx="3110486" cy="2941933"/>
                <a:chOff x="363575" y="365650"/>
                <a:chExt cx="4949850" cy="4681625"/>
              </a:xfrm>
            </p:grpSpPr>
            <p:sp>
              <p:nvSpPr>
                <p:cNvPr id="5085" name="Google Shape;5085;p103"/>
                <p:cNvSpPr/>
                <p:nvPr/>
              </p:nvSpPr>
              <p:spPr>
                <a:xfrm>
                  <a:off x="132732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103"/>
                <p:cNvSpPr/>
                <p:nvPr/>
              </p:nvSpPr>
              <p:spPr>
                <a:xfrm>
                  <a:off x="547575" y="4634050"/>
                  <a:ext cx="475750" cy="413225"/>
                </a:xfrm>
                <a:custGeom>
                  <a:rect b="b" l="l" r="r" t="t"/>
                  <a:pathLst>
                    <a:path extrusionOk="0" h="16529" w="1903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103"/>
                <p:cNvSpPr/>
                <p:nvPr/>
              </p:nvSpPr>
              <p:spPr>
                <a:xfrm>
                  <a:off x="2886825" y="4184900"/>
                  <a:ext cx="477225" cy="413225"/>
                </a:xfrm>
                <a:custGeom>
                  <a:rect b="b" l="l" r="r" t="t"/>
                  <a:pathLst>
                    <a:path extrusionOk="0" h="16529" w="19089">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103"/>
                <p:cNvSpPr/>
                <p:nvPr/>
              </p:nvSpPr>
              <p:spPr>
                <a:xfrm>
                  <a:off x="54757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103"/>
                <p:cNvSpPr/>
                <p:nvPr/>
              </p:nvSpPr>
              <p:spPr>
                <a:xfrm>
                  <a:off x="4056450" y="3062075"/>
                  <a:ext cx="477225" cy="411725"/>
                </a:xfrm>
                <a:custGeom>
                  <a:rect b="b" l="l" r="r" t="t"/>
                  <a:pathLst>
                    <a:path extrusionOk="0" h="16469" w="19089">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103"/>
                <p:cNvSpPr/>
                <p:nvPr/>
              </p:nvSpPr>
              <p:spPr>
                <a:xfrm>
                  <a:off x="1327325" y="3286625"/>
                  <a:ext cx="475750" cy="411750"/>
                </a:xfrm>
                <a:custGeom>
                  <a:rect b="b" l="l" r="r" t="t"/>
                  <a:pathLst>
                    <a:path extrusionOk="0" h="16470" w="1903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103"/>
                <p:cNvSpPr/>
                <p:nvPr/>
              </p:nvSpPr>
              <p:spPr>
                <a:xfrm>
                  <a:off x="2886825" y="2837500"/>
                  <a:ext cx="477225" cy="411725"/>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103"/>
                <p:cNvSpPr/>
                <p:nvPr/>
              </p:nvSpPr>
              <p:spPr>
                <a:xfrm>
                  <a:off x="4056450" y="2162175"/>
                  <a:ext cx="477225" cy="413350"/>
                </a:xfrm>
                <a:custGeom>
                  <a:rect b="b" l="l" r="r" t="t"/>
                  <a:pathLst>
                    <a:path extrusionOk="0" h="16534" w="19089">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103"/>
                <p:cNvSpPr/>
                <p:nvPr/>
              </p:nvSpPr>
              <p:spPr>
                <a:xfrm>
                  <a:off x="2886825" y="1488475"/>
                  <a:ext cx="477225" cy="413350"/>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103"/>
                <p:cNvSpPr/>
                <p:nvPr/>
              </p:nvSpPr>
              <p:spPr>
                <a:xfrm>
                  <a:off x="2107075" y="1488475"/>
                  <a:ext cx="477250" cy="413350"/>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5" name="Google Shape;5095;p103"/>
                <p:cNvSpPr/>
                <p:nvPr/>
              </p:nvSpPr>
              <p:spPr>
                <a:xfrm>
                  <a:off x="1489525" y="1953200"/>
                  <a:ext cx="293200" cy="254300"/>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6" name="Google Shape;5096;p103"/>
                <p:cNvSpPr/>
                <p:nvPr/>
              </p:nvSpPr>
              <p:spPr>
                <a:xfrm>
                  <a:off x="756550" y="2436650"/>
                  <a:ext cx="294850" cy="254275"/>
                </a:xfrm>
                <a:custGeom>
                  <a:rect b="b" l="l" r="r" t="t"/>
                  <a:pathLst>
                    <a:path extrusionOk="0" h="10171" w="11794">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7" name="Google Shape;5097;p103"/>
                <p:cNvSpPr/>
                <p:nvPr/>
              </p:nvSpPr>
              <p:spPr>
                <a:xfrm>
                  <a:off x="903150" y="987950"/>
                  <a:ext cx="193400" cy="166825"/>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8" name="Google Shape;5098;p103"/>
                <p:cNvSpPr/>
                <p:nvPr/>
              </p:nvSpPr>
              <p:spPr>
                <a:xfrm>
                  <a:off x="500800" y="3122825"/>
                  <a:ext cx="193400" cy="168450"/>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9" name="Google Shape;5099;p103"/>
                <p:cNvSpPr/>
                <p:nvPr/>
              </p:nvSpPr>
              <p:spPr>
                <a:xfrm>
                  <a:off x="2425225" y="925550"/>
                  <a:ext cx="293200" cy="254175"/>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0" name="Google Shape;5100;p103"/>
                <p:cNvSpPr/>
                <p:nvPr/>
              </p:nvSpPr>
              <p:spPr>
                <a:xfrm>
                  <a:off x="959300" y="3261675"/>
                  <a:ext cx="293200" cy="252675"/>
                </a:xfrm>
                <a:custGeom>
                  <a:rect b="b" l="l" r="r" t="t"/>
                  <a:pathLst>
                    <a:path extrusionOk="0" h="10107" w="11728">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103"/>
                <p:cNvSpPr/>
                <p:nvPr/>
              </p:nvSpPr>
              <p:spPr>
                <a:xfrm>
                  <a:off x="4580094" y="1751619"/>
                  <a:ext cx="293200" cy="254275"/>
                </a:xfrm>
                <a:custGeom>
                  <a:rect b="b" l="l" r="r" t="t"/>
                  <a:pathLst>
                    <a:path extrusionOk="0" h="10171" w="11728">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103"/>
                <p:cNvSpPr/>
                <p:nvPr/>
              </p:nvSpPr>
              <p:spPr>
                <a:xfrm>
                  <a:off x="1626750" y="1337275"/>
                  <a:ext cx="294850" cy="254150"/>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103"/>
                <p:cNvSpPr/>
                <p:nvPr/>
              </p:nvSpPr>
              <p:spPr>
                <a:xfrm>
                  <a:off x="363575" y="4242550"/>
                  <a:ext cx="293200" cy="254275"/>
                </a:xfrm>
                <a:custGeom>
                  <a:rect b="b" l="l" r="r" t="t"/>
                  <a:pathLst>
                    <a:path extrusionOk="0" h="10171" w="11728">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103"/>
                <p:cNvSpPr/>
                <p:nvPr/>
              </p:nvSpPr>
              <p:spPr>
                <a:xfrm>
                  <a:off x="1902850" y="376625"/>
                  <a:ext cx="293200" cy="254150"/>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103"/>
                <p:cNvSpPr/>
                <p:nvPr/>
              </p:nvSpPr>
              <p:spPr>
                <a:xfrm>
                  <a:off x="4836200" y="814775"/>
                  <a:ext cx="477225" cy="413350"/>
                </a:xfrm>
                <a:custGeom>
                  <a:rect b="b" l="l" r="r" t="t"/>
                  <a:pathLst>
                    <a:path extrusionOk="0" h="16534" w="19089">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103"/>
                <p:cNvSpPr/>
                <p:nvPr/>
              </p:nvSpPr>
              <p:spPr>
                <a:xfrm>
                  <a:off x="3276700" y="365650"/>
                  <a:ext cx="477225" cy="411725"/>
                </a:xfrm>
                <a:custGeom>
                  <a:rect b="b" l="l" r="r" t="t"/>
                  <a:pathLst>
                    <a:path extrusionOk="0" h="16469" w="19089">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7" name="Google Shape;5107;p103"/>
              <p:cNvGrpSpPr/>
              <p:nvPr/>
            </p:nvGrpSpPr>
            <p:grpSpPr>
              <a:xfrm rot="-5400000">
                <a:off x="-174571" y="4016084"/>
                <a:ext cx="2259868" cy="2659687"/>
                <a:chOff x="1327325" y="365650"/>
                <a:chExt cx="3596225" cy="4232475"/>
              </a:xfrm>
            </p:grpSpPr>
            <p:sp>
              <p:nvSpPr>
                <p:cNvPr id="5108" name="Google Shape;5108;p103"/>
                <p:cNvSpPr/>
                <p:nvPr/>
              </p:nvSpPr>
              <p:spPr>
                <a:xfrm>
                  <a:off x="3276700" y="3960350"/>
                  <a:ext cx="477225" cy="413225"/>
                </a:xfrm>
                <a:custGeom>
                  <a:rect b="b" l="l" r="r" t="t"/>
                  <a:pathLst>
                    <a:path extrusionOk="0" h="16529" w="19089">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103"/>
                <p:cNvSpPr/>
                <p:nvPr/>
              </p:nvSpPr>
              <p:spPr>
                <a:xfrm>
                  <a:off x="2107075" y="4184900"/>
                  <a:ext cx="477250" cy="413225"/>
                </a:xfrm>
                <a:custGeom>
                  <a:rect b="b" l="l" r="r" t="t"/>
                  <a:pathLst>
                    <a:path extrusionOk="0" h="16529" w="1909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103"/>
                <p:cNvSpPr/>
                <p:nvPr/>
              </p:nvSpPr>
              <p:spPr>
                <a:xfrm>
                  <a:off x="2496950" y="35112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103"/>
                <p:cNvSpPr/>
                <p:nvPr/>
              </p:nvSpPr>
              <p:spPr>
                <a:xfrm>
                  <a:off x="1327325" y="3735775"/>
                  <a:ext cx="475750" cy="411725"/>
                </a:xfrm>
                <a:custGeom>
                  <a:rect b="b" l="l" r="r" t="t"/>
                  <a:pathLst>
                    <a:path extrusionOk="0" h="16469" w="1903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103"/>
                <p:cNvSpPr/>
                <p:nvPr/>
              </p:nvSpPr>
              <p:spPr>
                <a:xfrm>
                  <a:off x="3276700" y="3062075"/>
                  <a:ext cx="477225" cy="411725"/>
                </a:xfrm>
                <a:custGeom>
                  <a:rect b="b" l="l" r="r" t="t"/>
                  <a:pathLst>
                    <a:path extrusionOk="0" h="16469" w="19089">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103"/>
                <p:cNvSpPr/>
                <p:nvPr/>
              </p:nvSpPr>
              <p:spPr>
                <a:xfrm>
                  <a:off x="2107075" y="3286625"/>
                  <a:ext cx="477250" cy="411750"/>
                </a:xfrm>
                <a:custGeom>
                  <a:rect b="b" l="l" r="r" t="t"/>
                  <a:pathLst>
                    <a:path extrusionOk="0" h="16470"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103"/>
                <p:cNvSpPr/>
                <p:nvPr/>
              </p:nvSpPr>
              <p:spPr>
                <a:xfrm>
                  <a:off x="4446325" y="2837500"/>
                  <a:ext cx="477225" cy="411725"/>
                </a:xfrm>
                <a:custGeom>
                  <a:rect b="b" l="l" r="r" t="t"/>
                  <a:pathLst>
                    <a:path extrusionOk="0" h="16469" w="19089">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103"/>
                <p:cNvSpPr/>
                <p:nvPr/>
              </p:nvSpPr>
              <p:spPr>
                <a:xfrm>
                  <a:off x="3276700" y="2611300"/>
                  <a:ext cx="477225" cy="413375"/>
                </a:xfrm>
                <a:custGeom>
                  <a:rect b="b" l="l" r="r" t="t"/>
                  <a:pathLst>
                    <a:path extrusionOk="0" h="16535"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6" name="Google Shape;5116;p103"/>
                <p:cNvSpPr/>
                <p:nvPr/>
              </p:nvSpPr>
              <p:spPr>
                <a:xfrm>
                  <a:off x="2496950" y="26113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103"/>
                <p:cNvSpPr/>
                <p:nvPr/>
              </p:nvSpPr>
              <p:spPr>
                <a:xfrm>
                  <a:off x="2107075" y="2837500"/>
                  <a:ext cx="477250" cy="411725"/>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103"/>
                <p:cNvSpPr/>
                <p:nvPr/>
              </p:nvSpPr>
              <p:spPr>
                <a:xfrm>
                  <a:off x="1717200" y="2611300"/>
                  <a:ext cx="475750" cy="41337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103"/>
                <p:cNvSpPr/>
                <p:nvPr/>
              </p:nvSpPr>
              <p:spPr>
                <a:xfrm>
                  <a:off x="3666575" y="2386750"/>
                  <a:ext cx="477225" cy="413350"/>
                </a:xfrm>
                <a:custGeom>
                  <a:rect b="b" l="l" r="r" t="t"/>
                  <a:pathLst>
                    <a:path extrusionOk="0" h="16534" w="19089">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103"/>
                <p:cNvSpPr/>
                <p:nvPr/>
              </p:nvSpPr>
              <p:spPr>
                <a:xfrm>
                  <a:off x="3276700" y="2162175"/>
                  <a:ext cx="477225" cy="413350"/>
                </a:xfrm>
                <a:custGeom>
                  <a:rect b="b" l="l" r="r" t="t"/>
                  <a:pathLst>
                    <a:path extrusionOk="0" h="16534" w="19089">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103"/>
                <p:cNvSpPr/>
                <p:nvPr/>
              </p:nvSpPr>
              <p:spPr>
                <a:xfrm>
                  <a:off x="2886825" y="2386750"/>
                  <a:ext cx="477225" cy="413350"/>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103"/>
                <p:cNvSpPr/>
                <p:nvPr/>
              </p:nvSpPr>
              <p:spPr>
                <a:xfrm>
                  <a:off x="3276700" y="17130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103"/>
                <p:cNvSpPr/>
                <p:nvPr/>
              </p:nvSpPr>
              <p:spPr>
                <a:xfrm>
                  <a:off x="2496950" y="1713050"/>
                  <a:ext cx="477250" cy="413350"/>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103"/>
                <p:cNvSpPr/>
                <p:nvPr/>
              </p:nvSpPr>
              <p:spPr>
                <a:xfrm>
                  <a:off x="2107075" y="1937600"/>
                  <a:ext cx="477250" cy="41337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103"/>
                <p:cNvSpPr/>
                <p:nvPr/>
              </p:nvSpPr>
              <p:spPr>
                <a:xfrm>
                  <a:off x="4056450" y="1263900"/>
                  <a:ext cx="477225" cy="413350"/>
                </a:xfrm>
                <a:custGeom>
                  <a:rect b="b" l="l" r="r" t="t"/>
                  <a:pathLst>
                    <a:path extrusionOk="0" h="16534" w="19089">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103"/>
                <p:cNvSpPr/>
                <p:nvPr/>
              </p:nvSpPr>
              <p:spPr>
                <a:xfrm>
                  <a:off x="4446325" y="1039350"/>
                  <a:ext cx="477225" cy="413350"/>
                </a:xfrm>
                <a:custGeom>
                  <a:rect b="b" l="l" r="r" t="t"/>
                  <a:pathLst>
                    <a:path extrusionOk="0" h="16534" w="19089">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103"/>
                <p:cNvSpPr/>
                <p:nvPr/>
              </p:nvSpPr>
              <p:spPr>
                <a:xfrm>
                  <a:off x="3666575" y="1039350"/>
                  <a:ext cx="477225" cy="413350"/>
                </a:xfrm>
                <a:custGeom>
                  <a:rect b="b" l="l" r="r" t="t"/>
                  <a:pathLst>
                    <a:path extrusionOk="0" h="16534" w="19089">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8" name="Google Shape;5128;p103"/>
                <p:cNvSpPr/>
                <p:nvPr/>
              </p:nvSpPr>
              <p:spPr>
                <a:xfrm>
                  <a:off x="4056450" y="365650"/>
                  <a:ext cx="477225" cy="411725"/>
                </a:xfrm>
                <a:custGeom>
                  <a:rect b="b" l="l" r="r" t="t"/>
                  <a:pathLst>
                    <a:path extrusionOk="0" h="16469" w="19089">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29" name="Google Shape;5129;p103"/>
            <p:cNvGrpSpPr/>
            <p:nvPr/>
          </p:nvGrpSpPr>
          <p:grpSpPr>
            <a:xfrm flipH="1" rot="10800000">
              <a:off x="7435898" y="3840246"/>
              <a:ext cx="1878185" cy="1451618"/>
              <a:chOff x="7508523" y="-126454"/>
              <a:chExt cx="1878185" cy="1451618"/>
            </a:xfrm>
          </p:grpSpPr>
          <p:sp>
            <p:nvSpPr>
              <p:cNvPr id="5130" name="Google Shape;5130;p103"/>
              <p:cNvSpPr/>
              <p:nvPr/>
            </p:nvSpPr>
            <p:spPr>
              <a:xfrm rot="-5400000">
                <a:off x="9107400" y="-105874"/>
                <a:ext cx="299888" cy="258728"/>
              </a:xfrm>
              <a:custGeom>
                <a:rect b="b" l="l" r="r" t="t"/>
                <a:pathLst>
                  <a:path extrusionOk="0" h="16469" w="19089">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1" name="Google Shape;5131;p103"/>
              <p:cNvSpPr/>
              <p:nvPr/>
            </p:nvSpPr>
            <p:spPr>
              <a:xfrm rot="-5400000">
                <a:off x="8260183" y="-106385"/>
                <a:ext cx="299888" cy="259749"/>
              </a:xfrm>
              <a:custGeom>
                <a:rect b="b" l="l" r="r" t="t"/>
                <a:pathLst>
                  <a:path extrusionOk="0" h="16534" w="19089">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103"/>
              <p:cNvSpPr/>
              <p:nvPr/>
            </p:nvSpPr>
            <p:spPr>
              <a:xfrm rot="-5400000">
                <a:off x="8260175" y="383602"/>
                <a:ext cx="299904" cy="259749"/>
              </a:xfrm>
              <a:custGeom>
                <a:rect b="b" l="l" r="r" t="t"/>
                <a:pathLst>
                  <a:path extrusionOk="0" h="16534" w="1909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103"/>
              <p:cNvSpPr/>
              <p:nvPr/>
            </p:nvSpPr>
            <p:spPr>
              <a:xfrm rot="-5400000">
                <a:off x="8560063" y="879473"/>
                <a:ext cx="184247" cy="159802"/>
              </a:xfrm>
              <a:custGeom>
                <a:rect b="b" l="l" r="r" t="t"/>
                <a:pathLst>
                  <a:path extrusionOk="0" h="10172" w="11728">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4" name="Google Shape;5134;p103"/>
              <p:cNvSpPr/>
              <p:nvPr/>
            </p:nvSpPr>
            <p:spPr>
              <a:xfrm rot="-5400000">
                <a:off x="7500173" y="163793"/>
                <a:ext cx="121533" cy="104833"/>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103"/>
              <p:cNvSpPr/>
              <p:nvPr/>
            </p:nvSpPr>
            <p:spPr>
              <a:xfrm rot="-5400000">
                <a:off x="7914249" y="291518"/>
                <a:ext cx="184247" cy="15972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103"/>
              <p:cNvSpPr/>
              <p:nvPr/>
            </p:nvSpPr>
            <p:spPr>
              <a:xfrm rot="-5400000">
                <a:off x="8172451" y="792769"/>
                <a:ext cx="185284" cy="159708"/>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7" name="Google Shape;5137;p103"/>
              <p:cNvSpPr/>
              <p:nvPr/>
            </p:nvSpPr>
            <p:spPr>
              <a:xfrm rot="-5400000">
                <a:off x="9017097" y="1153186"/>
                <a:ext cx="184247" cy="159708"/>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103"/>
              <p:cNvSpPr/>
              <p:nvPr/>
            </p:nvSpPr>
            <p:spPr>
              <a:xfrm rot="-5400000">
                <a:off x="8965766" y="138597"/>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9" name="Google Shape;5139;p103"/>
              <p:cNvSpPr/>
              <p:nvPr/>
            </p:nvSpPr>
            <p:spPr>
              <a:xfrm rot="-5400000">
                <a:off x="9107392" y="384113"/>
                <a:ext cx="299904" cy="258728"/>
              </a:xfrm>
              <a:custGeom>
                <a:rect b="b" l="l" r="r" t="t"/>
                <a:pathLst>
                  <a:path extrusionOk="0" h="16469" w="1909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0" name="Google Shape;5140;p103"/>
              <p:cNvSpPr/>
              <p:nvPr/>
            </p:nvSpPr>
            <p:spPr>
              <a:xfrm rot="-5400000">
                <a:off x="8966238" y="629063"/>
                <a:ext cx="298961" cy="259765"/>
              </a:xfrm>
              <a:custGeom>
                <a:rect b="b" l="l" r="r" t="t"/>
                <a:pathLst>
                  <a:path extrusionOk="0" h="16535" w="1903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103"/>
              <p:cNvSpPr/>
              <p:nvPr/>
            </p:nvSpPr>
            <p:spPr>
              <a:xfrm rot="-5400000">
                <a:off x="8824659" y="-106385"/>
                <a:ext cx="299888" cy="259749"/>
              </a:xfrm>
              <a:custGeom>
                <a:rect b="b" l="l" r="r" t="t"/>
                <a:pathLst>
                  <a:path extrusionOk="0" h="16534" w="19089">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103"/>
              <p:cNvSpPr/>
              <p:nvPr/>
            </p:nvSpPr>
            <p:spPr>
              <a:xfrm rot="-5400000">
                <a:off x="8401298" y="138605"/>
                <a:ext cx="299904" cy="259749"/>
              </a:xfrm>
              <a:custGeom>
                <a:rect b="b" l="l" r="r" t="t"/>
                <a:pathLst>
                  <a:path extrusionOk="0" h="16534" w="1909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3" name="Google Shape;5143;p103"/>
              <p:cNvSpPr/>
              <p:nvPr/>
            </p:nvSpPr>
            <p:spPr>
              <a:xfrm rot="-5400000">
                <a:off x="8542413" y="383594"/>
                <a:ext cx="299904" cy="259765"/>
              </a:xfrm>
              <a:custGeom>
                <a:rect b="b" l="l" r="r" t="t"/>
                <a:pathLst>
                  <a:path extrusionOk="0" h="16535" w="1909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44" name="Google Shape;5144;p103"/>
          <p:cNvGrpSpPr/>
          <p:nvPr/>
        </p:nvGrpSpPr>
        <p:grpSpPr>
          <a:xfrm>
            <a:off x="-405226" y="66249"/>
            <a:ext cx="9466721" cy="4801848"/>
            <a:chOff x="-405226" y="66249"/>
            <a:chExt cx="9466721" cy="4801848"/>
          </a:xfrm>
        </p:grpSpPr>
        <p:pic>
          <p:nvPicPr>
            <p:cNvPr id="5145" name="Google Shape;5145;p103"/>
            <p:cNvPicPr preferRelativeResize="0"/>
            <p:nvPr/>
          </p:nvPicPr>
          <p:blipFill rotWithShape="1">
            <a:blip r:embed="rId2">
              <a:alphaModFix/>
            </a:blip>
            <a:srcRect b="0" l="0" r="29612" t="0"/>
            <a:stretch/>
          </p:blipFill>
          <p:spPr>
            <a:xfrm rot="2150156">
              <a:off x="-86132" y="223454"/>
              <a:ext cx="993337" cy="1411216"/>
            </a:xfrm>
            <a:prstGeom prst="rect">
              <a:avLst/>
            </a:prstGeom>
            <a:noFill/>
            <a:ln>
              <a:noFill/>
            </a:ln>
          </p:spPr>
        </p:pic>
        <p:pic>
          <p:nvPicPr>
            <p:cNvPr id="5146" name="Google Shape;5146;p103"/>
            <p:cNvPicPr preferRelativeResize="0"/>
            <p:nvPr/>
          </p:nvPicPr>
          <p:blipFill>
            <a:blip r:embed="rId3">
              <a:alphaModFix/>
            </a:blip>
            <a:stretch>
              <a:fillRect/>
            </a:stretch>
          </p:blipFill>
          <p:spPr>
            <a:xfrm rot="385116">
              <a:off x="8122696" y="3929298"/>
              <a:ext cx="891750" cy="891750"/>
            </a:xfrm>
            <a:prstGeom prst="rect">
              <a:avLst/>
            </a:prstGeom>
            <a:noFill/>
            <a:ln>
              <a:noFill/>
            </a:ln>
          </p:spPr>
        </p:pic>
      </p:grpSp>
      <p:sp>
        <p:nvSpPr>
          <p:cNvPr id="5147" name="Google Shape;5147;p103"/>
          <p:cNvSpPr txBox="1"/>
          <p:nvPr>
            <p:ph type="title"/>
          </p:nvPr>
        </p:nvSpPr>
        <p:spPr>
          <a:xfrm>
            <a:off x="2347950" y="540000"/>
            <a:ext cx="4448100" cy="893700"/>
          </a:xfrm>
          <a:prstGeom prst="rect">
            <a:avLst/>
          </a:prstGeom>
        </p:spPr>
        <p:txBody>
          <a:bodyPr anchorCtr="0" anchor="t" bIns="91425" lIns="91425" spcFirstLastPara="1" rIns="91425" wrap="square" tIns="91425">
            <a:noAutofit/>
          </a:bodyPr>
          <a:lstStyle>
            <a:lvl1pPr lvl="0" algn="ctr">
              <a:spcBef>
                <a:spcPts val="0"/>
              </a:spcBef>
              <a:spcAft>
                <a:spcPts val="0"/>
              </a:spcAft>
              <a:buSzPts val="6000"/>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148" name="Google Shape;5148;p103"/>
          <p:cNvSpPr txBox="1"/>
          <p:nvPr>
            <p:ph idx="1" type="subTitle"/>
          </p:nvPr>
        </p:nvSpPr>
        <p:spPr>
          <a:xfrm>
            <a:off x="2347900" y="1573401"/>
            <a:ext cx="4448100" cy="11439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149" name="Google Shape;5149;p103"/>
          <p:cNvSpPr txBox="1"/>
          <p:nvPr/>
        </p:nvSpPr>
        <p:spPr>
          <a:xfrm>
            <a:off x="2099100" y="3647400"/>
            <a:ext cx="4945800" cy="55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1"/>
                </a:solidFill>
                <a:latin typeface="Manrope"/>
                <a:ea typeface="Manrope"/>
                <a:cs typeface="Manrope"/>
                <a:sym typeface="Manrope"/>
              </a:rPr>
              <a:t>CREDITS: This presentation template was created by </a:t>
            </a:r>
            <a:r>
              <a:rPr b="1" lang="en" sz="1200" u="sng">
                <a:solidFill>
                  <a:schemeClr val="hlink"/>
                </a:solidFill>
                <a:latin typeface="Manrope"/>
                <a:ea typeface="Manrope"/>
                <a:cs typeface="Manrope"/>
                <a:sym typeface="Manrope"/>
                <a:hlinkClick r:id="rId4"/>
              </a:rPr>
              <a:t>Slidesgo</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includes icons by</a:t>
            </a:r>
            <a:r>
              <a:rPr b="1" lang="en" sz="1200">
                <a:solidFill>
                  <a:schemeClr val="dk1"/>
                </a:solidFill>
                <a:latin typeface="Manrope"/>
                <a:ea typeface="Manrope"/>
                <a:cs typeface="Manrope"/>
                <a:sym typeface="Manrope"/>
              </a:rPr>
              <a:t> </a:t>
            </a:r>
            <a:r>
              <a:rPr b="1" lang="en" sz="1200" u="sng">
                <a:solidFill>
                  <a:schemeClr val="dk1"/>
                </a:solidFill>
                <a:latin typeface="Manrope"/>
                <a:ea typeface="Manrope"/>
                <a:cs typeface="Manrope"/>
                <a:sym typeface="Manrope"/>
                <a:hlinkClick r:id="rId5">
                  <a:extLst>
                    <a:ext uri="{A12FA001-AC4F-418D-AE19-62706E023703}">
                      <ahyp:hlinkClr val="tx"/>
                    </a:ext>
                  </a:extLst>
                </a:hlinkClick>
              </a:rPr>
              <a:t>Flaticon</a:t>
            </a:r>
            <a:r>
              <a:rPr b="1" lang="en" sz="1200">
                <a:solidFill>
                  <a:schemeClr val="dk1"/>
                </a:solidFill>
                <a:latin typeface="Manrope"/>
                <a:ea typeface="Manrope"/>
                <a:cs typeface="Manrope"/>
                <a:sym typeface="Manrope"/>
              </a:rPr>
              <a:t>,</a:t>
            </a:r>
            <a:r>
              <a:rPr lang="en" sz="1200">
                <a:solidFill>
                  <a:schemeClr val="dk1"/>
                </a:solidFill>
                <a:latin typeface="Manrope"/>
                <a:ea typeface="Manrope"/>
                <a:cs typeface="Manrope"/>
                <a:sym typeface="Manrope"/>
              </a:rPr>
              <a:t> and infographics &amp; images by </a:t>
            </a:r>
            <a:r>
              <a:rPr b="1" lang="en" sz="1200" u="sng">
                <a:solidFill>
                  <a:schemeClr val="dk1"/>
                </a:solidFill>
                <a:latin typeface="Manrope"/>
                <a:ea typeface="Manrope"/>
                <a:cs typeface="Manrope"/>
                <a:sym typeface="Manrope"/>
                <a:hlinkClick r:id="rId6">
                  <a:extLst>
                    <a:ext uri="{A12FA001-AC4F-418D-AE19-62706E023703}">
                      <ahyp:hlinkClr val="tx"/>
                    </a:ext>
                  </a:extLst>
                </a:hlinkClick>
              </a:rPr>
              <a:t>Freepik</a:t>
            </a:r>
            <a:r>
              <a:rPr b="1" lang="en" sz="1200" u="sng">
                <a:solidFill>
                  <a:schemeClr val="dk1"/>
                </a:solidFill>
                <a:latin typeface="Manrope"/>
                <a:ea typeface="Manrope"/>
                <a:cs typeface="Manrope"/>
                <a:sym typeface="Manrope"/>
              </a:rPr>
              <a:t> </a:t>
            </a:r>
            <a:endParaRPr b="1" sz="1200" u="sng">
              <a:solidFill>
                <a:schemeClr val="dk1"/>
              </a:solidFill>
              <a:latin typeface="Manrope"/>
              <a:ea typeface="Manrope"/>
              <a:cs typeface="Manrope"/>
              <a:sym typeface="Manrope"/>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theme" Target="../theme/theme4.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1.xml"/><Relationship Id="rId22" Type="http://schemas.openxmlformats.org/officeDocument/2006/relationships/slideLayout" Target="../slideLayouts/slideLayout63.xml"/><Relationship Id="rId21" Type="http://schemas.openxmlformats.org/officeDocument/2006/relationships/slideLayout" Target="../slideLayouts/slideLayout62.xml"/><Relationship Id="rId24" Type="http://schemas.openxmlformats.org/officeDocument/2006/relationships/slideLayout" Target="../slideLayouts/slideLayout65.xml"/><Relationship Id="rId23" Type="http://schemas.openxmlformats.org/officeDocument/2006/relationships/slideLayout" Target="../slideLayouts/slideLayout64.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26" Type="http://schemas.openxmlformats.org/officeDocument/2006/relationships/slideLayout" Target="../slideLayouts/slideLayout67.xml"/><Relationship Id="rId25" Type="http://schemas.openxmlformats.org/officeDocument/2006/relationships/slideLayout" Target="../slideLayouts/slideLayout66.xml"/><Relationship Id="rId28" Type="http://schemas.openxmlformats.org/officeDocument/2006/relationships/slideLayout" Target="../slideLayouts/slideLayout69.xml"/><Relationship Id="rId27" Type="http://schemas.openxmlformats.org/officeDocument/2006/relationships/slideLayout" Target="../slideLayouts/slideLayout68.xml"/><Relationship Id="rId5" Type="http://schemas.openxmlformats.org/officeDocument/2006/relationships/slideLayout" Target="../slideLayouts/slideLayout46.xml"/><Relationship Id="rId6" Type="http://schemas.openxmlformats.org/officeDocument/2006/relationships/slideLayout" Target="../slideLayouts/slideLayout47.xml"/><Relationship Id="rId29" Type="http://schemas.openxmlformats.org/officeDocument/2006/relationships/slideLayout" Target="../slideLayouts/slideLayout70.xml"/><Relationship Id="rId7" Type="http://schemas.openxmlformats.org/officeDocument/2006/relationships/slideLayout" Target="../slideLayouts/slideLayout48.xml"/><Relationship Id="rId8" Type="http://schemas.openxmlformats.org/officeDocument/2006/relationships/slideLayout" Target="../slideLayouts/slideLayout49.xml"/><Relationship Id="rId31" Type="http://schemas.openxmlformats.org/officeDocument/2006/relationships/theme" Target="../theme/theme1.xml"/><Relationship Id="rId30" Type="http://schemas.openxmlformats.org/officeDocument/2006/relationships/slideLayout" Target="../slideLayouts/slideLayout71.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19" Type="http://schemas.openxmlformats.org/officeDocument/2006/relationships/slideLayout" Target="../slideLayouts/slideLayout60.xml"/><Relationship Id="rId18"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91.xml"/><Relationship Id="rId22" Type="http://schemas.openxmlformats.org/officeDocument/2006/relationships/slideLayout" Target="../slideLayouts/slideLayout93.xml"/><Relationship Id="rId21" Type="http://schemas.openxmlformats.org/officeDocument/2006/relationships/slideLayout" Target="../slideLayouts/slideLayout92.xml"/><Relationship Id="rId24" Type="http://schemas.openxmlformats.org/officeDocument/2006/relationships/slideLayout" Target="../slideLayouts/slideLayout95.xml"/><Relationship Id="rId23" Type="http://schemas.openxmlformats.org/officeDocument/2006/relationships/slideLayout" Target="../slideLayouts/slideLayout94.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26" Type="http://schemas.openxmlformats.org/officeDocument/2006/relationships/slideLayout" Target="../slideLayouts/slideLayout97.xml"/><Relationship Id="rId25" Type="http://schemas.openxmlformats.org/officeDocument/2006/relationships/slideLayout" Target="../slideLayouts/slideLayout96.xml"/><Relationship Id="rId28" Type="http://schemas.openxmlformats.org/officeDocument/2006/relationships/slideLayout" Target="../slideLayouts/slideLayout99.xml"/><Relationship Id="rId27" Type="http://schemas.openxmlformats.org/officeDocument/2006/relationships/slideLayout" Target="../slideLayouts/slideLayout98.xml"/><Relationship Id="rId5" Type="http://schemas.openxmlformats.org/officeDocument/2006/relationships/slideLayout" Target="../slideLayouts/slideLayout76.xml"/><Relationship Id="rId6" Type="http://schemas.openxmlformats.org/officeDocument/2006/relationships/slideLayout" Target="../slideLayouts/slideLayout77.xml"/><Relationship Id="rId29" Type="http://schemas.openxmlformats.org/officeDocument/2006/relationships/slideLayout" Target="../slideLayouts/slideLayout100.xml"/><Relationship Id="rId7" Type="http://schemas.openxmlformats.org/officeDocument/2006/relationships/slideLayout" Target="../slideLayouts/slideLayout78.xml"/><Relationship Id="rId8" Type="http://schemas.openxmlformats.org/officeDocument/2006/relationships/slideLayout" Target="../slideLayouts/slideLayout79.xml"/><Relationship Id="rId31" Type="http://schemas.openxmlformats.org/officeDocument/2006/relationships/theme" Target="../theme/theme7.xml"/><Relationship Id="rId30" Type="http://schemas.openxmlformats.org/officeDocument/2006/relationships/slideLayout" Target="../slideLayouts/slideLayout101.xml"/><Relationship Id="rId11" Type="http://schemas.openxmlformats.org/officeDocument/2006/relationships/slideLayout" Target="../slideLayouts/slideLayout82.xml"/><Relationship Id="rId10" Type="http://schemas.openxmlformats.org/officeDocument/2006/relationships/slideLayout" Target="../slideLayouts/slideLayout81.xml"/><Relationship Id="rId13" Type="http://schemas.openxmlformats.org/officeDocument/2006/relationships/slideLayout" Target="../slideLayouts/slideLayout84.xml"/><Relationship Id="rId12" Type="http://schemas.openxmlformats.org/officeDocument/2006/relationships/slideLayout" Target="../slideLayouts/slideLayout83.xml"/><Relationship Id="rId15" Type="http://schemas.openxmlformats.org/officeDocument/2006/relationships/slideLayout" Target="../slideLayouts/slideLayout86.xml"/><Relationship Id="rId14" Type="http://schemas.openxmlformats.org/officeDocument/2006/relationships/slideLayout" Target="../slideLayouts/slideLayout85.xml"/><Relationship Id="rId17" Type="http://schemas.openxmlformats.org/officeDocument/2006/relationships/slideLayout" Target="../slideLayouts/slideLayout88.xml"/><Relationship Id="rId16" Type="http://schemas.openxmlformats.org/officeDocument/2006/relationships/slideLayout" Target="../slideLayouts/slideLayout87.xml"/><Relationship Id="rId19" Type="http://schemas.openxmlformats.org/officeDocument/2006/relationships/slideLayout" Target="../slideLayouts/slideLayout90.xml"/><Relationship Id="rId18"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21.xml"/><Relationship Id="rId22" Type="http://schemas.openxmlformats.org/officeDocument/2006/relationships/slideLayout" Target="../slideLayouts/slideLayout123.xml"/><Relationship Id="rId21" Type="http://schemas.openxmlformats.org/officeDocument/2006/relationships/slideLayout" Target="../slideLayouts/slideLayout122.xml"/><Relationship Id="rId24" Type="http://schemas.openxmlformats.org/officeDocument/2006/relationships/slideLayout" Target="../slideLayouts/slideLayout125.xml"/><Relationship Id="rId23" Type="http://schemas.openxmlformats.org/officeDocument/2006/relationships/slideLayout" Target="../slideLayouts/slideLayout124.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26" Type="http://schemas.openxmlformats.org/officeDocument/2006/relationships/slideLayout" Target="../slideLayouts/slideLayout127.xml"/><Relationship Id="rId25" Type="http://schemas.openxmlformats.org/officeDocument/2006/relationships/slideLayout" Target="../slideLayouts/slideLayout126.xml"/><Relationship Id="rId28" Type="http://schemas.openxmlformats.org/officeDocument/2006/relationships/slideLayout" Target="../slideLayouts/slideLayout129.xml"/><Relationship Id="rId27" Type="http://schemas.openxmlformats.org/officeDocument/2006/relationships/slideLayout" Target="../slideLayouts/slideLayout128.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29" Type="http://schemas.openxmlformats.org/officeDocument/2006/relationships/slideLayout" Target="../slideLayouts/slideLayout130.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31" Type="http://schemas.openxmlformats.org/officeDocument/2006/relationships/theme" Target="../theme/theme8.xml"/><Relationship Id="rId30" Type="http://schemas.openxmlformats.org/officeDocument/2006/relationships/slideLayout" Target="../slideLayouts/slideLayout131.xml"/><Relationship Id="rId11" Type="http://schemas.openxmlformats.org/officeDocument/2006/relationships/slideLayout" Target="../slideLayouts/slideLayout112.xml"/><Relationship Id="rId10" Type="http://schemas.openxmlformats.org/officeDocument/2006/relationships/slideLayout" Target="../slideLayouts/slideLayout111.xml"/><Relationship Id="rId13" Type="http://schemas.openxmlformats.org/officeDocument/2006/relationships/slideLayout" Target="../slideLayouts/slideLayout114.xml"/><Relationship Id="rId12" Type="http://schemas.openxmlformats.org/officeDocument/2006/relationships/slideLayout" Target="../slideLayouts/slideLayout113.xml"/><Relationship Id="rId15" Type="http://schemas.openxmlformats.org/officeDocument/2006/relationships/slideLayout" Target="../slideLayouts/slideLayout116.xml"/><Relationship Id="rId14" Type="http://schemas.openxmlformats.org/officeDocument/2006/relationships/slideLayout" Target="../slideLayouts/slideLayout115.xml"/><Relationship Id="rId17" Type="http://schemas.openxmlformats.org/officeDocument/2006/relationships/slideLayout" Target="../slideLayouts/slideLayout118.xml"/><Relationship Id="rId16" Type="http://schemas.openxmlformats.org/officeDocument/2006/relationships/slideLayout" Target="../slideLayouts/slideLayout117.xml"/><Relationship Id="rId19" Type="http://schemas.openxmlformats.org/officeDocument/2006/relationships/slideLayout" Target="../slideLayouts/slideLayout120.xml"/><Relationship Id="rId18"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51.xml"/><Relationship Id="rId22" Type="http://schemas.openxmlformats.org/officeDocument/2006/relationships/slideLayout" Target="../slideLayouts/slideLayout153.xml"/><Relationship Id="rId21" Type="http://schemas.openxmlformats.org/officeDocument/2006/relationships/slideLayout" Target="../slideLayouts/slideLayout152.xml"/><Relationship Id="rId24" Type="http://schemas.openxmlformats.org/officeDocument/2006/relationships/slideLayout" Target="../slideLayouts/slideLayout155.xml"/><Relationship Id="rId23" Type="http://schemas.openxmlformats.org/officeDocument/2006/relationships/slideLayout" Target="../slideLayouts/slideLayout154.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26" Type="http://schemas.openxmlformats.org/officeDocument/2006/relationships/slideLayout" Target="../slideLayouts/slideLayout157.xml"/><Relationship Id="rId25" Type="http://schemas.openxmlformats.org/officeDocument/2006/relationships/slideLayout" Target="../slideLayouts/slideLayout156.xml"/><Relationship Id="rId28" Type="http://schemas.openxmlformats.org/officeDocument/2006/relationships/slideLayout" Target="../slideLayouts/slideLayout159.xml"/><Relationship Id="rId27" Type="http://schemas.openxmlformats.org/officeDocument/2006/relationships/slideLayout" Target="../slideLayouts/slideLayout158.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29" Type="http://schemas.openxmlformats.org/officeDocument/2006/relationships/slideLayout" Target="../slideLayouts/slideLayout160.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31" Type="http://schemas.openxmlformats.org/officeDocument/2006/relationships/theme" Target="../theme/theme2.xml"/><Relationship Id="rId30" Type="http://schemas.openxmlformats.org/officeDocument/2006/relationships/slideLayout" Target="../slideLayouts/slideLayout161.xml"/><Relationship Id="rId11" Type="http://schemas.openxmlformats.org/officeDocument/2006/relationships/slideLayout" Target="../slideLayouts/slideLayout142.xml"/><Relationship Id="rId10" Type="http://schemas.openxmlformats.org/officeDocument/2006/relationships/slideLayout" Target="../slideLayouts/slideLayout141.xml"/><Relationship Id="rId13" Type="http://schemas.openxmlformats.org/officeDocument/2006/relationships/slideLayout" Target="../slideLayouts/slideLayout144.xml"/><Relationship Id="rId12" Type="http://schemas.openxmlformats.org/officeDocument/2006/relationships/slideLayout" Target="../slideLayouts/slideLayout143.xml"/><Relationship Id="rId15" Type="http://schemas.openxmlformats.org/officeDocument/2006/relationships/slideLayout" Target="../slideLayouts/slideLayout146.xml"/><Relationship Id="rId14" Type="http://schemas.openxmlformats.org/officeDocument/2006/relationships/slideLayout" Target="../slideLayouts/slideLayout145.xml"/><Relationship Id="rId17" Type="http://schemas.openxmlformats.org/officeDocument/2006/relationships/slideLayout" Target="../slideLayouts/slideLayout148.xml"/><Relationship Id="rId16" Type="http://schemas.openxmlformats.org/officeDocument/2006/relationships/slideLayout" Target="../slideLayouts/slideLayout147.xml"/><Relationship Id="rId19" Type="http://schemas.openxmlformats.org/officeDocument/2006/relationships/slideLayout" Target="../slideLayouts/slideLayout150.xml"/><Relationship Id="rId18" Type="http://schemas.openxmlformats.org/officeDocument/2006/relationships/slideLayout" Target="../slideLayouts/slideLayout149.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81.xml"/><Relationship Id="rId22" Type="http://schemas.openxmlformats.org/officeDocument/2006/relationships/slideLayout" Target="../slideLayouts/slideLayout183.xml"/><Relationship Id="rId21" Type="http://schemas.openxmlformats.org/officeDocument/2006/relationships/slideLayout" Target="../slideLayouts/slideLayout182.xml"/><Relationship Id="rId24" Type="http://schemas.openxmlformats.org/officeDocument/2006/relationships/slideLayout" Target="../slideLayouts/slideLayout185.xml"/><Relationship Id="rId23" Type="http://schemas.openxmlformats.org/officeDocument/2006/relationships/slideLayout" Target="../slideLayouts/slideLayout184.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26" Type="http://schemas.openxmlformats.org/officeDocument/2006/relationships/slideLayout" Target="../slideLayouts/slideLayout187.xml"/><Relationship Id="rId25" Type="http://schemas.openxmlformats.org/officeDocument/2006/relationships/slideLayout" Target="../slideLayouts/slideLayout186.xml"/><Relationship Id="rId28" Type="http://schemas.openxmlformats.org/officeDocument/2006/relationships/slideLayout" Target="../slideLayouts/slideLayout189.xml"/><Relationship Id="rId27" Type="http://schemas.openxmlformats.org/officeDocument/2006/relationships/slideLayout" Target="../slideLayouts/slideLayout188.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29" Type="http://schemas.openxmlformats.org/officeDocument/2006/relationships/slideLayout" Target="../slideLayouts/slideLayout190.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31" Type="http://schemas.openxmlformats.org/officeDocument/2006/relationships/theme" Target="../theme/theme6.xml"/><Relationship Id="rId30" Type="http://schemas.openxmlformats.org/officeDocument/2006/relationships/slideLayout" Target="../slideLayouts/slideLayout191.xml"/><Relationship Id="rId11" Type="http://schemas.openxmlformats.org/officeDocument/2006/relationships/slideLayout" Target="../slideLayouts/slideLayout172.xml"/><Relationship Id="rId10" Type="http://schemas.openxmlformats.org/officeDocument/2006/relationships/slideLayout" Target="../slideLayouts/slideLayout171.xml"/><Relationship Id="rId13" Type="http://schemas.openxmlformats.org/officeDocument/2006/relationships/slideLayout" Target="../slideLayouts/slideLayout174.xml"/><Relationship Id="rId12" Type="http://schemas.openxmlformats.org/officeDocument/2006/relationships/slideLayout" Target="../slideLayouts/slideLayout173.xml"/><Relationship Id="rId15" Type="http://schemas.openxmlformats.org/officeDocument/2006/relationships/slideLayout" Target="../slideLayouts/slideLayout176.xml"/><Relationship Id="rId14" Type="http://schemas.openxmlformats.org/officeDocument/2006/relationships/slideLayout" Target="../slideLayouts/slideLayout175.xml"/><Relationship Id="rId17" Type="http://schemas.openxmlformats.org/officeDocument/2006/relationships/slideLayout" Target="../slideLayouts/slideLayout178.xml"/><Relationship Id="rId16" Type="http://schemas.openxmlformats.org/officeDocument/2006/relationships/slideLayout" Target="../slideLayouts/slideLayout177.xml"/><Relationship Id="rId19" Type="http://schemas.openxmlformats.org/officeDocument/2006/relationships/slideLayout" Target="../slideLayouts/slideLayout180.xml"/><Relationship Id="rId18" Type="http://schemas.openxmlformats.org/officeDocument/2006/relationships/slideLayout" Target="../slideLayouts/slideLayout17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1pPr>
            <a:lvl2pPr lvl="1"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9pPr>
          </a:lstStyle>
          <a:p/>
        </p:txBody>
      </p:sp>
      <p:sp>
        <p:nvSpPr>
          <p:cNvPr id="52" name="Google Shape;52;p13"/>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indent="-317500" lvl="1" marL="914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indent="-317500" lvl="2" marL="1371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indent="-317500" lvl="3" marL="1828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indent="-317500" lvl="4" marL="22860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indent="-317500" lvl="5" marL="2743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indent="-317500" lvl="6" marL="3200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indent="-317500" lvl="7" marL="3657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indent="-317500" lvl="8" marL="4114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21" name="Shape 1821"/>
        <p:cNvGrpSpPr/>
        <p:nvPr/>
      </p:nvGrpSpPr>
      <p:grpSpPr>
        <a:xfrm>
          <a:off x="0" y="0"/>
          <a:ext cx="0" cy="0"/>
          <a:chOff x="0" y="0"/>
          <a:chExt cx="0" cy="0"/>
        </a:xfrm>
      </p:grpSpPr>
      <p:sp>
        <p:nvSpPr>
          <p:cNvPr id="1822" name="Google Shape;1822;p44"/>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1pPr>
            <a:lvl2pPr lvl="1"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9pPr>
          </a:lstStyle>
          <a:p/>
        </p:txBody>
      </p:sp>
      <p:sp>
        <p:nvSpPr>
          <p:cNvPr id="1823" name="Google Shape;1823;p44"/>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indent="-317500" lvl="1" marL="914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indent="-317500" lvl="2" marL="1371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indent="-317500" lvl="3" marL="1828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indent="-317500" lvl="4" marL="22860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indent="-317500" lvl="5" marL="2743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indent="-317500" lvl="6" marL="3200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indent="-317500" lvl="7" marL="3657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indent="-317500" lvl="8" marL="4114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92" name="Shape 3592"/>
        <p:cNvGrpSpPr/>
        <p:nvPr/>
      </p:nvGrpSpPr>
      <p:grpSpPr>
        <a:xfrm>
          <a:off x="0" y="0"/>
          <a:ext cx="0" cy="0"/>
          <a:chOff x="0" y="0"/>
          <a:chExt cx="0" cy="0"/>
        </a:xfrm>
      </p:grpSpPr>
      <p:sp>
        <p:nvSpPr>
          <p:cNvPr id="3593" name="Google Shape;3593;p75"/>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1pPr>
            <a:lvl2pPr lvl="1"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9pPr>
          </a:lstStyle>
          <a:p/>
        </p:txBody>
      </p:sp>
      <p:sp>
        <p:nvSpPr>
          <p:cNvPr id="3594" name="Google Shape;3594;p75"/>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indent="-317500" lvl="1" marL="914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indent="-317500" lvl="2" marL="1371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indent="-317500" lvl="3" marL="1828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indent="-317500" lvl="4" marL="22860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indent="-317500" lvl="5" marL="2743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indent="-317500" lvl="6" marL="3200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indent="-317500" lvl="7" marL="3657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indent="-317500" lvl="8" marL="4114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p:txBody>
      </p:sp>
    </p:spTree>
  </p:cSld>
  <p:clrMap accent1="accent1" accent2="accent2" accent3="accent3" accent4="accent4" accent5="accent5" accent6="accent6" bg1="lt1" bg2="dk2" tx1="dk1" tx2="lt2" folHlink="folHlink" hlink="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63" name="Shape 5363"/>
        <p:cNvGrpSpPr/>
        <p:nvPr/>
      </p:nvGrpSpPr>
      <p:grpSpPr>
        <a:xfrm>
          <a:off x="0" y="0"/>
          <a:ext cx="0" cy="0"/>
          <a:chOff x="0" y="0"/>
          <a:chExt cx="0" cy="0"/>
        </a:xfrm>
      </p:grpSpPr>
      <p:sp>
        <p:nvSpPr>
          <p:cNvPr id="5364" name="Google Shape;5364;p106"/>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1pPr>
            <a:lvl2pPr lvl="1"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9pPr>
          </a:lstStyle>
          <a:p/>
        </p:txBody>
      </p:sp>
      <p:sp>
        <p:nvSpPr>
          <p:cNvPr id="5365" name="Google Shape;5365;p106"/>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indent="-317500" lvl="1" marL="914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indent="-317500" lvl="2" marL="1371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indent="-317500" lvl="3" marL="1828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indent="-317500" lvl="4" marL="22860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indent="-317500" lvl="5" marL="2743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indent="-317500" lvl="6" marL="3200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indent="-317500" lvl="7" marL="3657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indent="-317500" lvl="8" marL="4114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p:txBody>
      </p:sp>
    </p:spTree>
  </p:cSld>
  <p:clrMap accent1="accent1" accent2="accent2" accent3="accent3" accent4="accent4" accent5="accent5" accent6="accent6" bg1="lt1" bg2="dk2" tx1="dk1" tx2="lt2" folHlink="folHlink" hlink="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134" name="Shape 7134"/>
        <p:cNvGrpSpPr/>
        <p:nvPr/>
      </p:nvGrpSpPr>
      <p:grpSpPr>
        <a:xfrm>
          <a:off x="0" y="0"/>
          <a:ext cx="0" cy="0"/>
          <a:chOff x="0" y="0"/>
          <a:chExt cx="0" cy="0"/>
        </a:xfrm>
      </p:grpSpPr>
      <p:sp>
        <p:nvSpPr>
          <p:cNvPr id="7135" name="Google Shape;7135;p137"/>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1pPr>
            <a:lvl2pPr lvl="1"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9pPr>
          </a:lstStyle>
          <a:p/>
        </p:txBody>
      </p:sp>
      <p:sp>
        <p:nvSpPr>
          <p:cNvPr id="7136" name="Google Shape;7136;p137"/>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indent="-317500" lvl="1" marL="914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indent="-317500" lvl="2" marL="1371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indent="-317500" lvl="3" marL="1828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indent="-317500" lvl="4" marL="22860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indent="-317500" lvl="5" marL="2743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indent="-317500" lvl="6" marL="3200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indent="-317500" lvl="7" marL="3657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indent="-317500" lvl="8" marL="4114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p:txBody>
      </p:sp>
    </p:spTree>
  </p:cSld>
  <p:clrMap accent1="accent1" accent2="accent2" accent3="accent3" accent4="accent4" accent5="accent5" accent6="accent6" bg1="lt1" bg2="dk2" tx1="dk1" tx2="lt2" folHlink="folHlink" hlink="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905" name="Shape 8905"/>
        <p:cNvGrpSpPr/>
        <p:nvPr/>
      </p:nvGrpSpPr>
      <p:grpSpPr>
        <a:xfrm>
          <a:off x="0" y="0"/>
          <a:ext cx="0" cy="0"/>
          <a:chOff x="0" y="0"/>
          <a:chExt cx="0" cy="0"/>
        </a:xfrm>
      </p:grpSpPr>
      <p:sp>
        <p:nvSpPr>
          <p:cNvPr id="8906" name="Google Shape;8906;p168"/>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1pPr>
            <a:lvl2pPr lvl="1"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9pPr>
          </a:lstStyle>
          <a:p/>
        </p:txBody>
      </p:sp>
      <p:sp>
        <p:nvSpPr>
          <p:cNvPr id="8907" name="Google Shape;8907;p168"/>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indent="-317500" lvl="1" marL="914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indent="-317500" lvl="2" marL="1371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indent="-317500" lvl="3" marL="1828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indent="-317500" lvl="4" marL="22860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indent="-317500" lvl="5" marL="27432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indent="-317500" lvl="6" marL="32004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indent="-317500" lvl="7" marL="36576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indent="-317500" lvl="8" marL="41148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p:txBody>
      </p:sp>
    </p:spTree>
  </p:cSld>
  <p:clrMap accent1="accent1" accent2="accent2" accent3="accent3" accent4="accent4" accent5="accent5" accent6="accent6" bg1="lt1" bg2="dk2" tx1="dk1" tx2="lt2" folHlink="folHlink" hlink="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46.png"/><Relationship Id="rId9" Type="http://schemas.openxmlformats.org/officeDocument/2006/relationships/image" Target="../media/image25.png"/><Relationship Id="rId5" Type="http://schemas.openxmlformats.org/officeDocument/2006/relationships/image" Target="../media/image73.png"/><Relationship Id="rId6" Type="http://schemas.openxmlformats.org/officeDocument/2006/relationships/image" Target="../media/image51.png"/><Relationship Id="rId7" Type="http://schemas.openxmlformats.org/officeDocument/2006/relationships/image" Target="../media/image31.png"/><Relationship Id="rId8" Type="http://schemas.openxmlformats.org/officeDocument/2006/relationships/image" Target="../media/image26.png"/><Relationship Id="rId11" Type="http://schemas.openxmlformats.org/officeDocument/2006/relationships/image" Target="../media/image21.png"/><Relationship Id="rId10" Type="http://schemas.openxmlformats.org/officeDocument/2006/relationships/image" Target="../media/image20.png"/><Relationship Id="rId13" Type="http://schemas.openxmlformats.org/officeDocument/2006/relationships/image" Target="../media/image41.png"/><Relationship Id="rId12" Type="http://schemas.openxmlformats.org/officeDocument/2006/relationships/image" Target="../media/image15.png"/><Relationship Id="rId15" Type="http://schemas.openxmlformats.org/officeDocument/2006/relationships/image" Target="../media/image28.png"/><Relationship Id="rId14" Type="http://schemas.openxmlformats.org/officeDocument/2006/relationships/image" Target="../media/image17.png"/><Relationship Id="rId16"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30.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48.png"/><Relationship Id="rId9" Type="http://schemas.openxmlformats.org/officeDocument/2006/relationships/image" Target="../media/image45.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67.png"/><Relationship Id="rId10"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43.png"/><Relationship Id="rId5" Type="http://schemas.openxmlformats.org/officeDocument/2006/relationships/hyperlink" Target="http://drive.google.com/file/d/1F90A0TDMEbWnTH3GjyyXVzlHnTzega6l/view" TargetMode="External"/><Relationship Id="rId6"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42.png"/><Relationship Id="rId9" Type="http://schemas.openxmlformats.org/officeDocument/2006/relationships/image" Target="../media/image30.png"/><Relationship Id="rId5" Type="http://schemas.openxmlformats.org/officeDocument/2006/relationships/image" Target="../media/image44.png"/><Relationship Id="rId6" Type="http://schemas.openxmlformats.org/officeDocument/2006/relationships/image" Target="../media/image49.png"/><Relationship Id="rId7" Type="http://schemas.openxmlformats.org/officeDocument/2006/relationships/image" Target="../media/image59.png"/><Relationship Id="rId8"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3.xml"/><Relationship Id="rId3" Type="http://schemas.openxmlformats.org/officeDocument/2006/relationships/image" Target="../media/image50.png"/><Relationship Id="rId4" Type="http://schemas.openxmlformats.org/officeDocument/2006/relationships/image" Target="../media/image41.png"/><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47.png"/><Relationship Id="rId5"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62.png"/><Relationship Id="rId5" Type="http://schemas.openxmlformats.org/officeDocument/2006/relationships/image" Target="../media/image55.png"/><Relationship Id="rId6"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31.xml"/><Relationship Id="rId3" Type="http://schemas.openxmlformats.org/officeDocument/2006/relationships/image" Target="../media/image30.png"/><Relationship Id="rId4" Type="http://schemas.openxmlformats.org/officeDocument/2006/relationships/image" Target="../media/image68.png"/><Relationship Id="rId5"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35.xml"/><Relationship Id="rId3" Type="http://schemas.openxmlformats.org/officeDocument/2006/relationships/image" Target="../media/image30.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38.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56.png"/><Relationship Id="rId7"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image" Target="../media/image57.png"/><Relationship Id="rId9" Type="http://schemas.openxmlformats.org/officeDocument/2006/relationships/image" Target="../media/image41.png"/><Relationship Id="rId5" Type="http://schemas.openxmlformats.org/officeDocument/2006/relationships/image" Target="../media/image15.png"/><Relationship Id="rId6" Type="http://schemas.openxmlformats.org/officeDocument/2006/relationships/image" Target="../media/image67.png"/><Relationship Id="rId7" Type="http://schemas.openxmlformats.org/officeDocument/2006/relationships/image" Target="../media/image73.png"/><Relationship Id="rId8" Type="http://schemas.openxmlformats.org/officeDocument/2006/relationships/image" Target="../media/image51.png"/><Relationship Id="rId11" Type="http://schemas.openxmlformats.org/officeDocument/2006/relationships/image" Target="../media/image26.png"/><Relationship Id="rId10"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2.xml"/><Relationship Id="rId3"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3.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44.xml"/><Relationship Id="rId3" Type="http://schemas.openxmlformats.org/officeDocument/2006/relationships/hyperlink" Target="http://drive.google.com/file/d/11zKAFpdDLFAHbgADBp5hJ4vOgJFdJ7_A/view" TargetMode="External"/><Relationship Id="rId4" Type="http://schemas.openxmlformats.org/officeDocument/2006/relationships/image" Target="../media/image61.jpg"/><Relationship Id="rId5" Type="http://schemas.openxmlformats.org/officeDocument/2006/relationships/hyperlink" Target="http://drive.google.com/file/d/1SK9SiG1YnXex8QToFmlZr3B3xns7JiNM/view" TargetMode="External"/><Relationship Id="rId6" Type="http://schemas.openxmlformats.org/officeDocument/2006/relationships/image" Target="../media/image7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45.xml"/><Relationship Id="rId3" Type="http://schemas.openxmlformats.org/officeDocument/2006/relationships/hyperlink" Target="http://drive.google.com/file/d/1B1rAw1mbo--m18W4qXxqIK_SpWfroXXL/view" TargetMode="External"/><Relationship Id="rId4" Type="http://schemas.openxmlformats.org/officeDocument/2006/relationships/image" Target="../media/image69.jpg"/><Relationship Id="rId9" Type="http://schemas.openxmlformats.org/officeDocument/2006/relationships/hyperlink" Target="http://drive.google.com/file/d/1F90A0TDMEbWnTH3GjyyXVzlHnTzega6l/view" TargetMode="External"/><Relationship Id="rId5" Type="http://schemas.openxmlformats.org/officeDocument/2006/relationships/hyperlink" Target="http://drive.google.com/file/d/13Rgf7E2TYGnXb2n5EMY0A2wUqCuAhpe8/view" TargetMode="External"/><Relationship Id="rId6" Type="http://schemas.openxmlformats.org/officeDocument/2006/relationships/image" Target="../media/image66.jpg"/><Relationship Id="rId7" Type="http://schemas.openxmlformats.org/officeDocument/2006/relationships/hyperlink" Target="http://drive.google.com/file/d/1BY1bFWk3NkXycGgKZNWpzhQtJCUT-FdV/view" TargetMode="External"/><Relationship Id="rId8" Type="http://schemas.openxmlformats.org/officeDocument/2006/relationships/image" Target="../media/image70.jpg"/><Relationship Id="rId10"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17.png"/><Relationship Id="rId8" Type="http://schemas.openxmlformats.org/officeDocument/2006/relationships/image" Target="../media/image29.png"/><Relationship Id="rId10"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9" name="Shape 10679"/>
        <p:cNvGrpSpPr/>
        <p:nvPr/>
      </p:nvGrpSpPr>
      <p:grpSpPr>
        <a:xfrm>
          <a:off x="0" y="0"/>
          <a:ext cx="0" cy="0"/>
          <a:chOff x="0" y="0"/>
          <a:chExt cx="0" cy="0"/>
        </a:xfrm>
      </p:grpSpPr>
      <p:sp>
        <p:nvSpPr>
          <p:cNvPr id="10680" name="Google Shape;10680;p199"/>
          <p:cNvSpPr txBox="1"/>
          <p:nvPr>
            <p:ph type="ctrTitle"/>
          </p:nvPr>
        </p:nvSpPr>
        <p:spPr>
          <a:xfrm>
            <a:off x="1765200" y="600525"/>
            <a:ext cx="5613600" cy="180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600"/>
              <a:t>Designing Reliable AI: The Role of Dynamic Explanations in Enhancing Trust, Attention, and Usability in Human-AI Teaming</a:t>
            </a:r>
            <a:endParaRPr sz="2600"/>
          </a:p>
        </p:txBody>
      </p:sp>
      <p:sp>
        <p:nvSpPr>
          <p:cNvPr id="10681" name="Google Shape;10681;p199"/>
          <p:cNvSpPr txBox="1"/>
          <p:nvPr>
            <p:ph idx="1" type="subTitle"/>
          </p:nvPr>
        </p:nvSpPr>
        <p:spPr>
          <a:xfrm>
            <a:off x="2734650" y="2881663"/>
            <a:ext cx="3674700" cy="122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anrope"/>
                <a:ea typeface="Manrope"/>
                <a:cs typeface="Manrope"/>
                <a:sym typeface="Manrope"/>
              </a:rPr>
              <a:t>RAM XVII Training Summit</a:t>
            </a:r>
            <a:endParaRPr b="1">
              <a:latin typeface="Manrope"/>
              <a:ea typeface="Manrope"/>
              <a:cs typeface="Manrope"/>
              <a:sym typeface="Manrope"/>
            </a:endParaRPr>
          </a:p>
          <a:p>
            <a:pPr indent="0" lvl="0" marL="0" rtl="0" algn="ctr">
              <a:spcBef>
                <a:spcPts val="0"/>
              </a:spcBef>
              <a:spcAft>
                <a:spcPts val="0"/>
              </a:spcAft>
              <a:buNone/>
            </a:pPr>
            <a:r>
              <a:rPr b="1" lang="en">
                <a:latin typeface="Manrope"/>
                <a:ea typeface="Manrope"/>
                <a:cs typeface="Manrope"/>
                <a:sym typeface="Manrope"/>
              </a:rPr>
              <a:t>Dylan Wright</a:t>
            </a:r>
            <a:endParaRPr b="1">
              <a:latin typeface="Manrope"/>
              <a:ea typeface="Manrope"/>
              <a:cs typeface="Manrope"/>
              <a:sym typeface="Manrope"/>
            </a:endParaRPr>
          </a:p>
          <a:p>
            <a:pPr indent="0" lvl="0" marL="0" rtl="0" algn="ctr">
              <a:spcBef>
                <a:spcPts val="1000"/>
              </a:spcBef>
              <a:spcAft>
                <a:spcPts val="0"/>
              </a:spcAft>
              <a:buNone/>
            </a:pPr>
            <a:r>
              <a:rPr lang="en"/>
              <a:t>Graduate Student</a:t>
            </a:r>
            <a:endParaRPr/>
          </a:p>
          <a:p>
            <a:pPr indent="0" lvl="0" marL="0" rtl="0" algn="ctr">
              <a:spcBef>
                <a:spcPts val="0"/>
              </a:spcBef>
              <a:spcAft>
                <a:spcPts val="0"/>
              </a:spcAft>
              <a:buNone/>
            </a:pPr>
            <a:r>
              <a:rPr lang="en"/>
              <a:t>Department of Computer Science</a:t>
            </a:r>
            <a:endParaRPr/>
          </a:p>
          <a:p>
            <a:pPr indent="0" lvl="0" marL="0" rtl="0" algn="ctr">
              <a:spcBef>
                <a:spcPts val="0"/>
              </a:spcBef>
              <a:spcAft>
                <a:spcPts val="0"/>
              </a:spcAft>
              <a:buNone/>
            </a:pPr>
            <a:r>
              <a:rPr lang="en"/>
              <a:t>University of Alabama in Huntsville</a:t>
            </a:r>
            <a:endParaRPr/>
          </a:p>
        </p:txBody>
      </p:sp>
      <p:sp>
        <p:nvSpPr>
          <p:cNvPr id="10682" name="Google Shape;10682;p199"/>
          <p:cNvSpPr/>
          <p:nvPr/>
        </p:nvSpPr>
        <p:spPr>
          <a:xfrm rot="-5400000">
            <a:off x="9299439" y="1559119"/>
            <a:ext cx="121533" cy="105854"/>
          </a:xfrm>
          <a:custGeom>
            <a:rect b="b" l="l" r="r" t="t"/>
            <a:pathLst>
              <a:path extrusionOk="0" h="6738" w="7736">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83" name="Google Shape;10683;p199"/>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6" name="Shape 10796"/>
        <p:cNvGrpSpPr/>
        <p:nvPr/>
      </p:nvGrpSpPr>
      <p:grpSpPr>
        <a:xfrm>
          <a:off x="0" y="0"/>
          <a:ext cx="0" cy="0"/>
          <a:chOff x="0" y="0"/>
          <a:chExt cx="0" cy="0"/>
        </a:xfrm>
      </p:grpSpPr>
      <p:sp>
        <p:nvSpPr>
          <p:cNvPr id="10797" name="Google Shape;10797;p208"/>
          <p:cNvSpPr txBox="1"/>
          <p:nvPr>
            <p:ph type="title"/>
          </p:nvPr>
        </p:nvSpPr>
        <p:spPr>
          <a:xfrm>
            <a:off x="1951250" y="1677750"/>
            <a:ext cx="5166000" cy="17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latin typeface="Manrope SemiBold"/>
                <a:ea typeface="Manrope SemiBold"/>
                <a:cs typeface="Manrope SemiBold"/>
                <a:sym typeface="Manrope SemiBold"/>
              </a:rPr>
              <a:t>Background</a:t>
            </a:r>
            <a:endParaRPr sz="5800">
              <a:latin typeface="Manrope SemiBold"/>
              <a:ea typeface="Manrope SemiBold"/>
              <a:cs typeface="Manrope SemiBold"/>
              <a:sym typeface="Manrope SemiBold"/>
            </a:endParaRPr>
          </a:p>
        </p:txBody>
      </p:sp>
      <p:pic>
        <p:nvPicPr>
          <p:cNvPr id="10798" name="Google Shape;10798;p208"/>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2" name="Shape 10802"/>
        <p:cNvGrpSpPr/>
        <p:nvPr/>
      </p:nvGrpSpPr>
      <p:grpSpPr>
        <a:xfrm>
          <a:off x="0" y="0"/>
          <a:ext cx="0" cy="0"/>
          <a:chOff x="0" y="0"/>
          <a:chExt cx="0" cy="0"/>
        </a:xfrm>
      </p:grpSpPr>
      <p:sp>
        <p:nvSpPr>
          <p:cNvPr id="10803" name="Google Shape;10803;p209"/>
          <p:cNvSpPr txBox="1"/>
          <p:nvPr>
            <p:ph type="title"/>
          </p:nvPr>
        </p:nvSpPr>
        <p:spPr>
          <a:xfrm>
            <a:off x="1101000" y="195100"/>
            <a:ext cx="6942000" cy="74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Military Research - HMD AR Tools</a:t>
            </a:r>
            <a:endParaRPr/>
          </a:p>
        </p:txBody>
      </p:sp>
      <p:sp>
        <p:nvSpPr>
          <p:cNvPr id="10804" name="Google Shape;10804;p209"/>
          <p:cNvSpPr txBox="1"/>
          <p:nvPr>
            <p:ph idx="1" type="subTitle"/>
          </p:nvPr>
        </p:nvSpPr>
        <p:spPr>
          <a:xfrm>
            <a:off x="1085550" y="941498"/>
            <a:ext cx="7487100" cy="1026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IARM: </a:t>
            </a:r>
            <a:r>
              <a:rPr lang="en"/>
              <a:t>integrates AR displays + data services → supports tactical decision-making</a:t>
            </a:r>
            <a:endParaRPr/>
          </a:p>
          <a:p>
            <a:pPr indent="-317500" lvl="0" marL="457200" rtl="0" algn="l">
              <a:spcBef>
                <a:spcPts val="0"/>
              </a:spcBef>
              <a:spcAft>
                <a:spcPts val="0"/>
              </a:spcAft>
              <a:buSzPts val="1400"/>
              <a:buChar char="●"/>
            </a:pPr>
            <a:r>
              <a:rPr b="1" lang="en"/>
              <a:t>ULTRA-Vis:</a:t>
            </a:r>
            <a:r>
              <a:rPr lang="en"/>
              <a:t> lightweight holographic display → overlays hazards, forces, vehicles</a:t>
            </a:r>
            <a:endParaRPr/>
          </a:p>
          <a:p>
            <a:pPr indent="-317500" lvl="1" marL="914400" rtl="0" algn="l">
              <a:spcBef>
                <a:spcPts val="0"/>
              </a:spcBef>
              <a:spcAft>
                <a:spcPts val="0"/>
              </a:spcAft>
              <a:buSzPts val="1400"/>
              <a:buChar char="○"/>
            </a:pPr>
            <a:r>
              <a:rPr lang="en"/>
              <a:t>Both aim to improve awareness in complex environments</a:t>
            </a:r>
            <a:endParaRPr/>
          </a:p>
        </p:txBody>
      </p:sp>
      <p:pic>
        <p:nvPicPr>
          <p:cNvPr id="10805" name="Google Shape;10805;p209" title="iARM.png"/>
          <p:cNvPicPr preferRelativeResize="0"/>
          <p:nvPr/>
        </p:nvPicPr>
        <p:blipFill>
          <a:blip r:embed="rId3">
            <a:alphaModFix/>
          </a:blip>
          <a:stretch>
            <a:fillRect/>
          </a:stretch>
        </p:blipFill>
        <p:spPr>
          <a:xfrm>
            <a:off x="352425" y="1968100"/>
            <a:ext cx="3771900" cy="2400300"/>
          </a:xfrm>
          <a:prstGeom prst="rect">
            <a:avLst/>
          </a:prstGeom>
          <a:noFill/>
          <a:ln cap="flat" cmpd="sng" w="9525">
            <a:solidFill>
              <a:schemeClr val="dk1"/>
            </a:solidFill>
            <a:prstDash val="solid"/>
            <a:round/>
            <a:headEnd len="sm" w="sm" type="none"/>
            <a:tailEnd len="sm" w="sm" type="none"/>
          </a:ln>
        </p:spPr>
      </p:pic>
      <p:pic>
        <p:nvPicPr>
          <p:cNvPr id="10806" name="Google Shape;10806;p209" title="ULTRA-VIS.png"/>
          <p:cNvPicPr preferRelativeResize="0"/>
          <p:nvPr/>
        </p:nvPicPr>
        <p:blipFill>
          <a:blip r:embed="rId4">
            <a:alphaModFix/>
          </a:blip>
          <a:stretch>
            <a:fillRect/>
          </a:stretch>
        </p:blipFill>
        <p:spPr>
          <a:xfrm>
            <a:off x="4276725" y="1968100"/>
            <a:ext cx="4514850" cy="2428875"/>
          </a:xfrm>
          <a:prstGeom prst="rect">
            <a:avLst/>
          </a:prstGeom>
          <a:noFill/>
          <a:ln cap="flat" cmpd="sng" w="9525">
            <a:solidFill>
              <a:schemeClr val="dk1"/>
            </a:solidFill>
            <a:prstDash val="solid"/>
            <a:round/>
            <a:headEnd len="sm" w="sm" type="none"/>
            <a:tailEnd len="sm" w="sm" type="none"/>
          </a:ln>
        </p:spPr>
      </p:pic>
      <p:pic>
        <p:nvPicPr>
          <p:cNvPr id="10807" name="Google Shape;10807;p209"/>
          <p:cNvPicPr preferRelativeResize="0"/>
          <p:nvPr/>
        </p:nvPicPr>
        <p:blipFill>
          <a:blip r:embed="rId5">
            <a:alphaModFix/>
          </a:blip>
          <a:stretch>
            <a:fillRect/>
          </a:stretch>
        </p:blipFill>
        <p:spPr>
          <a:xfrm>
            <a:off x="7582625" y="0"/>
            <a:ext cx="1561377" cy="791001"/>
          </a:xfrm>
          <a:prstGeom prst="rect">
            <a:avLst/>
          </a:prstGeom>
          <a:noFill/>
          <a:ln>
            <a:noFill/>
          </a:ln>
        </p:spPr>
      </p:pic>
      <p:sp>
        <p:nvSpPr>
          <p:cNvPr id="10808" name="Google Shape;10808;p209"/>
          <p:cNvSpPr txBox="1"/>
          <p:nvPr/>
        </p:nvSpPr>
        <p:spPr>
          <a:xfrm>
            <a:off x="352425" y="4368400"/>
            <a:ext cx="3771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Manrope"/>
                <a:ea typeface="Manrope"/>
                <a:cs typeface="Manrope"/>
                <a:sym typeface="Manrope"/>
              </a:rPr>
              <a:t>Intelligent Augmented Reality Model project </a:t>
            </a:r>
            <a:r>
              <a:rPr b="1" lang="en" sz="1200">
                <a:solidFill>
                  <a:schemeClr val="dk1"/>
                </a:solidFill>
                <a:latin typeface="Manrope"/>
                <a:ea typeface="Manrope"/>
                <a:cs typeface="Manrope"/>
                <a:sym typeface="Manrope"/>
              </a:rPr>
              <a:t>(iARM)</a:t>
            </a:r>
            <a:endParaRPr b="1" sz="1200">
              <a:solidFill>
                <a:schemeClr val="dk1"/>
              </a:solidFill>
              <a:latin typeface="Manrope"/>
              <a:ea typeface="Manrope"/>
              <a:cs typeface="Manrope"/>
              <a:sym typeface="Manrope"/>
            </a:endParaRPr>
          </a:p>
        </p:txBody>
      </p:sp>
      <p:sp>
        <p:nvSpPr>
          <p:cNvPr id="10809" name="Google Shape;10809;p209"/>
          <p:cNvSpPr txBox="1"/>
          <p:nvPr/>
        </p:nvSpPr>
        <p:spPr>
          <a:xfrm>
            <a:off x="4276725" y="4396975"/>
            <a:ext cx="4515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Manrope"/>
                <a:ea typeface="Manrope"/>
                <a:cs typeface="Manrope"/>
                <a:sym typeface="Manrope"/>
              </a:rPr>
              <a:t>Urban Leader Tactical Response, Awareness and Visualization project </a:t>
            </a:r>
            <a:r>
              <a:rPr b="1" lang="en" sz="1200">
                <a:solidFill>
                  <a:schemeClr val="dk1"/>
                </a:solidFill>
                <a:latin typeface="Manrope"/>
                <a:ea typeface="Manrope"/>
                <a:cs typeface="Manrope"/>
                <a:sym typeface="Manrope"/>
              </a:rPr>
              <a:t>(ULTRA-Vis)</a:t>
            </a:r>
            <a:endParaRPr b="1" sz="1200">
              <a:solidFill>
                <a:schemeClr val="dk1"/>
              </a:solidFill>
              <a:latin typeface="Manrope"/>
              <a:ea typeface="Manrope"/>
              <a:cs typeface="Manrope"/>
              <a:sym typeface="Manrop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3" name="Shape 10813"/>
        <p:cNvGrpSpPr/>
        <p:nvPr/>
      </p:nvGrpSpPr>
      <p:grpSpPr>
        <a:xfrm>
          <a:off x="0" y="0"/>
          <a:ext cx="0" cy="0"/>
          <a:chOff x="0" y="0"/>
          <a:chExt cx="0" cy="0"/>
        </a:xfrm>
      </p:grpSpPr>
      <p:sp>
        <p:nvSpPr>
          <p:cNvPr id="10814" name="Google Shape;10814;p210"/>
          <p:cNvSpPr txBox="1"/>
          <p:nvPr>
            <p:ph type="title"/>
          </p:nvPr>
        </p:nvSpPr>
        <p:spPr>
          <a:xfrm>
            <a:off x="1101000" y="195100"/>
            <a:ext cx="6942000" cy="74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Military Research - Pilot AR Tools</a:t>
            </a:r>
            <a:endParaRPr/>
          </a:p>
        </p:txBody>
      </p:sp>
      <p:sp>
        <p:nvSpPr>
          <p:cNvPr id="10815" name="Google Shape;10815;p210"/>
          <p:cNvSpPr txBox="1"/>
          <p:nvPr>
            <p:ph idx="1" type="subTitle"/>
          </p:nvPr>
        </p:nvSpPr>
        <p:spPr>
          <a:xfrm>
            <a:off x="920250" y="941498"/>
            <a:ext cx="7487100" cy="1026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MALE UAV (ISTAR): </a:t>
            </a:r>
            <a:r>
              <a:rPr lang="en"/>
              <a:t>medium-altitude UAV with AR-supported intelligence, surveillance, and reconnaissance</a:t>
            </a:r>
            <a:endParaRPr/>
          </a:p>
          <a:p>
            <a:pPr indent="-317500" lvl="0" marL="457200" rtl="0" algn="l">
              <a:spcBef>
                <a:spcPts val="0"/>
              </a:spcBef>
              <a:spcAft>
                <a:spcPts val="0"/>
              </a:spcAft>
              <a:buSzPts val="1400"/>
              <a:buChar char="●"/>
            </a:pPr>
            <a:r>
              <a:rPr b="1" lang="en"/>
              <a:t>DIG Study (Harnett et al.): </a:t>
            </a:r>
            <a:r>
              <a:rPr lang="en"/>
              <a:t>dynamic infographics to reduce MEDEVAC reporting workload</a:t>
            </a:r>
            <a:endParaRPr b="1"/>
          </a:p>
          <a:p>
            <a:pPr indent="-317500" lvl="1" marL="914400" rtl="0" algn="l">
              <a:spcBef>
                <a:spcPts val="0"/>
              </a:spcBef>
              <a:spcAft>
                <a:spcPts val="0"/>
              </a:spcAft>
              <a:buSzPts val="1400"/>
              <a:buChar char="○"/>
            </a:pPr>
            <a:r>
              <a:rPr lang="en"/>
              <a:t>Both highlight accelerating Observe + Orient in time-critical missions</a:t>
            </a:r>
            <a:endParaRPr/>
          </a:p>
        </p:txBody>
      </p:sp>
      <p:pic>
        <p:nvPicPr>
          <p:cNvPr id="10816" name="Google Shape;10816;p210"/>
          <p:cNvPicPr preferRelativeResize="0"/>
          <p:nvPr/>
        </p:nvPicPr>
        <p:blipFill>
          <a:blip r:embed="rId3">
            <a:alphaModFix/>
          </a:blip>
          <a:stretch>
            <a:fillRect/>
          </a:stretch>
        </p:blipFill>
        <p:spPr>
          <a:xfrm>
            <a:off x="7582625" y="0"/>
            <a:ext cx="1561377" cy="791001"/>
          </a:xfrm>
          <a:prstGeom prst="rect">
            <a:avLst/>
          </a:prstGeom>
          <a:noFill/>
          <a:ln>
            <a:noFill/>
          </a:ln>
        </p:spPr>
      </p:pic>
      <p:sp>
        <p:nvSpPr>
          <p:cNvPr id="10817" name="Google Shape;10817;p210"/>
          <p:cNvSpPr txBox="1"/>
          <p:nvPr/>
        </p:nvSpPr>
        <p:spPr>
          <a:xfrm>
            <a:off x="352425" y="4368400"/>
            <a:ext cx="3771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Manrope"/>
                <a:ea typeface="Manrope"/>
                <a:cs typeface="Manrope"/>
                <a:sym typeface="Manrope"/>
              </a:rPr>
              <a:t>MALE UAV ISTAR </a:t>
            </a:r>
            <a:r>
              <a:rPr lang="en" sz="1200">
                <a:solidFill>
                  <a:schemeClr val="dk1"/>
                </a:solidFill>
                <a:latin typeface="Manrope"/>
                <a:ea typeface="Manrope"/>
                <a:cs typeface="Manrope"/>
                <a:sym typeface="Manrope"/>
              </a:rPr>
              <a:t>AR Tool </a:t>
            </a:r>
            <a:endParaRPr sz="1200">
              <a:solidFill>
                <a:schemeClr val="dk1"/>
              </a:solidFill>
              <a:latin typeface="Manrope"/>
              <a:ea typeface="Manrope"/>
              <a:cs typeface="Manrope"/>
              <a:sym typeface="Manrope"/>
            </a:endParaRPr>
          </a:p>
          <a:p>
            <a:pPr indent="0" lvl="0" marL="0" rtl="0" algn="l">
              <a:spcBef>
                <a:spcPts val="0"/>
              </a:spcBef>
              <a:spcAft>
                <a:spcPts val="0"/>
              </a:spcAft>
              <a:buNone/>
            </a:pPr>
            <a:r>
              <a:rPr lang="en" sz="1200">
                <a:solidFill>
                  <a:schemeClr val="dk1"/>
                </a:solidFill>
                <a:latin typeface="Manrope"/>
                <a:ea typeface="Manrope"/>
                <a:cs typeface="Manrope"/>
                <a:sym typeface="Manrope"/>
              </a:rPr>
              <a:t>(Sensors 2017 — UPM &amp; UZH)</a:t>
            </a:r>
            <a:endParaRPr b="1" sz="1200">
              <a:solidFill>
                <a:schemeClr val="dk1"/>
              </a:solidFill>
              <a:latin typeface="Manrope"/>
              <a:ea typeface="Manrope"/>
              <a:cs typeface="Manrope"/>
              <a:sym typeface="Manrope"/>
            </a:endParaRPr>
          </a:p>
        </p:txBody>
      </p:sp>
      <p:sp>
        <p:nvSpPr>
          <p:cNvPr id="10818" name="Google Shape;10818;p210"/>
          <p:cNvSpPr txBox="1"/>
          <p:nvPr/>
        </p:nvSpPr>
        <p:spPr>
          <a:xfrm>
            <a:off x="4595625" y="4404850"/>
            <a:ext cx="3732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Manrope"/>
                <a:ea typeface="Manrope"/>
                <a:cs typeface="Manrope"/>
                <a:sym typeface="Manrope"/>
              </a:rPr>
              <a:t>Dynamic Infographics </a:t>
            </a:r>
            <a:endParaRPr sz="1200">
              <a:solidFill>
                <a:schemeClr val="dk1"/>
              </a:solidFill>
              <a:latin typeface="Manrope"/>
              <a:ea typeface="Manrope"/>
              <a:cs typeface="Manrope"/>
              <a:sym typeface="Manrope"/>
            </a:endParaRPr>
          </a:p>
          <a:p>
            <a:pPr indent="0" lvl="0" marL="0" rtl="0" algn="l">
              <a:spcBef>
                <a:spcPts val="0"/>
              </a:spcBef>
              <a:spcAft>
                <a:spcPts val="0"/>
              </a:spcAft>
              <a:buNone/>
            </a:pPr>
            <a:r>
              <a:rPr lang="en" sz="1200">
                <a:solidFill>
                  <a:schemeClr val="dk1"/>
                </a:solidFill>
                <a:latin typeface="Manrope"/>
                <a:ea typeface="Manrope"/>
                <a:cs typeface="Manrope"/>
                <a:sym typeface="Manrope"/>
              </a:rPr>
              <a:t>(Harnett) MEDEVAC pilots aided in 9-Line reporting</a:t>
            </a:r>
            <a:endParaRPr b="1" sz="1200">
              <a:solidFill>
                <a:schemeClr val="dk1"/>
              </a:solidFill>
              <a:latin typeface="Manrope"/>
              <a:ea typeface="Manrope"/>
              <a:cs typeface="Manrope"/>
              <a:sym typeface="Manrope"/>
            </a:endParaRPr>
          </a:p>
        </p:txBody>
      </p:sp>
      <p:pic>
        <p:nvPicPr>
          <p:cNvPr id="10819" name="Google Shape;10819;p210" title="harnett_ar_medevac.png"/>
          <p:cNvPicPr preferRelativeResize="0"/>
          <p:nvPr/>
        </p:nvPicPr>
        <p:blipFill>
          <a:blip r:embed="rId4">
            <a:alphaModFix/>
          </a:blip>
          <a:stretch>
            <a:fillRect/>
          </a:stretch>
        </p:blipFill>
        <p:spPr>
          <a:xfrm>
            <a:off x="4595625" y="2342963"/>
            <a:ext cx="3732651" cy="2025450"/>
          </a:xfrm>
          <a:prstGeom prst="rect">
            <a:avLst/>
          </a:prstGeom>
          <a:noFill/>
          <a:ln cap="flat" cmpd="sng" w="9525">
            <a:solidFill>
              <a:schemeClr val="dk1"/>
            </a:solidFill>
            <a:prstDash val="solid"/>
            <a:round/>
            <a:headEnd len="sm" w="sm" type="none"/>
            <a:tailEnd len="sm" w="sm" type="none"/>
          </a:ln>
        </p:spPr>
      </p:pic>
      <p:pic>
        <p:nvPicPr>
          <p:cNvPr id="10820" name="Google Shape;10820;p210" title="UAV ISTAR.png"/>
          <p:cNvPicPr preferRelativeResize="0"/>
          <p:nvPr/>
        </p:nvPicPr>
        <p:blipFill>
          <a:blip r:embed="rId5">
            <a:alphaModFix/>
          </a:blip>
          <a:stretch>
            <a:fillRect/>
          </a:stretch>
        </p:blipFill>
        <p:spPr>
          <a:xfrm>
            <a:off x="174875" y="2372725"/>
            <a:ext cx="4058655" cy="19659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4" name="Shape 10824"/>
        <p:cNvGrpSpPr/>
        <p:nvPr/>
      </p:nvGrpSpPr>
      <p:grpSpPr>
        <a:xfrm>
          <a:off x="0" y="0"/>
          <a:ext cx="0" cy="0"/>
          <a:chOff x="0" y="0"/>
          <a:chExt cx="0" cy="0"/>
        </a:xfrm>
      </p:grpSpPr>
      <p:sp>
        <p:nvSpPr>
          <p:cNvPr id="10825" name="Google Shape;10825;p211"/>
          <p:cNvSpPr txBox="1"/>
          <p:nvPr>
            <p:ph type="title"/>
          </p:nvPr>
        </p:nvSpPr>
        <p:spPr>
          <a:xfrm>
            <a:off x="2244000" y="1677750"/>
            <a:ext cx="4656000" cy="17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latin typeface="Manrope SemiBold"/>
                <a:ea typeface="Manrope SemiBold"/>
                <a:cs typeface="Manrope SemiBold"/>
                <a:sym typeface="Manrope SemiBold"/>
              </a:rPr>
              <a:t>Research Objectives</a:t>
            </a:r>
            <a:endParaRPr sz="5800">
              <a:latin typeface="Manrope SemiBold"/>
              <a:ea typeface="Manrope SemiBold"/>
              <a:cs typeface="Manrope SemiBold"/>
              <a:sym typeface="Manrope SemiBold"/>
            </a:endParaRPr>
          </a:p>
        </p:txBody>
      </p:sp>
      <p:pic>
        <p:nvPicPr>
          <p:cNvPr id="10826" name="Google Shape;10826;p211"/>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0" name="Shape 10830"/>
        <p:cNvGrpSpPr/>
        <p:nvPr/>
      </p:nvGrpSpPr>
      <p:grpSpPr>
        <a:xfrm>
          <a:off x="0" y="0"/>
          <a:ext cx="0" cy="0"/>
          <a:chOff x="0" y="0"/>
          <a:chExt cx="0" cy="0"/>
        </a:xfrm>
      </p:grpSpPr>
      <p:sp>
        <p:nvSpPr>
          <p:cNvPr id="10831" name="Google Shape;10831;p212"/>
          <p:cNvSpPr txBox="1"/>
          <p:nvPr>
            <p:ph type="title"/>
          </p:nvPr>
        </p:nvSpPr>
        <p:spPr>
          <a:xfrm>
            <a:off x="1101000" y="195100"/>
            <a:ext cx="6942000" cy="74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Research Objectives</a:t>
            </a:r>
            <a:endParaRPr/>
          </a:p>
        </p:txBody>
      </p:sp>
      <p:sp>
        <p:nvSpPr>
          <p:cNvPr id="10832" name="Google Shape;10832;p212"/>
          <p:cNvSpPr txBox="1"/>
          <p:nvPr>
            <p:ph idx="1" type="subTitle"/>
          </p:nvPr>
        </p:nvSpPr>
        <p:spPr>
          <a:xfrm>
            <a:off x="1085550" y="941502"/>
            <a:ext cx="7487100" cy="1725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a:t>Develop an </a:t>
            </a:r>
            <a:r>
              <a:rPr b="1" lang="en"/>
              <a:t>OODA-centric framework</a:t>
            </a:r>
            <a:r>
              <a:rPr lang="en"/>
              <a:t> for Explainable AI in Augmented Reality</a:t>
            </a:r>
            <a:endParaRPr/>
          </a:p>
          <a:p>
            <a:pPr indent="-317500" lvl="0" marL="457200" rtl="0" algn="l">
              <a:spcBef>
                <a:spcPts val="0"/>
              </a:spcBef>
              <a:spcAft>
                <a:spcPts val="0"/>
              </a:spcAft>
              <a:buSzPts val="1400"/>
              <a:buAutoNum type="arabicPeriod"/>
            </a:pPr>
            <a:r>
              <a:rPr lang="en"/>
              <a:t>Design and implement a high-fidelity </a:t>
            </a:r>
            <a:r>
              <a:rPr b="1" lang="en"/>
              <a:t>hostage rescue simulation testbed</a:t>
            </a:r>
            <a:r>
              <a:rPr lang="en"/>
              <a:t> (Unity + Magic Leap 2)</a:t>
            </a:r>
            <a:endParaRPr/>
          </a:p>
          <a:p>
            <a:pPr indent="-317500" lvl="0" marL="457200" rtl="0" algn="l">
              <a:spcBef>
                <a:spcPts val="0"/>
              </a:spcBef>
              <a:spcAft>
                <a:spcPts val="0"/>
              </a:spcAft>
              <a:buSzPts val="1400"/>
              <a:buAutoNum type="arabicPeriod"/>
            </a:pPr>
            <a:r>
              <a:rPr lang="en"/>
              <a:t>Evaluate how </a:t>
            </a:r>
            <a:r>
              <a:rPr b="1" lang="en"/>
              <a:t>AI explanation modality </a:t>
            </a:r>
            <a:r>
              <a:rPr lang="en"/>
              <a:t>(</a:t>
            </a:r>
            <a:r>
              <a:rPr lang="en"/>
              <a:t>static vs. perceptually aligned)</a:t>
            </a:r>
            <a:r>
              <a:rPr lang="en"/>
              <a:t> affect performance, subjective experience, cognitive workload, and trust</a:t>
            </a:r>
            <a:endParaRPr/>
          </a:p>
          <a:p>
            <a:pPr indent="-317500" lvl="0" marL="457200" rtl="0" algn="l">
              <a:spcBef>
                <a:spcPts val="0"/>
              </a:spcBef>
              <a:spcAft>
                <a:spcPts val="0"/>
              </a:spcAft>
              <a:buSzPts val="1400"/>
              <a:buAutoNum type="arabicPeriod"/>
            </a:pPr>
            <a:r>
              <a:rPr lang="en"/>
              <a:t>Contribute </a:t>
            </a:r>
            <a:r>
              <a:rPr b="1" lang="en"/>
              <a:t>empirical insights</a:t>
            </a:r>
            <a:r>
              <a:rPr lang="en"/>
              <a:t> into human–AI teaming in high-stakes environments</a:t>
            </a:r>
            <a:endParaRPr/>
          </a:p>
        </p:txBody>
      </p:sp>
      <p:pic>
        <p:nvPicPr>
          <p:cNvPr id="10833" name="Google Shape;10833;p212"/>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0834" name="Google Shape;10834;p212" title="rescue bird's eye.png"/>
          <p:cNvPicPr preferRelativeResize="0"/>
          <p:nvPr/>
        </p:nvPicPr>
        <p:blipFill>
          <a:blip r:embed="rId4">
            <a:alphaModFix/>
          </a:blip>
          <a:stretch>
            <a:fillRect/>
          </a:stretch>
        </p:blipFill>
        <p:spPr>
          <a:xfrm>
            <a:off x="3934950" y="3080337"/>
            <a:ext cx="2556275" cy="1607650"/>
          </a:xfrm>
          <a:prstGeom prst="rect">
            <a:avLst/>
          </a:prstGeom>
          <a:noFill/>
          <a:ln cap="flat" cmpd="sng" w="9525">
            <a:solidFill>
              <a:schemeClr val="dk1"/>
            </a:solidFill>
            <a:prstDash val="solid"/>
            <a:round/>
            <a:headEnd len="sm" w="sm" type="none"/>
            <a:tailEnd len="sm" w="sm" type="none"/>
          </a:ln>
        </p:spPr>
      </p:pic>
      <p:pic>
        <p:nvPicPr>
          <p:cNvPr id="10835" name="Google Shape;10835;p212" title="Colletionlog Rescue Timing Stepwise.png"/>
          <p:cNvPicPr preferRelativeResize="0"/>
          <p:nvPr/>
        </p:nvPicPr>
        <p:blipFill>
          <a:blip r:embed="rId5">
            <a:alphaModFix/>
          </a:blip>
          <a:stretch>
            <a:fillRect/>
          </a:stretch>
        </p:blipFill>
        <p:spPr>
          <a:xfrm>
            <a:off x="6594525" y="3809000"/>
            <a:ext cx="2556274" cy="1287457"/>
          </a:xfrm>
          <a:prstGeom prst="rect">
            <a:avLst/>
          </a:prstGeom>
          <a:noFill/>
          <a:ln cap="flat" cmpd="sng" w="9525">
            <a:solidFill>
              <a:schemeClr val="dk1"/>
            </a:solidFill>
            <a:prstDash val="solid"/>
            <a:round/>
            <a:headEnd len="sm" w="sm" type="none"/>
            <a:tailEnd len="sm" w="sm" type="none"/>
          </a:ln>
        </p:spPr>
      </p:pic>
      <p:pic>
        <p:nvPicPr>
          <p:cNvPr id="10836" name="Google Shape;10836;p212" title="Survey_Exit_Agent_Subscore_Correlation_Heatmap.png"/>
          <p:cNvPicPr preferRelativeResize="0"/>
          <p:nvPr/>
        </p:nvPicPr>
        <p:blipFill>
          <a:blip r:embed="rId6">
            <a:alphaModFix/>
          </a:blip>
          <a:stretch>
            <a:fillRect/>
          </a:stretch>
        </p:blipFill>
        <p:spPr>
          <a:xfrm>
            <a:off x="8043012" y="3017522"/>
            <a:ext cx="1131515" cy="905200"/>
          </a:xfrm>
          <a:prstGeom prst="rect">
            <a:avLst/>
          </a:prstGeom>
          <a:noFill/>
          <a:ln cap="flat" cmpd="sng" w="9525">
            <a:solidFill>
              <a:schemeClr val="dk1"/>
            </a:solidFill>
            <a:prstDash val="solid"/>
            <a:round/>
            <a:headEnd len="sm" w="sm" type="none"/>
            <a:tailEnd len="sm" w="sm" type="none"/>
          </a:ln>
        </p:spPr>
      </p:pic>
      <p:grpSp>
        <p:nvGrpSpPr>
          <p:cNvPr id="10837" name="Google Shape;10837;p212"/>
          <p:cNvGrpSpPr/>
          <p:nvPr/>
        </p:nvGrpSpPr>
        <p:grpSpPr>
          <a:xfrm>
            <a:off x="1865136" y="2713631"/>
            <a:ext cx="1776398" cy="1196711"/>
            <a:chOff x="1587186" y="3219031"/>
            <a:chExt cx="1776398" cy="1196711"/>
          </a:xfrm>
        </p:grpSpPr>
        <p:pic>
          <p:nvPicPr>
            <p:cNvPr id="10838" name="Google Shape;10838;p212"/>
            <p:cNvPicPr preferRelativeResize="0"/>
            <p:nvPr/>
          </p:nvPicPr>
          <p:blipFill>
            <a:blip r:embed="rId7">
              <a:alphaModFix/>
            </a:blip>
            <a:stretch>
              <a:fillRect/>
            </a:stretch>
          </p:blipFill>
          <p:spPr>
            <a:xfrm>
              <a:off x="2580930" y="3975142"/>
              <a:ext cx="782654" cy="440599"/>
            </a:xfrm>
            <a:prstGeom prst="rect">
              <a:avLst/>
            </a:prstGeom>
            <a:noFill/>
            <a:ln cap="flat" cmpd="sng" w="4325">
              <a:solidFill>
                <a:schemeClr val="dk1"/>
              </a:solidFill>
              <a:prstDash val="solid"/>
              <a:round/>
              <a:headEnd len="sm" w="sm" type="none"/>
              <a:tailEnd len="sm" w="sm" type="none"/>
            </a:ln>
          </p:spPr>
        </p:pic>
        <p:pic>
          <p:nvPicPr>
            <p:cNvPr id="10839" name="Google Shape;10839;p212"/>
            <p:cNvPicPr preferRelativeResize="0"/>
            <p:nvPr/>
          </p:nvPicPr>
          <p:blipFill>
            <a:blip r:embed="rId8">
              <a:alphaModFix/>
            </a:blip>
            <a:stretch>
              <a:fillRect/>
            </a:stretch>
          </p:blipFill>
          <p:spPr>
            <a:xfrm>
              <a:off x="2092105" y="3219031"/>
              <a:ext cx="860802" cy="860802"/>
            </a:xfrm>
            <a:prstGeom prst="rect">
              <a:avLst/>
            </a:prstGeom>
            <a:noFill/>
            <a:ln>
              <a:noFill/>
            </a:ln>
          </p:spPr>
        </p:pic>
        <p:pic>
          <p:nvPicPr>
            <p:cNvPr id="10840" name="Google Shape;10840;p212"/>
            <p:cNvPicPr preferRelativeResize="0"/>
            <p:nvPr/>
          </p:nvPicPr>
          <p:blipFill>
            <a:blip r:embed="rId9">
              <a:alphaModFix/>
            </a:blip>
            <a:stretch>
              <a:fillRect/>
            </a:stretch>
          </p:blipFill>
          <p:spPr>
            <a:xfrm>
              <a:off x="1587186" y="3583106"/>
              <a:ext cx="782654" cy="782654"/>
            </a:xfrm>
            <a:prstGeom prst="rect">
              <a:avLst/>
            </a:prstGeom>
            <a:noFill/>
            <a:ln>
              <a:noFill/>
            </a:ln>
          </p:spPr>
        </p:pic>
      </p:grpSp>
      <p:grpSp>
        <p:nvGrpSpPr>
          <p:cNvPr id="10841" name="Google Shape;10841;p212"/>
          <p:cNvGrpSpPr/>
          <p:nvPr/>
        </p:nvGrpSpPr>
        <p:grpSpPr>
          <a:xfrm>
            <a:off x="36535" y="2939007"/>
            <a:ext cx="1512319" cy="2078887"/>
            <a:chOff x="6829525" y="2053788"/>
            <a:chExt cx="2121362" cy="2916098"/>
          </a:xfrm>
        </p:grpSpPr>
        <p:pic>
          <p:nvPicPr>
            <p:cNvPr id="10842" name="Google Shape;10842;p212" title="t2 persp.png"/>
            <p:cNvPicPr preferRelativeResize="0"/>
            <p:nvPr/>
          </p:nvPicPr>
          <p:blipFill rotWithShape="1">
            <a:blip r:embed="rId10">
              <a:alphaModFix/>
            </a:blip>
            <a:srcRect b="3056" l="528" r="1605" t="2299"/>
            <a:stretch/>
          </p:blipFill>
          <p:spPr>
            <a:xfrm>
              <a:off x="6838350" y="4106747"/>
              <a:ext cx="2103699" cy="863139"/>
            </a:xfrm>
            <a:prstGeom prst="rect">
              <a:avLst/>
            </a:prstGeom>
            <a:noFill/>
            <a:ln cap="flat" cmpd="sng" w="6800">
              <a:solidFill>
                <a:schemeClr val="dk1"/>
              </a:solidFill>
              <a:prstDash val="solid"/>
              <a:round/>
              <a:headEnd len="sm" w="sm" type="none"/>
              <a:tailEnd len="sm" w="sm" type="none"/>
            </a:ln>
          </p:spPr>
        </p:pic>
        <p:pic>
          <p:nvPicPr>
            <p:cNvPr id="10843" name="Google Shape;10843;p212"/>
            <p:cNvPicPr preferRelativeResize="0"/>
            <p:nvPr/>
          </p:nvPicPr>
          <p:blipFill rotWithShape="1">
            <a:blip r:embed="rId11">
              <a:alphaModFix/>
            </a:blip>
            <a:srcRect b="0" l="378" r="0" t="0"/>
            <a:stretch/>
          </p:blipFill>
          <p:spPr>
            <a:xfrm>
              <a:off x="6829525" y="3113638"/>
              <a:ext cx="2121344" cy="863125"/>
            </a:xfrm>
            <a:prstGeom prst="rect">
              <a:avLst/>
            </a:prstGeom>
            <a:noFill/>
            <a:ln cap="flat" cmpd="sng" w="6800">
              <a:solidFill>
                <a:schemeClr val="dk1"/>
              </a:solidFill>
              <a:prstDash val="solid"/>
              <a:round/>
              <a:headEnd len="sm" w="sm" type="none"/>
              <a:tailEnd len="sm" w="sm" type="none"/>
            </a:ln>
          </p:spPr>
        </p:pic>
        <p:pic>
          <p:nvPicPr>
            <p:cNvPr id="10844" name="Google Shape;10844;p212"/>
            <p:cNvPicPr preferRelativeResize="0"/>
            <p:nvPr/>
          </p:nvPicPr>
          <p:blipFill rotWithShape="1">
            <a:blip r:embed="rId12">
              <a:alphaModFix/>
            </a:blip>
            <a:srcRect b="0" l="2940" r="0" t="1438"/>
            <a:stretch/>
          </p:blipFill>
          <p:spPr>
            <a:xfrm>
              <a:off x="6861674" y="2053788"/>
              <a:ext cx="2089213" cy="929875"/>
            </a:xfrm>
            <a:prstGeom prst="rect">
              <a:avLst/>
            </a:prstGeom>
            <a:noFill/>
            <a:ln cap="flat" cmpd="sng" w="6800">
              <a:solidFill>
                <a:schemeClr val="dk1"/>
              </a:solidFill>
              <a:prstDash val="solid"/>
              <a:round/>
              <a:headEnd len="sm" w="sm" type="none"/>
              <a:tailEnd len="sm" w="sm" type="none"/>
            </a:ln>
          </p:spPr>
        </p:pic>
      </p:grpSp>
      <p:pic>
        <p:nvPicPr>
          <p:cNvPr id="10845" name="Google Shape;10845;p212"/>
          <p:cNvPicPr preferRelativeResize="0"/>
          <p:nvPr/>
        </p:nvPicPr>
        <p:blipFill rotWithShape="1">
          <a:blip r:embed="rId13">
            <a:alphaModFix/>
          </a:blip>
          <a:srcRect b="12372" l="0" r="0" t="0"/>
          <a:stretch/>
        </p:blipFill>
        <p:spPr>
          <a:xfrm>
            <a:off x="6594537" y="3017531"/>
            <a:ext cx="1561374" cy="905196"/>
          </a:xfrm>
          <a:prstGeom prst="rect">
            <a:avLst/>
          </a:prstGeom>
          <a:noFill/>
          <a:ln cap="flat" cmpd="sng" w="9525">
            <a:solidFill>
              <a:schemeClr val="dk1"/>
            </a:solidFill>
            <a:prstDash val="solid"/>
            <a:round/>
            <a:headEnd len="sm" w="sm" type="none"/>
            <a:tailEnd len="sm" w="sm" type="none"/>
          </a:ln>
        </p:spPr>
      </p:pic>
      <p:grpSp>
        <p:nvGrpSpPr>
          <p:cNvPr id="10846" name="Google Shape;10846;p212"/>
          <p:cNvGrpSpPr/>
          <p:nvPr/>
        </p:nvGrpSpPr>
        <p:grpSpPr>
          <a:xfrm>
            <a:off x="1670553" y="3863223"/>
            <a:ext cx="2161090" cy="1068293"/>
            <a:chOff x="3321950" y="2508775"/>
            <a:chExt cx="4741312" cy="2343775"/>
          </a:xfrm>
        </p:grpSpPr>
        <p:grpSp>
          <p:nvGrpSpPr>
            <p:cNvPr id="10847" name="Google Shape;10847;p212"/>
            <p:cNvGrpSpPr/>
            <p:nvPr/>
          </p:nvGrpSpPr>
          <p:grpSpPr>
            <a:xfrm>
              <a:off x="3321950" y="2870434"/>
              <a:ext cx="4741312" cy="1982116"/>
              <a:chOff x="3684050" y="2859209"/>
              <a:chExt cx="4741312" cy="1982116"/>
            </a:xfrm>
          </p:grpSpPr>
          <p:pic>
            <p:nvPicPr>
              <p:cNvPr id="10848" name="Google Shape;10848;p212"/>
              <p:cNvPicPr preferRelativeResize="0"/>
              <p:nvPr/>
            </p:nvPicPr>
            <p:blipFill>
              <a:blip r:embed="rId14">
                <a:alphaModFix/>
              </a:blip>
              <a:stretch>
                <a:fillRect/>
              </a:stretch>
            </p:blipFill>
            <p:spPr>
              <a:xfrm>
                <a:off x="3713088" y="2859209"/>
                <a:ext cx="4712274" cy="1925849"/>
              </a:xfrm>
              <a:prstGeom prst="rect">
                <a:avLst/>
              </a:prstGeom>
              <a:noFill/>
              <a:ln>
                <a:noFill/>
              </a:ln>
            </p:spPr>
          </p:pic>
          <p:sp>
            <p:nvSpPr>
              <p:cNvPr id="10849" name="Google Shape;10849;p212"/>
              <p:cNvSpPr/>
              <p:nvPr/>
            </p:nvSpPr>
            <p:spPr>
              <a:xfrm>
                <a:off x="3684050" y="2881125"/>
                <a:ext cx="1865700" cy="1960200"/>
              </a:xfrm>
              <a:prstGeom prst="rect">
                <a:avLst/>
              </a:prstGeom>
              <a:solidFill>
                <a:srgbClr val="56FF28">
                  <a:alpha val="35000"/>
                </a:srgbClr>
              </a:solidFill>
              <a:ln cap="flat" cmpd="sng" w="4325">
                <a:solidFill>
                  <a:schemeClr val="dk1"/>
                </a:solidFill>
                <a:prstDash val="solid"/>
                <a:round/>
                <a:headEnd len="sm" w="sm" type="none"/>
                <a:tailEnd len="sm" w="sm" type="none"/>
              </a:ln>
            </p:spPr>
            <p:txBody>
              <a:bodyPr anchorCtr="0" anchor="ctr" bIns="41675" lIns="41675" spcFirstLastPara="1" rIns="41675" wrap="square" tIns="41675">
                <a:noAutofit/>
              </a:bodyPr>
              <a:lstStyle/>
              <a:p>
                <a:pPr indent="0" lvl="0" marL="0" rtl="0" algn="ctr">
                  <a:spcBef>
                    <a:spcPts val="0"/>
                  </a:spcBef>
                  <a:spcAft>
                    <a:spcPts val="0"/>
                  </a:spcAft>
                  <a:buNone/>
                </a:pPr>
                <a:r>
                  <a:t/>
                </a:r>
                <a:endParaRPr sz="638">
                  <a:latin typeface="Manrope"/>
                  <a:ea typeface="Manrope"/>
                  <a:cs typeface="Manrope"/>
                  <a:sym typeface="Manrope"/>
                </a:endParaRPr>
              </a:p>
            </p:txBody>
          </p:sp>
          <p:sp>
            <p:nvSpPr>
              <p:cNvPr id="10850" name="Google Shape;10850;p212"/>
              <p:cNvSpPr/>
              <p:nvPr/>
            </p:nvSpPr>
            <p:spPr>
              <a:xfrm>
                <a:off x="5549750" y="2881125"/>
                <a:ext cx="1062600" cy="1960200"/>
              </a:xfrm>
              <a:prstGeom prst="rect">
                <a:avLst/>
              </a:prstGeom>
              <a:solidFill>
                <a:srgbClr val="FAFF28">
                  <a:alpha val="35000"/>
                </a:srgbClr>
              </a:solidFill>
              <a:ln cap="flat" cmpd="sng" w="4325">
                <a:solidFill>
                  <a:schemeClr val="dk1"/>
                </a:solidFill>
                <a:prstDash val="solid"/>
                <a:round/>
                <a:headEnd len="sm" w="sm" type="none"/>
                <a:tailEnd len="sm" w="sm" type="none"/>
              </a:ln>
            </p:spPr>
            <p:txBody>
              <a:bodyPr anchorCtr="0" anchor="ctr" bIns="41675" lIns="41675" spcFirstLastPara="1" rIns="41675" wrap="square" tIns="41675">
                <a:noAutofit/>
              </a:bodyPr>
              <a:lstStyle/>
              <a:p>
                <a:pPr indent="0" lvl="0" marL="0" rtl="0" algn="ctr">
                  <a:spcBef>
                    <a:spcPts val="0"/>
                  </a:spcBef>
                  <a:spcAft>
                    <a:spcPts val="0"/>
                  </a:spcAft>
                  <a:buNone/>
                </a:pPr>
                <a:r>
                  <a:t/>
                </a:r>
                <a:endParaRPr sz="638">
                  <a:latin typeface="Manrope"/>
                  <a:ea typeface="Manrope"/>
                  <a:cs typeface="Manrope"/>
                  <a:sym typeface="Manrope"/>
                </a:endParaRPr>
              </a:p>
            </p:txBody>
          </p:sp>
        </p:grpSp>
        <p:pic>
          <p:nvPicPr>
            <p:cNvPr id="10851" name="Google Shape;10851;p212"/>
            <p:cNvPicPr preferRelativeResize="0"/>
            <p:nvPr/>
          </p:nvPicPr>
          <p:blipFill>
            <a:blip r:embed="rId15">
              <a:alphaModFix/>
            </a:blip>
            <a:stretch>
              <a:fillRect/>
            </a:stretch>
          </p:blipFill>
          <p:spPr>
            <a:xfrm>
              <a:off x="5127975" y="2508775"/>
              <a:ext cx="454200" cy="454200"/>
            </a:xfrm>
            <a:prstGeom prst="rect">
              <a:avLst/>
            </a:prstGeom>
            <a:noFill/>
            <a:ln>
              <a:noFill/>
            </a:ln>
          </p:spPr>
        </p:pic>
        <p:pic>
          <p:nvPicPr>
            <p:cNvPr id="10852" name="Google Shape;10852;p212"/>
            <p:cNvPicPr preferRelativeResize="0"/>
            <p:nvPr/>
          </p:nvPicPr>
          <p:blipFill>
            <a:blip r:embed="rId16">
              <a:alphaModFix/>
            </a:blip>
            <a:stretch>
              <a:fillRect/>
            </a:stretch>
          </p:blipFill>
          <p:spPr>
            <a:xfrm>
              <a:off x="3936507" y="2571750"/>
              <a:ext cx="610224" cy="598801"/>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6" name="Shape 10856"/>
        <p:cNvGrpSpPr/>
        <p:nvPr/>
      </p:nvGrpSpPr>
      <p:grpSpPr>
        <a:xfrm>
          <a:off x="0" y="0"/>
          <a:ext cx="0" cy="0"/>
          <a:chOff x="0" y="0"/>
          <a:chExt cx="0" cy="0"/>
        </a:xfrm>
      </p:grpSpPr>
      <p:sp>
        <p:nvSpPr>
          <p:cNvPr id="10857" name="Google Shape;10857;p213"/>
          <p:cNvSpPr txBox="1"/>
          <p:nvPr>
            <p:ph type="title"/>
          </p:nvPr>
        </p:nvSpPr>
        <p:spPr>
          <a:xfrm>
            <a:off x="1697050" y="1677750"/>
            <a:ext cx="5644500" cy="17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latin typeface="Manrope SemiBold"/>
                <a:ea typeface="Manrope SemiBold"/>
                <a:cs typeface="Manrope SemiBold"/>
                <a:sym typeface="Manrope SemiBold"/>
              </a:rPr>
              <a:t>Study Design</a:t>
            </a:r>
            <a:endParaRPr sz="5800">
              <a:latin typeface="Manrope SemiBold"/>
              <a:ea typeface="Manrope SemiBold"/>
              <a:cs typeface="Manrope SemiBold"/>
              <a:sym typeface="Manrope SemiBold"/>
            </a:endParaRPr>
          </a:p>
        </p:txBody>
      </p:sp>
      <p:pic>
        <p:nvPicPr>
          <p:cNvPr id="10858" name="Google Shape;10858;p213"/>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2" name="Shape 10862"/>
        <p:cNvGrpSpPr/>
        <p:nvPr/>
      </p:nvGrpSpPr>
      <p:grpSpPr>
        <a:xfrm>
          <a:off x="0" y="0"/>
          <a:ext cx="0" cy="0"/>
          <a:chOff x="0" y="0"/>
          <a:chExt cx="0" cy="0"/>
        </a:xfrm>
      </p:grpSpPr>
      <p:sp>
        <p:nvSpPr>
          <p:cNvPr id="10863" name="Google Shape;10863;p214"/>
          <p:cNvSpPr txBox="1"/>
          <p:nvPr>
            <p:ph type="title"/>
          </p:nvPr>
        </p:nvSpPr>
        <p:spPr>
          <a:xfrm>
            <a:off x="720000" y="1447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Design &amp; Hypotheses</a:t>
            </a:r>
            <a:endParaRPr/>
          </a:p>
        </p:txBody>
      </p:sp>
      <p:sp>
        <p:nvSpPr>
          <p:cNvPr id="10864" name="Google Shape;10864;p214"/>
          <p:cNvSpPr txBox="1"/>
          <p:nvPr>
            <p:ph idx="1" type="subTitle"/>
          </p:nvPr>
        </p:nvSpPr>
        <p:spPr>
          <a:xfrm>
            <a:off x="3672850" y="1695375"/>
            <a:ext cx="2879700" cy="132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Perceptually aligned </a:t>
            </a:r>
            <a:r>
              <a:rPr lang="en"/>
              <a:t>explanations → </a:t>
            </a:r>
            <a:r>
              <a:rPr b="1" lang="en"/>
              <a:t>faster rescues</a:t>
            </a:r>
            <a:r>
              <a:rPr lang="en"/>
              <a:t>, fewer missed hostages</a:t>
            </a:r>
            <a:endParaRPr/>
          </a:p>
          <a:p>
            <a:pPr indent="0" lvl="0" marL="0" rtl="0" algn="l">
              <a:spcBef>
                <a:spcPts val="0"/>
              </a:spcBef>
              <a:spcAft>
                <a:spcPts val="0"/>
              </a:spcAft>
              <a:buNone/>
            </a:pPr>
            <a:r>
              <a:t/>
            </a:r>
            <a:endParaRPr/>
          </a:p>
        </p:txBody>
      </p:sp>
      <p:sp>
        <p:nvSpPr>
          <p:cNvPr id="10865" name="Google Shape;10865;p214"/>
          <p:cNvSpPr txBox="1"/>
          <p:nvPr>
            <p:ph idx="2" type="subTitle"/>
          </p:nvPr>
        </p:nvSpPr>
        <p:spPr>
          <a:xfrm>
            <a:off x="5710175" y="2856450"/>
            <a:ext cx="3562200" cy="182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Perceptually aligned </a:t>
            </a:r>
            <a:r>
              <a:rPr lang="en"/>
              <a:t>explanations → lower </a:t>
            </a:r>
            <a:r>
              <a:rPr b="1" lang="en"/>
              <a:t>cognitive workload</a:t>
            </a:r>
            <a:r>
              <a:rPr lang="en"/>
              <a:t>, better </a:t>
            </a:r>
            <a:r>
              <a:rPr b="1" lang="en"/>
              <a:t>attentional support</a:t>
            </a:r>
            <a:endParaRPr b="1"/>
          </a:p>
        </p:txBody>
      </p:sp>
      <p:sp>
        <p:nvSpPr>
          <p:cNvPr id="10866" name="Google Shape;10866;p214"/>
          <p:cNvSpPr txBox="1"/>
          <p:nvPr>
            <p:ph idx="3" type="subTitle"/>
          </p:nvPr>
        </p:nvSpPr>
        <p:spPr>
          <a:xfrm>
            <a:off x="3501988" y="4002875"/>
            <a:ext cx="32214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Perceptually aligned </a:t>
            </a:r>
            <a:r>
              <a:rPr lang="en"/>
              <a:t>explanations → higher calibrated </a:t>
            </a:r>
            <a:r>
              <a:rPr b="1" lang="en"/>
              <a:t>trust </a:t>
            </a:r>
            <a:r>
              <a:rPr lang="en"/>
              <a:t>and </a:t>
            </a:r>
            <a:r>
              <a:rPr b="1" lang="en"/>
              <a:t>reliance </a:t>
            </a:r>
            <a:r>
              <a:rPr lang="en"/>
              <a:t>under pressure</a:t>
            </a:r>
            <a:endParaRPr/>
          </a:p>
        </p:txBody>
      </p:sp>
      <p:sp>
        <p:nvSpPr>
          <p:cNvPr id="10867" name="Google Shape;10867;p214"/>
          <p:cNvSpPr txBox="1"/>
          <p:nvPr>
            <p:ph idx="4" type="subTitle"/>
          </p:nvPr>
        </p:nvSpPr>
        <p:spPr>
          <a:xfrm>
            <a:off x="3502000" y="1288863"/>
            <a:ext cx="3221400" cy="52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H1 </a:t>
            </a:r>
            <a:r>
              <a:rPr lang="en"/>
              <a:t>(Objective Performance):</a:t>
            </a:r>
            <a:endParaRPr/>
          </a:p>
        </p:txBody>
      </p:sp>
      <p:sp>
        <p:nvSpPr>
          <p:cNvPr id="10868" name="Google Shape;10868;p214"/>
          <p:cNvSpPr txBox="1"/>
          <p:nvPr>
            <p:ph idx="5" type="subTitle"/>
          </p:nvPr>
        </p:nvSpPr>
        <p:spPr>
          <a:xfrm>
            <a:off x="5955725" y="2463400"/>
            <a:ext cx="3071100" cy="52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H2 (Subjective Workload):</a:t>
            </a:r>
            <a:endParaRPr/>
          </a:p>
        </p:txBody>
      </p:sp>
      <p:sp>
        <p:nvSpPr>
          <p:cNvPr id="10869" name="Google Shape;10869;p214"/>
          <p:cNvSpPr txBox="1"/>
          <p:nvPr>
            <p:ph idx="6" type="subTitle"/>
          </p:nvPr>
        </p:nvSpPr>
        <p:spPr>
          <a:xfrm>
            <a:off x="3741688" y="3745000"/>
            <a:ext cx="2742000" cy="42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H3 (Trust in AI):</a:t>
            </a:r>
            <a:endParaRPr/>
          </a:p>
        </p:txBody>
      </p:sp>
      <p:sp>
        <p:nvSpPr>
          <p:cNvPr id="10870" name="Google Shape;10870;p214"/>
          <p:cNvSpPr txBox="1"/>
          <p:nvPr/>
        </p:nvSpPr>
        <p:spPr>
          <a:xfrm>
            <a:off x="4708900" y="835575"/>
            <a:ext cx="807600" cy="45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800">
                <a:solidFill>
                  <a:schemeClr val="dk1"/>
                </a:solidFill>
                <a:latin typeface="Archivo ExtraBold"/>
                <a:ea typeface="Archivo ExtraBold"/>
                <a:cs typeface="Archivo ExtraBold"/>
                <a:sym typeface="Archivo ExtraBold"/>
              </a:rPr>
              <a:t>01</a:t>
            </a:r>
            <a:endParaRPr sz="2800">
              <a:solidFill>
                <a:schemeClr val="dk1"/>
              </a:solidFill>
              <a:latin typeface="Archivo ExtraBold"/>
              <a:ea typeface="Archivo ExtraBold"/>
              <a:cs typeface="Archivo ExtraBold"/>
              <a:sym typeface="Archivo ExtraBold"/>
            </a:endParaRPr>
          </a:p>
        </p:txBody>
      </p:sp>
      <p:sp>
        <p:nvSpPr>
          <p:cNvPr id="10871" name="Google Shape;10871;p214"/>
          <p:cNvSpPr txBox="1"/>
          <p:nvPr/>
        </p:nvSpPr>
        <p:spPr>
          <a:xfrm>
            <a:off x="6959088" y="2010100"/>
            <a:ext cx="807600" cy="45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800">
                <a:solidFill>
                  <a:schemeClr val="dk1"/>
                </a:solidFill>
                <a:latin typeface="Archivo ExtraBold"/>
                <a:ea typeface="Archivo ExtraBold"/>
                <a:cs typeface="Archivo ExtraBold"/>
                <a:sym typeface="Archivo ExtraBold"/>
              </a:rPr>
              <a:t>02</a:t>
            </a:r>
            <a:endParaRPr sz="2800">
              <a:solidFill>
                <a:schemeClr val="dk1"/>
              </a:solidFill>
              <a:latin typeface="Archivo ExtraBold"/>
              <a:ea typeface="Archivo ExtraBold"/>
              <a:cs typeface="Archivo ExtraBold"/>
              <a:sym typeface="Archivo ExtraBold"/>
            </a:endParaRPr>
          </a:p>
        </p:txBody>
      </p:sp>
      <p:sp>
        <p:nvSpPr>
          <p:cNvPr id="10872" name="Google Shape;10872;p214"/>
          <p:cNvSpPr txBox="1"/>
          <p:nvPr/>
        </p:nvSpPr>
        <p:spPr>
          <a:xfrm>
            <a:off x="4708888" y="3287275"/>
            <a:ext cx="807600" cy="45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800">
                <a:solidFill>
                  <a:schemeClr val="dk1"/>
                </a:solidFill>
                <a:latin typeface="Archivo ExtraBold"/>
                <a:ea typeface="Archivo ExtraBold"/>
                <a:cs typeface="Archivo ExtraBold"/>
                <a:sym typeface="Archivo ExtraBold"/>
              </a:rPr>
              <a:t>03</a:t>
            </a:r>
            <a:endParaRPr sz="2800">
              <a:solidFill>
                <a:schemeClr val="dk1"/>
              </a:solidFill>
              <a:latin typeface="Archivo ExtraBold"/>
              <a:ea typeface="Archivo ExtraBold"/>
              <a:cs typeface="Archivo ExtraBold"/>
              <a:sym typeface="Archivo ExtraBold"/>
            </a:endParaRPr>
          </a:p>
        </p:txBody>
      </p:sp>
      <p:pic>
        <p:nvPicPr>
          <p:cNvPr id="10873" name="Google Shape;10873;p214"/>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0874" name="Google Shape;10874;p214" title="block diagram.png"/>
          <p:cNvPicPr preferRelativeResize="0"/>
          <p:nvPr/>
        </p:nvPicPr>
        <p:blipFill rotWithShape="1">
          <a:blip r:embed="rId4">
            <a:alphaModFix/>
          </a:blip>
          <a:srcRect b="4177" l="0" r="0" t="0"/>
          <a:stretch/>
        </p:blipFill>
        <p:spPr>
          <a:xfrm>
            <a:off x="225025" y="717475"/>
            <a:ext cx="3169726" cy="432145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8" name="Shape 10878"/>
        <p:cNvGrpSpPr/>
        <p:nvPr/>
      </p:nvGrpSpPr>
      <p:grpSpPr>
        <a:xfrm>
          <a:off x="0" y="0"/>
          <a:ext cx="0" cy="0"/>
          <a:chOff x="0" y="0"/>
          <a:chExt cx="0" cy="0"/>
        </a:xfrm>
      </p:grpSpPr>
      <p:sp>
        <p:nvSpPr>
          <p:cNvPr id="10879" name="Google Shape;10879;p2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Simulation Setting &amp; Hostage</a:t>
            </a:r>
            <a:endParaRPr/>
          </a:p>
        </p:txBody>
      </p:sp>
      <p:pic>
        <p:nvPicPr>
          <p:cNvPr id="10880" name="Google Shape;10880;p215" title="rescue bird's eye.png"/>
          <p:cNvPicPr preferRelativeResize="0"/>
          <p:nvPr/>
        </p:nvPicPr>
        <p:blipFill>
          <a:blip r:embed="rId3">
            <a:alphaModFix/>
          </a:blip>
          <a:stretch>
            <a:fillRect/>
          </a:stretch>
        </p:blipFill>
        <p:spPr>
          <a:xfrm>
            <a:off x="4811775" y="1017725"/>
            <a:ext cx="4034400" cy="2537250"/>
          </a:xfrm>
          <a:prstGeom prst="rect">
            <a:avLst/>
          </a:prstGeom>
          <a:noFill/>
          <a:ln cap="flat" cmpd="sng" w="9525">
            <a:solidFill>
              <a:schemeClr val="dk1"/>
            </a:solidFill>
            <a:prstDash val="solid"/>
            <a:round/>
            <a:headEnd len="sm" w="sm" type="none"/>
            <a:tailEnd len="sm" w="sm" type="none"/>
          </a:ln>
        </p:spPr>
      </p:pic>
      <p:pic>
        <p:nvPicPr>
          <p:cNvPr id="10881" name="Google Shape;10881;p215"/>
          <p:cNvPicPr preferRelativeResize="0"/>
          <p:nvPr/>
        </p:nvPicPr>
        <p:blipFill>
          <a:blip r:embed="rId4">
            <a:alphaModFix/>
          </a:blip>
          <a:stretch>
            <a:fillRect/>
          </a:stretch>
        </p:blipFill>
        <p:spPr>
          <a:xfrm>
            <a:off x="7582625" y="0"/>
            <a:ext cx="1561377" cy="791001"/>
          </a:xfrm>
          <a:prstGeom prst="rect">
            <a:avLst/>
          </a:prstGeom>
          <a:noFill/>
          <a:ln>
            <a:noFill/>
          </a:ln>
        </p:spPr>
      </p:pic>
      <p:pic>
        <p:nvPicPr>
          <p:cNvPr id="10882" name="Google Shape;10882;p215" title="Rescue Scene virtual buildings.png"/>
          <p:cNvPicPr preferRelativeResize="0"/>
          <p:nvPr/>
        </p:nvPicPr>
        <p:blipFill>
          <a:blip r:embed="rId5">
            <a:alphaModFix/>
          </a:blip>
          <a:stretch>
            <a:fillRect/>
          </a:stretch>
        </p:blipFill>
        <p:spPr>
          <a:xfrm>
            <a:off x="4811775" y="3790300"/>
            <a:ext cx="4034400" cy="929806"/>
          </a:xfrm>
          <a:prstGeom prst="rect">
            <a:avLst/>
          </a:prstGeom>
          <a:noFill/>
          <a:ln cap="flat" cmpd="sng" w="9525">
            <a:solidFill>
              <a:schemeClr val="dk1"/>
            </a:solidFill>
            <a:prstDash val="solid"/>
            <a:round/>
            <a:headEnd len="sm" w="sm" type="none"/>
            <a:tailEnd len="sm" w="sm" type="none"/>
          </a:ln>
        </p:spPr>
      </p:pic>
      <p:pic>
        <p:nvPicPr>
          <p:cNvPr id="10883" name="Google Shape;10883;p215"/>
          <p:cNvPicPr preferRelativeResize="0"/>
          <p:nvPr/>
        </p:nvPicPr>
        <p:blipFill>
          <a:blip r:embed="rId6">
            <a:alphaModFix/>
          </a:blip>
          <a:stretch>
            <a:fillRect/>
          </a:stretch>
        </p:blipFill>
        <p:spPr>
          <a:xfrm>
            <a:off x="327725" y="3280535"/>
            <a:ext cx="4034400" cy="1636290"/>
          </a:xfrm>
          <a:prstGeom prst="rect">
            <a:avLst/>
          </a:prstGeom>
          <a:noFill/>
          <a:ln cap="flat" cmpd="sng" w="9525">
            <a:solidFill>
              <a:schemeClr val="dk1"/>
            </a:solidFill>
            <a:prstDash val="solid"/>
            <a:round/>
            <a:headEnd len="sm" w="sm" type="none"/>
            <a:tailEnd len="sm" w="sm" type="none"/>
          </a:ln>
        </p:spPr>
      </p:pic>
      <p:pic>
        <p:nvPicPr>
          <p:cNvPr id="10884" name="Google Shape;10884;p215"/>
          <p:cNvPicPr preferRelativeResize="0"/>
          <p:nvPr/>
        </p:nvPicPr>
        <p:blipFill>
          <a:blip r:embed="rId7">
            <a:alphaModFix/>
          </a:blip>
          <a:stretch>
            <a:fillRect/>
          </a:stretch>
        </p:blipFill>
        <p:spPr>
          <a:xfrm>
            <a:off x="378083" y="1017725"/>
            <a:ext cx="3984042" cy="218265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8" name="Shape 10888"/>
        <p:cNvGrpSpPr/>
        <p:nvPr/>
      </p:nvGrpSpPr>
      <p:grpSpPr>
        <a:xfrm>
          <a:off x="0" y="0"/>
          <a:ext cx="0" cy="0"/>
          <a:chOff x="0" y="0"/>
          <a:chExt cx="0" cy="0"/>
        </a:xfrm>
      </p:grpSpPr>
      <p:sp>
        <p:nvSpPr>
          <p:cNvPr id="10889" name="Google Shape;10889;p216"/>
          <p:cNvSpPr txBox="1"/>
          <p:nvPr>
            <p:ph type="title"/>
          </p:nvPr>
        </p:nvSpPr>
        <p:spPr>
          <a:xfrm>
            <a:off x="720000" y="3254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Hostage Triage &amp; Drone XAI</a:t>
            </a:r>
            <a:endParaRPr/>
          </a:p>
        </p:txBody>
      </p:sp>
      <p:pic>
        <p:nvPicPr>
          <p:cNvPr id="10890" name="Google Shape;10890;p216"/>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0891" name="Google Shape;10891;p216" title="autonomous drone.png"/>
          <p:cNvPicPr preferRelativeResize="0"/>
          <p:nvPr/>
        </p:nvPicPr>
        <p:blipFill>
          <a:blip r:embed="rId4">
            <a:alphaModFix/>
          </a:blip>
          <a:stretch>
            <a:fillRect/>
          </a:stretch>
        </p:blipFill>
        <p:spPr>
          <a:xfrm>
            <a:off x="8004351" y="791001"/>
            <a:ext cx="1139649" cy="572700"/>
          </a:xfrm>
          <a:prstGeom prst="rect">
            <a:avLst/>
          </a:prstGeom>
          <a:noFill/>
          <a:ln cap="flat" cmpd="sng" w="9525">
            <a:solidFill>
              <a:schemeClr val="dk1"/>
            </a:solidFill>
            <a:prstDash val="solid"/>
            <a:round/>
            <a:headEnd len="sm" w="sm" type="none"/>
            <a:tailEnd len="sm" w="sm" type="none"/>
          </a:ln>
        </p:spPr>
      </p:pic>
      <p:grpSp>
        <p:nvGrpSpPr>
          <p:cNvPr id="10892" name="Google Shape;10892;p216"/>
          <p:cNvGrpSpPr/>
          <p:nvPr/>
        </p:nvGrpSpPr>
        <p:grpSpPr>
          <a:xfrm>
            <a:off x="127542" y="1042713"/>
            <a:ext cx="2872324" cy="3948397"/>
            <a:chOff x="6829525" y="2053788"/>
            <a:chExt cx="2121362" cy="2916098"/>
          </a:xfrm>
        </p:grpSpPr>
        <p:pic>
          <p:nvPicPr>
            <p:cNvPr id="10893" name="Google Shape;10893;p216" title="t2 persp.png"/>
            <p:cNvPicPr preferRelativeResize="0"/>
            <p:nvPr/>
          </p:nvPicPr>
          <p:blipFill rotWithShape="1">
            <a:blip r:embed="rId5">
              <a:alphaModFix/>
            </a:blip>
            <a:srcRect b="3056" l="528" r="1605" t="2299"/>
            <a:stretch/>
          </p:blipFill>
          <p:spPr>
            <a:xfrm>
              <a:off x="6838350" y="4106747"/>
              <a:ext cx="2103699" cy="863139"/>
            </a:xfrm>
            <a:prstGeom prst="rect">
              <a:avLst/>
            </a:prstGeom>
            <a:noFill/>
            <a:ln cap="flat" cmpd="sng" w="12925">
              <a:solidFill>
                <a:schemeClr val="dk1"/>
              </a:solidFill>
              <a:prstDash val="solid"/>
              <a:round/>
              <a:headEnd len="sm" w="sm" type="none"/>
              <a:tailEnd len="sm" w="sm" type="none"/>
            </a:ln>
          </p:spPr>
        </p:pic>
        <p:pic>
          <p:nvPicPr>
            <p:cNvPr id="10894" name="Google Shape;10894;p216"/>
            <p:cNvPicPr preferRelativeResize="0"/>
            <p:nvPr/>
          </p:nvPicPr>
          <p:blipFill rotWithShape="1">
            <a:blip r:embed="rId6">
              <a:alphaModFix/>
            </a:blip>
            <a:srcRect b="0" l="378" r="0" t="0"/>
            <a:stretch/>
          </p:blipFill>
          <p:spPr>
            <a:xfrm>
              <a:off x="6829525" y="3113638"/>
              <a:ext cx="2121344" cy="863125"/>
            </a:xfrm>
            <a:prstGeom prst="rect">
              <a:avLst/>
            </a:prstGeom>
            <a:noFill/>
            <a:ln cap="flat" cmpd="sng" w="12925">
              <a:solidFill>
                <a:schemeClr val="dk1"/>
              </a:solidFill>
              <a:prstDash val="solid"/>
              <a:round/>
              <a:headEnd len="sm" w="sm" type="none"/>
              <a:tailEnd len="sm" w="sm" type="none"/>
            </a:ln>
          </p:spPr>
        </p:pic>
        <p:pic>
          <p:nvPicPr>
            <p:cNvPr id="10895" name="Google Shape;10895;p216"/>
            <p:cNvPicPr preferRelativeResize="0"/>
            <p:nvPr/>
          </p:nvPicPr>
          <p:blipFill rotWithShape="1">
            <a:blip r:embed="rId7">
              <a:alphaModFix/>
            </a:blip>
            <a:srcRect b="0" l="2940" r="0" t="1438"/>
            <a:stretch/>
          </p:blipFill>
          <p:spPr>
            <a:xfrm>
              <a:off x="6861674" y="2053788"/>
              <a:ext cx="2089213" cy="929875"/>
            </a:xfrm>
            <a:prstGeom prst="rect">
              <a:avLst/>
            </a:prstGeom>
            <a:noFill/>
            <a:ln cap="flat" cmpd="sng" w="12925">
              <a:solidFill>
                <a:schemeClr val="dk1"/>
              </a:solidFill>
              <a:prstDash val="solid"/>
              <a:round/>
              <a:headEnd len="sm" w="sm" type="none"/>
              <a:tailEnd len="sm" w="sm" type="none"/>
            </a:ln>
          </p:spPr>
        </p:pic>
      </p:grpSp>
      <p:sp>
        <p:nvSpPr>
          <p:cNvPr id="10896" name="Google Shape;10896;p216"/>
          <p:cNvSpPr/>
          <p:nvPr/>
        </p:nvSpPr>
        <p:spPr>
          <a:xfrm>
            <a:off x="124700" y="3823100"/>
            <a:ext cx="2872200" cy="1164900"/>
          </a:xfrm>
          <a:prstGeom prst="rect">
            <a:avLst/>
          </a:prstGeom>
          <a:noFill/>
          <a:ln cap="flat" cmpd="sng" w="76200">
            <a:solidFill>
              <a:srgbClr val="009E7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10897" name="Google Shape;10897;p216"/>
          <p:cNvGrpSpPr/>
          <p:nvPr/>
        </p:nvGrpSpPr>
        <p:grpSpPr>
          <a:xfrm>
            <a:off x="5485825" y="2461325"/>
            <a:ext cx="3655188" cy="2510801"/>
            <a:chOff x="3141775" y="2461325"/>
            <a:chExt cx="3655188" cy="2510801"/>
          </a:xfrm>
        </p:grpSpPr>
        <p:pic>
          <p:nvPicPr>
            <p:cNvPr id="10898" name="Google Shape;10898;p216" title="Hostage Rescue Sim and Reality side by side.png"/>
            <p:cNvPicPr preferRelativeResize="0"/>
            <p:nvPr/>
          </p:nvPicPr>
          <p:blipFill>
            <a:blip r:embed="rId8">
              <a:alphaModFix/>
            </a:blip>
            <a:stretch>
              <a:fillRect/>
            </a:stretch>
          </p:blipFill>
          <p:spPr>
            <a:xfrm>
              <a:off x="3141775" y="2461325"/>
              <a:ext cx="3655188" cy="2510801"/>
            </a:xfrm>
            <a:prstGeom prst="rect">
              <a:avLst/>
            </a:prstGeom>
            <a:noFill/>
            <a:ln>
              <a:noFill/>
            </a:ln>
          </p:spPr>
        </p:pic>
        <p:sp>
          <p:nvSpPr>
            <p:cNvPr id="10899" name="Google Shape;10899;p216"/>
            <p:cNvSpPr/>
            <p:nvPr/>
          </p:nvSpPr>
          <p:spPr>
            <a:xfrm>
              <a:off x="3141775" y="2461325"/>
              <a:ext cx="2304600" cy="2510700"/>
            </a:xfrm>
            <a:prstGeom prst="rect">
              <a:avLst/>
            </a:prstGeom>
            <a:noFill/>
            <a:ln cap="flat" cmpd="sng" w="76200">
              <a:solidFill>
                <a:srgbClr val="009E7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grpSp>
        <p:nvGrpSpPr>
          <p:cNvPr id="10900" name="Google Shape;10900;p216"/>
          <p:cNvGrpSpPr/>
          <p:nvPr/>
        </p:nvGrpSpPr>
        <p:grpSpPr>
          <a:xfrm>
            <a:off x="3161475" y="2461325"/>
            <a:ext cx="2162750" cy="2510800"/>
            <a:chOff x="6938875" y="2461325"/>
            <a:chExt cx="2162750" cy="2510800"/>
          </a:xfrm>
        </p:grpSpPr>
        <p:pic>
          <p:nvPicPr>
            <p:cNvPr id="10901" name="Google Shape;10901;p216"/>
            <p:cNvPicPr preferRelativeResize="0"/>
            <p:nvPr/>
          </p:nvPicPr>
          <p:blipFill rotWithShape="1">
            <a:blip r:embed="rId9">
              <a:alphaModFix/>
            </a:blip>
            <a:srcRect b="0" l="25200" r="0" t="0"/>
            <a:stretch/>
          </p:blipFill>
          <p:spPr>
            <a:xfrm>
              <a:off x="6938875" y="2461325"/>
              <a:ext cx="2148550" cy="2510800"/>
            </a:xfrm>
            <a:prstGeom prst="rect">
              <a:avLst/>
            </a:prstGeom>
            <a:noFill/>
            <a:ln>
              <a:noFill/>
            </a:ln>
          </p:spPr>
        </p:pic>
        <p:sp>
          <p:nvSpPr>
            <p:cNvPr id="10902" name="Google Shape;10902;p216"/>
            <p:cNvSpPr/>
            <p:nvPr/>
          </p:nvSpPr>
          <p:spPr>
            <a:xfrm>
              <a:off x="6953025" y="2461325"/>
              <a:ext cx="2148600" cy="2510700"/>
            </a:xfrm>
            <a:prstGeom prst="rect">
              <a:avLst/>
            </a:prstGeom>
            <a:noFill/>
            <a:ln cap="flat" cmpd="sng" w="76200">
              <a:solidFill>
                <a:srgbClr val="E69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sp>
        <p:nvSpPr>
          <p:cNvPr id="10903" name="Google Shape;10903;p216"/>
          <p:cNvSpPr/>
          <p:nvPr/>
        </p:nvSpPr>
        <p:spPr>
          <a:xfrm>
            <a:off x="127675" y="2461313"/>
            <a:ext cx="2872200" cy="1164900"/>
          </a:xfrm>
          <a:prstGeom prst="rect">
            <a:avLst/>
          </a:prstGeom>
          <a:noFill/>
          <a:ln cap="flat" cmpd="sng" w="76200">
            <a:solidFill>
              <a:srgbClr val="E69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904" name="Google Shape;10904;p216"/>
          <p:cNvSpPr/>
          <p:nvPr/>
        </p:nvSpPr>
        <p:spPr>
          <a:xfrm>
            <a:off x="127675" y="1042725"/>
            <a:ext cx="2872200" cy="1254900"/>
          </a:xfrm>
          <a:prstGeom prst="rect">
            <a:avLst/>
          </a:prstGeom>
          <a:noFill/>
          <a:ln cap="flat" cmpd="sng" w="76200">
            <a:solidFill>
              <a:srgbClr val="0072B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10905" name="Google Shape;10905;p216"/>
          <p:cNvGrpSpPr/>
          <p:nvPr/>
        </p:nvGrpSpPr>
        <p:grpSpPr>
          <a:xfrm>
            <a:off x="3161463" y="1042725"/>
            <a:ext cx="2922627" cy="1254900"/>
            <a:chOff x="3228525" y="1112075"/>
            <a:chExt cx="2922627" cy="1254900"/>
          </a:xfrm>
        </p:grpSpPr>
        <p:pic>
          <p:nvPicPr>
            <p:cNvPr id="10906" name="Google Shape;10906;p216"/>
            <p:cNvPicPr preferRelativeResize="0"/>
            <p:nvPr/>
          </p:nvPicPr>
          <p:blipFill>
            <a:blip r:embed="rId10">
              <a:alphaModFix/>
            </a:blip>
            <a:stretch>
              <a:fillRect/>
            </a:stretch>
          </p:blipFill>
          <p:spPr>
            <a:xfrm>
              <a:off x="3278828" y="1157037"/>
              <a:ext cx="2872324" cy="1164988"/>
            </a:xfrm>
            <a:prstGeom prst="rect">
              <a:avLst/>
            </a:prstGeom>
            <a:noFill/>
            <a:ln cap="flat" cmpd="sng" w="9525">
              <a:solidFill>
                <a:schemeClr val="dk1"/>
              </a:solidFill>
              <a:prstDash val="solid"/>
              <a:round/>
              <a:headEnd len="sm" w="sm" type="none"/>
              <a:tailEnd len="sm" w="sm" type="none"/>
            </a:ln>
          </p:spPr>
        </p:pic>
        <p:sp>
          <p:nvSpPr>
            <p:cNvPr id="10907" name="Google Shape;10907;p216"/>
            <p:cNvSpPr/>
            <p:nvPr/>
          </p:nvSpPr>
          <p:spPr>
            <a:xfrm>
              <a:off x="3228525" y="1112075"/>
              <a:ext cx="2922600" cy="1254900"/>
            </a:xfrm>
            <a:prstGeom prst="rect">
              <a:avLst/>
            </a:prstGeom>
            <a:noFill/>
            <a:ln cap="flat" cmpd="sng" w="76200">
              <a:solidFill>
                <a:srgbClr val="0072B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sp>
        <p:nvSpPr>
          <p:cNvPr id="10908" name="Google Shape;10908;p216"/>
          <p:cNvSpPr txBox="1"/>
          <p:nvPr/>
        </p:nvSpPr>
        <p:spPr>
          <a:xfrm>
            <a:off x="6245700" y="1033225"/>
            <a:ext cx="2992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72B2"/>
                </a:solidFill>
                <a:latin typeface="Manrope"/>
                <a:ea typeface="Manrope"/>
                <a:cs typeface="Manrope"/>
                <a:sym typeface="Manrope"/>
              </a:rPr>
              <a:t>Blue </a:t>
            </a:r>
            <a:r>
              <a:rPr lang="en" sz="1800">
                <a:solidFill>
                  <a:schemeClr val="dk1"/>
                </a:solidFill>
                <a:latin typeface="Manrope"/>
                <a:ea typeface="Manrope"/>
                <a:cs typeface="Manrope"/>
                <a:sym typeface="Manrope"/>
              </a:rPr>
              <a:t>= </a:t>
            </a:r>
            <a:r>
              <a:rPr b="1" lang="en" sz="1800">
                <a:solidFill>
                  <a:srgbClr val="0072B2"/>
                </a:solidFill>
                <a:latin typeface="Manrope"/>
                <a:ea typeface="Manrope"/>
                <a:cs typeface="Manrope"/>
                <a:sym typeface="Manrope"/>
              </a:rPr>
              <a:t>Control </a:t>
            </a:r>
            <a:endParaRPr b="1" sz="1800">
              <a:solidFill>
                <a:srgbClr val="0072B2"/>
              </a:solidFill>
              <a:latin typeface="Manrope"/>
              <a:ea typeface="Manrope"/>
              <a:cs typeface="Manrope"/>
              <a:sym typeface="Manrope"/>
            </a:endParaRPr>
          </a:p>
          <a:p>
            <a:pPr indent="0" lvl="0" marL="0" rtl="0" algn="l">
              <a:spcBef>
                <a:spcPts val="0"/>
              </a:spcBef>
              <a:spcAft>
                <a:spcPts val="0"/>
              </a:spcAft>
              <a:buNone/>
            </a:pPr>
            <a:r>
              <a:rPr b="1" lang="en" sz="1800">
                <a:solidFill>
                  <a:srgbClr val="E69F00"/>
                </a:solidFill>
                <a:latin typeface="Manrope"/>
                <a:ea typeface="Manrope"/>
                <a:cs typeface="Manrope"/>
                <a:sym typeface="Manrope"/>
              </a:rPr>
              <a:t>Orange </a:t>
            </a:r>
            <a:r>
              <a:rPr lang="en" sz="1800">
                <a:solidFill>
                  <a:schemeClr val="dk1"/>
                </a:solidFill>
                <a:latin typeface="Manrope"/>
                <a:ea typeface="Manrope"/>
                <a:cs typeface="Manrope"/>
                <a:sym typeface="Manrope"/>
              </a:rPr>
              <a:t>= </a:t>
            </a:r>
            <a:r>
              <a:rPr b="1" lang="en" sz="1800">
                <a:solidFill>
                  <a:srgbClr val="E69F00"/>
                </a:solidFill>
                <a:latin typeface="Manrope"/>
                <a:ea typeface="Manrope"/>
                <a:cs typeface="Manrope"/>
                <a:sym typeface="Manrope"/>
              </a:rPr>
              <a:t>T1/Static</a:t>
            </a:r>
            <a:endParaRPr b="1" sz="1800">
              <a:solidFill>
                <a:srgbClr val="E69F00"/>
              </a:solidFill>
              <a:latin typeface="Manrope"/>
              <a:ea typeface="Manrope"/>
              <a:cs typeface="Manrope"/>
              <a:sym typeface="Manrope"/>
            </a:endParaRPr>
          </a:p>
          <a:p>
            <a:pPr indent="0" lvl="0" marL="0" rtl="0" algn="l">
              <a:spcBef>
                <a:spcPts val="0"/>
              </a:spcBef>
              <a:spcAft>
                <a:spcPts val="0"/>
              </a:spcAft>
              <a:buNone/>
            </a:pPr>
            <a:r>
              <a:rPr b="1" lang="en" sz="1800">
                <a:solidFill>
                  <a:srgbClr val="009E73"/>
                </a:solidFill>
                <a:latin typeface="Manrope"/>
                <a:ea typeface="Manrope"/>
                <a:cs typeface="Manrope"/>
                <a:sym typeface="Manrope"/>
              </a:rPr>
              <a:t>Green </a:t>
            </a:r>
            <a:r>
              <a:rPr lang="en" sz="1800">
                <a:solidFill>
                  <a:schemeClr val="dk1"/>
                </a:solidFill>
                <a:latin typeface="Manrope"/>
                <a:ea typeface="Manrope"/>
                <a:cs typeface="Manrope"/>
                <a:sym typeface="Manrope"/>
              </a:rPr>
              <a:t>= </a:t>
            </a:r>
            <a:r>
              <a:rPr b="1" lang="en" sz="1800">
                <a:solidFill>
                  <a:srgbClr val="009E73"/>
                </a:solidFill>
                <a:latin typeface="Manrope"/>
                <a:ea typeface="Manrope"/>
                <a:cs typeface="Manrope"/>
                <a:sym typeface="Manrope"/>
              </a:rPr>
              <a:t>T2/Perceptually Aligned</a:t>
            </a:r>
            <a:endParaRPr b="1" sz="1800">
              <a:solidFill>
                <a:srgbClr val="009E73"/>
              </a:solidFill>
              <a:latin typeface="Manrope"/>
              <a:ea typeface="Manrope"/>
              <a:cs typeface="Manrope"/>
              <a:sym typeface="Manrop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2" name="Shape 10912"/>
        <p:cNvGrpSpPr/>
        <p:nvPr/>
      </p:nvGrpSpPr>
      <p:grpSpPr>
        <a:xfrm>
          <a:off x="0" y="0"/>
          <a:ext cx="0" cy="0"/>
          <a:chOff x="0" y="0"/>
          <a:chExt cx="0" cy="0"/>
        </a:xfrm>
      </p:grpSpPr>
      <p:sp>
        <p:nvSpPr>
          <p:cNvPr id="10913" name="Google Shape;10913;p2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Rescue Simulation</a:t>
            </a:r>
            <a:endParaRPr/>
          </a:p>
        </p:txBody>
      </p:sp>
      <p:pic>
        <p:nvPicPr>
          <p:cNvPr id="10914" name="Google Shape;10914;p217"/>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0915" name="Google Shape;10915;p217" title="gazeoverview_stillframe.png"/>
          <p:cNvPicPr preferRelativeResize="0"/>
          <p:nvPr/>
        </p:nvPicPr>
        <p:blipFill>
          <a:blip r:embed="rId4">
            <a:alphaModFix/>
          </a:blip>
          <a:stretch>
            <a:fillRect/>
          </a:stretch>
        </p:blipFill>
        <p:spPr>
          <a:xfrm>
            <a:off x="958777" y="1408285"/>
            <a:ext cx="3369200" cy="3320364"/>
          </a:xfrm>
          <a:prstGeom prst="rect">
            <a:avLst/>
          </a:prstGeom>
          <a:noFill/>
          <a:ln>
            <a:noFill/>
          </a:ln>
        </p:spPr>
      </p:pic>
      <p:pic>
        <p:nvPicPr>
          <p:cNvPr id="10916" name="Google Shape;10916;p217" title="paths_std_all.mp4">
            <a:hlinkClick r:id="rId5"/>
          </p:cNvPr>
          <p:cNvPicPr preferRelativeResize="0"/>
          <p:nvPr/>
        </p:nvPicPr>
        <p:blipFill>
          <a:blip r:embed="rId6">
            <a:alphaModFix/>
          </a:blip>
          <a:stretch>
            <a:fillRect/>
          </a:stretch>
        </p:blipFill>
        <p:spPr>
          <a:xfrm>
            <a:off x="4572000" y="1375750"/>
            <a:ext cx="4427166" cy="3320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16"/>
                                        </p:tgtEl>
                                        <p:attrNameLst>
                                          <p:attrName>style.visibility</p:attrName>
                                        </p:attrNameLst>
                                      </p:cBhvr>
                                      <p:to>
                                        <p:strVal val="visible"/>
                                      </p:to>
                                    </p:set>
                                    <p:animEffect filter="fade" transition="in">
                                      <p:cBhvr>
                                        <p:cTn dur="1000"/>
                                        <p:tgtEl>
                                          <p:spTgt spid="109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7" name="Shape 10687"/>
        <p:cNvGrpSpPr/>
        <p:nvPr/>
      </p:nvGrpSpPr>
      <p:grpSpPr>
        <a:xfrm>
          <a:off x="0" y="0"/>
          <a:ext cx="0" cy="0"/>
          <a:chOff x="0" y="0"/>
          <a:chExt cx="0" cy="0"/>
        </a:xfrm>
      </p:grpSpPr>
      <p:sp>
        <p:nvSpPr>
          <p:cNvPr id="10688" name="Google Shape;10688;p20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Outline</a:t>
            </a:r>
            <a:endParaRPr/>
          </a:p>
        </p:txBody>
      </p:sp>
      <p:sp>
        <p:nvSpPr>
          <p:cNvPr id="10689" name="Google Shape;10689;p200"/>
          <p:cNvSpPr/>
          <p:nvPr/>
        </p:nvSpPr>
        <p:spPr>
          <a:xfrm>
            <a:off x="7345092" y="-941922"/>
            <a:ext cx="116698" cy="100646"/>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0" name="Google Shape;10690;p200"/>
          <p:cNvSpPr/>
          <p:nvPr/>
        </p:nvSpPr>
        <p:spPr>
          <a:xfrm rot="-5400000">
            <a:off x="8354727" y="-379252"/>
            <a:ext cx="115792" cy="100646"/>
          </a:xfrm>
          <a:custGeom>
            <a:rect b="b" l="l" r="r" t="t"/>
            <a:pathLst>
              <a:path extrusionOk="0" h="6673" w="7676">
                <a:moveTo>
                  <a:pt x="1872" y="1"/>
                </a:moveTo>
                <a:lnTo>
                  <a:pt x="0" y="3369"/>
                </a:lnTo>
                <a:lnTo>
                  <a:pt x="1872" y="6673"/>
                </a:lnTo>
                <a:lnTo>
                  <a:pt x="5739" y="6673"/>
                </a:lnTo>
                <a:lnTo>
                  <a:pt x="7675" y="3369"/>
                </a:lnTo>
                <a:lnTo>
                  <a:pt x="5739" y="1"/>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1" name="Google Shape;10691;p200"/>
          <p:cNvSpPr/>
          <p:nvPr/>
        </p:nvSpPr>
        <p:spPr>
          <a:xfrm rot="-5400000">
            <a:off x="8723348" y="-1472805"/>
            <a:ext cx="116698" cy="100721"/>
          </a:xfrm>
          <a:custGeom>
            <a:rect b="b" l="l" r="r" t="t"/>
            <a:pathLst>
              <a:path extrusionOk="0" h="6678" w="7736">
                <a:moveTo>
                  <a:pt x="1937" y="1"/>
                </a:moveTo>
                <a:lnTo>
                  <a:pt x="0" y="3309"/>
                </a:lnTo>
                <a:lnTo>
                  <a:pt x="1937" y="6678"/>
                </a:lnTo>
                <a:lnTo>
                  <a:pt x="5804" y="6678"/>
                </a:lnTo>
                <a:lnTo>
                  <a:pt x="7735" y="3309"/>
                </a:lnTo>
                <a:lnTo>
                  <a:pt x="5804" y="1"/>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2" name="Google Shape;10692;p200"/>
          <p:cNvSpPr/>
          <p:nvPr/>
        </p:nvSpPr>
        <p:spPr>
          <a:xfrm rot="-5400000">
            <a:off x="8462604" y="-1150350"/>
            <a:ext cx="116713" cy="100736"/>
          </a:xfrm>
          <a:custGeom>
            <a:rect b="b" l="l" r="r" t="t"/>
            <a:pathLst>
              <a:path extrusionOk="0" h="6679" w="7737">
                <a:moveTo>
                  <a:pt x="1932" y="1"/>
                </a:moveTo>
                <a:lnTo>
                  <a:pt x="1" y="3369"/>
                </a:lnTo>
                <a:lnTo>
                  <a:pt x="1932" y="6678"/>
                </a:lnTo>
                <a:lnTo>
                  <a:pt x="5800" y="6678"/>
                </a:lnTo>
                <a:lnTo>
                  <a:pt x="7736" y="3369"/>
                </a:lnTo>
                <a:lnTo>
                  <a:pt x="5800" y="1"/>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3" name="Google Shape;10693;p200"/>
          <p:cNvSpPr/>
          <p:nvPr/>
        </p:nvSpPr>
        <p:spPr>
          <a:xfrm>
            <a:off x="8111112" y="-827168"/>
            <a:ext cx="176917" cy="153344"/>
          </a:xfrm>
          <a:custGeom>
            <a:rect b="b" l="l" r="r" t="t"/>
            <a:pathLst>
              <a:path extrusionOk="0" h="10167" w="11728">
                <a:moveTo>
                  <a:pt x="2935" y="1"/>
                </a:moveTo>
                <a:lnTo>
                  <a:pt x="0" y="5051"/>
                </a:lnTo>
                <a:lnTo>
                  <a:pt x="2935" y="10166"/>
                </a:lnTo>
                <a:lnTo>
                  <a:pt x="8798" y="10166"/>
                </a:lnTo>
                <a:lnTo>
                  <a:pt x="11728" y="5051"/>
                </a:lnTo>
                <a:lnTo>
                  <a:pt x="8798" y="1"/>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4" name="Google Shape;10694;p200"/>
          <p:cNvSpPr/>
          <p:nvPr/>
        </p:nvSpPr>
        <p:spPr>
          <a:xfrm rot="-5400000">
            <a:off x="8692731" y="-485637"/>
            <a:ext cx="177897" cy="153344"/>
          </a:xfrm>
          <a:custGeom>
            <a:rect b="b" l="l" r="r" t="t"/>
            <a:pathLst>
              <a:path extrusionOk="0" h="10167" w="11793">
                <a:moveTo>
                  <a:pt x="2934" y="1"/>
                </a:moveTo>
                <a:lnTo>
                  <a:pt x="0" y="5116"/>
                </a:lnTo>
                <a:lnTo>
                  <a:pt x="2934" y="10166"/>
                </a:lnTo>
                <a:lnTo>
                  <a:pt x="8798" y="10166"/>
                </a:lnTo>
                <a:lnTo>
                  <a:pt x="11792" y="5116"/>
                </a:lnTo>
                <a:lnTo>
                  <a:pt x="8798" y="1"/>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5" name="Google Shape;10695;p200"/>
          <p:cNvSpPr/>
          <p:nvPr/>
        </p:nvSpPr>
        <p:spPr>
          <a:xfrm>
            <a:off x="7760087" y="-899849"/>
            <a:ext cx="177912" cy="153329"/>
          </a:xfrm>
          <a:custGeom>
            <a:rect b="b" l="l" r="r" t="t"/>
            <a:pathLst>
              <a:path extrusionOk="0" h="10166" w="11794">
                <a:moveTo>
                  <a:pt x="2935" y="0"/>
                </a:moveTo>
                <a:lnTo>
                  <a:pt x="1" y="5115"/>
                </a:lnTo>
                <a:lnTo>
                  <a:pt x="2935" y="10166"/>
                </a:lnTo>
                <a:lnTo>
                  <a:pt x="8799" y="10166"/>
                </a:lnTo>
                <a:lnTo>
                  <a:pt x="11793" y="5115"/>
                </a:lnTo>
                <a:lnTo>
                  <a:pt x="8799"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6" name="Google Shape;10696;p200"/>
          <p:cNvSpPr/>
          <p:nvPr/>
        </p:nvSpPr>
        <p:spPr>
          <a:xfrm>
            <a:off x="7795911" y="-1158334"/>
            <a:ext cx="176917" cy="153329"/>
          </a:xfrm>
          <a:custGeom>
            <a:rect b="b" l="l" r="r" t="t"/>
            <a:pathLst>
              <a:path extrusionOk="0" h="10166" w="11728">
                <a:moveTo>
                  <a:pt x="2930" y="0"/>
                </a:moveTo>
                <a:lnTo>
                  <a:pt x="0" y="5050"/>
                </a:lnTo>
                <a:lnTo>
                  <a:pt x="2930" y="10166"/>
                </a:lnTo>
                <a:lnTo>
                  <a:pt x="8794" y="10166"/>
                </a:lnTo>
                <a:lnTo>
                  <a:pt x="11728" y="5050"/>
                </a:lnTo>
                <a:lnTo>
                  <a:pt x="8794"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7" name="Google Shape;10697;p200"/>
          <p:cNvSpPr/>
          <p:nvPr/>
        </p:nvSpPr>
        <p:spPr>
          <a:xfrm rot="-5400000">
            <a:off x="8878833" y="-705674"/>
            <a:ext cx="176932" cy="153404"/>
          </a:xfrm>
          <a:custGeom>
            <a:rect b="b" l="l" r="r" t="t"/>
            <a:pathLst>
              <a:path extrusionOk="0" h="10171" w="11729">
                <a:moveTo>
                  <a:pt x="2930" y="0"/>
                </a:moveTo>
                <a:lnTo>
                  <a:pt x="1" y="5055"/>
                </a:lnTo>
                <a:lnTo>
                  <a:pt x="2930" y="10171"/>
                </a:lnTo>
                <a:lnTo>
                  <a:pt x="8794" y="10171"/>
                </a:lnTo>
                <a:lnTo>
                  <a:pt x="11728" y="5055"/>
                </a:lnTo>
                <a:lnTo>
                  <a:pt x="8794" y="0"/>
                </a:lnTo>
                <a:close/>
              </a:path>
            </a:pathLst>
          </a:custGeom>
          <a:solidFill>
            <a:srgbClr val="F8F8F8">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0698" name="Google Shape;10698;p200"/>
          <p:cNvGraphicFramePr/>
          <p:nvPr/>
        </p:nvGraphicFramePr>
        <p:xfrm>
          <a:off x="720000" y="1691025"/>
          <a:ext cx="3000000" cy="3000000"/>
        </p:xfrm>
        <a:graphic>
          <a:graphicData uri="http://schemas.openxmlformats.org/drawingml/2006/table">
            <a:tbl>
              <a:tblPr>
                <a:noFill/>
                <a:tableStyleId>{083FD214-F55E-4E5C-8F19-3314D2449E25}</a:tableStyleId>
              </a:tblPr>
              <a:tblGrid>
                <a:gridCol w="2634025"/>
                <a:gridCol w="5069975"/>
              </a:tblGrid>
              <a:tr h="361525">
                <a:tc>
                  <a:txBody>
                    <a:bodyPr/>
                    <a:lstStyle/>
                    <a:p>
                      <a:pPr indent="0" lvl="0" marL="0" rtl="0" algn="l">
                        <a:spcBef>
                          <a:spcPts val="0"/>
                        </a:spcBef>
                        <a:spcAft>
                          <a:spcPts val="0"/>
                        </a:spcAft>
                        <a:buNone/>
                      </a:pPr>
                      <a:r>
                        <a:rPr b="1" lang="en" sz="1200" u="sng">
                          <a:solidFill>
                            <a:schemeClr val="dk1"/>
                          </a:solidFill>
                          <a:latin typeface="Manrope"/>
                          <a:ea typeface="Manrope"/>
                          <a:cs typeface="Manrope"/>
                          <a:sym typeface="Manrope"/>
                        </a:rPr>
                        <a:t>Introduction</a:t>
                      </a:r>
                      <a:endParaRPr b="1" sz="1200" u="sng">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2"/>
                    </a:solidFill>
                  </a:tcPr>
                </a:tc>
                <a:tc>
                  <a:txBody>
                    <a:bodyPr/>
                    <a:lstStyle/>
                    <a:p>
                      <a:pPr indent="0" lvl="0" marL="0" rtl="0" algn="l">
                        <a:spcBef>
                          <a:spcPts val="0"/>
                        </a:spcBef>
                        <a:spcAft>
                          <a:spcPts val="1600"/>
                        </a:spcAft>
                        <a:buNone/>
                      </a:pPr>
                      <a:r>
                        <a:rPr lang="en" sz="1000">
                          <a:solidFill>
                            <a:schemeClr val="dk1"/>
                          </a:solidFill>
                          <a:latin typeface="Manrope"/>
                          <a:ea typeface="Manrope"/>
                          <a:cs typeface="Manrope"/>
                          <a:sym typeface="Manrope"/>
                        </a:rPr>
                        <a:t>Perception and </a:t>
                      </a:r>
                      <a:r>
                        <a:rPr lang="en" sz="1000">
                          <a:solidFill>
                            <a:schemeClr val="dk1"/>
                          </a:solidFill>
                          <a:latin typeface="Manrope"/>
                          <a:ea typeface="Manrope"/>
                          <a:cs typeface="Manrope"/>
                          <a:sym typeface="Manrope"/>
                        </a:rPr>
                        <a:t>attention bottlenecks in high-stakes decision making</a:t>
                      </a:r>
                      <a:endParaRPr sz="1000">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61525">
                <a:tc>
                  <a:txBody>
                    <a:bodyPr/>
                    <a:lstStyle/>
                    <a:p>
                      <a:pPr indent="0" lvl="0" marL="0" rtl="0" algn="l">
                        <a:spcBef>
                          <a:spcPts val="0"/>
                        </a:spcBef>
                        <a:spcAft>
                          <a:spcPts val="0"/>
                        </a:spcAft>
                        <a:buNone/>
                      </a:pPr>
                      <a:r>
                        <a:rPr b="1" lang="en" sz="1200" u="sng">
                          <a:solidFill>
                            <a:schemeClr val="dk1"/>
                          </a:solidFill>
                          <a:latin typeface="Manrope"/>
                          <a:ea typeface="Manrope"/>
                          <a:cs typeface="Manrope"/>
                          <a:sym typeface="Manrope"/>
                        </a:rPr>
                        <a:t>Background</a:t>
                      </a:r>
                      <a:endParaRPr b="1" sz="1200" u="sng">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1600"/>
                        </a:spcAft>
                        <a:buNone/>
                      </a:pPr>
                      <a:r>
                        <a:rPr lang="en" sz="1000">
                          <a:solidFill>
                            <a:schemeClr val="dk1"/>
                          </a:solidFill>
                          <a:latin typeface="Manrope"/>
                          <a:ea typeface="Manrope"/>
                          <a:cs typeface="Manrope"/>
                          <a:sym typeface="Manrope"/>
                        </a:rPr>
                        <a:t>Current research in AR, XAI, and the human-AI teaming gap</a:t>
                      </a:r>
                      <a:endParaRPr sz="1000">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61525">
                <a:tc>
                  <a:txBody>
                    <a:bodyPr/>
                    <a:lstStyle/>
                    <a:p>
                      <a:pPr indent="0" lvl="0" marL="0" rtl="0" algn="l">
                        <a:spcBef>
                          <a:spcPts val="0"/>
                        </a:spcBef>
                        <a:spcAft>
                          <a:spcPts val="0"/>
                        </a:spcAft>
                        <a:buNone/>
                      </a:pPr>
                      <a:r>
                        <a:rPr b="1" lang="en" sz="1200" u="sng">
                          <a:solidFill>
                            <a:schemeClr val="dk1"/>
                          </a:solidFill>
                          <a:latin typeface="Manrope"/>
                          <a:ea typeface="Manrope"/>
                          <a:cs typeface="Manrope"/>
                          <a:sym typeface="Manrope"/>
                        </a:rPr>
                        <a:t>Research Objectives</a:t>
                      </a:r>
                      <a:endParaRPr b="1" sz="1200" u="sng">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2"/>
                    </a:solidFill>
                  </a:tcPr>
                </a:tc>
                <a:tc>
                  <a:txBody>
                    <a:bodyPr/>
                    <a:lstStyle/>
                    <a:p>
                      <a:pPr indent="0" lvl="0" marL="0" rtl="0" algn="l">
                        <a:spcBef>
                          <a:spcPts val="0"/>
                        </a:spcBef>
                        <a:spcAft>
                          <a:spcPts val="1600"/>
                        </a:spcAft>
                        <a:buNone/>
                      </a:pPr>
                      <a:r>
                        <a:rPr lang="en" sz="1000">
                          <a:solidFill>
                            <a:schemeClr val="dk1"/>
                          </a:solidFill>
                          <a:latin typeface="Manrope"/>
                          <a:ea typeface="Manrope"/>
                          <a:cs typeface="Manrope"/>
                          <a:sym typeface="Manrope"/>
                        </a:rPr>
                        <a:t>Aligning explanations with OODA stages in AR</a:t>
                      </a:r>
                      <a:endParaRPr sz="1000">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61525">
                <a:tc>
                  <a:txBody>
                    <a:bodyPr/>
                    <a:lstStyle/>
                    <a:p>
                      <a:pPr indent="0" lvl="0" marL="0" rtl="0" algn="l">
                        <a:spcBef>
                          <a:spcPts val="0"/>
                        </a:spcBef>
                        <a:spcAft>
                          <a:spcPts val="0"/>
                        </a:spcAft>
                        <a:buNone/>
                      </a:pPr>
                      <a:r>
                        <a:rPr b="1" lang="en" sz="1200" u="sng">
                          <a:solidFill>
                            <a:schemeClr val="dk1"/>
                          </a:solidFill>
                          <a:latin typeface="Manrope"/>
                          <a:ea typeface="Manrope"/>
                          <a:cs typeface="Manrope"/>
                          <a:sym typeface="Manrope"/>
                        </a:rPr>
                        <a:t>Study Design</a:t>
                      </a:r>
                      <a:endParaRPr b="1" sz="1200" u="sng">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2"/>
                    </a:solidFill>
                  </a:tcPr>
                </a:tc>
                <a:tc>
                  <a:txBody>
                    <a:bodyPr/>
                    <a:lstStyle/>
                    <a:p>
                      <a:pPr indent="0" lvl="0" marL="0" rtl="0" algn="l">
                        <a:spcBef>
                          <a:spcPts val="0"/>
                        </a:spcBef>
                        <a:spcAft>
                          <a:spcPts val="1600"/>
                        </a:spcAft>
                        <a:buNone/>
                      </a:pPr>
                      <a:r>
                        <a:rPr lang="en" sz="1000">
                          <a:solidFill>
                            <a:schemeClr val="dk1"/>
                          </a:solidFill>
                          <a:latin typeface="Manrope"/>
                          <a:ea typeface="Manrope"/>
                          <a:cs typeface="Manrope"/>
                          <a:sym typeface="Manrope"/>
                        </a:rPr>
                        <a:t>Hostage rescue simulation, static vs. perceptually aligned explanations, </a:t>
                      </a:r>
                      <a:r>
                        <a:rPr lang="en" sz="1000">
                          <a:solidFill>
                            <a:schemeClr val="dk1"/>
                          </a:solidFill>
                          <a:latin typeface="Manrope"/>
                          <a:ea typeface="Manrope"/>
                          <a:cs typeface="Manrope"/>
                          <a:sym typeface="Manrope"/>
                        </a:rPr>
                        <a:t>data collection</a:t>
                      </a:r>
                      <a:endParaRPr sz="1000">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61525">
                <a:tc>
                  <a:txBody>
                    <a:bodyPr/>
                    <a:lstStyle/>
                    <a:p>
                      <a:pPr indent="0" lvl="0" marL="0" rtl="0" algn="l">
                        <a:spcBef>
                          <a:spcPts val="0"/>
                        </a:spcBef>
                        <a:spcAft>
                          <a:spcPts val="0"/>
                        </a:spcAft>
                        <a:buNone/>
                      </a:pPr>
                      <a:r>
                        <a:rPr b="1" lang="en" sz="1200" u="sng">
                          <a:solidFill>
                            <a:schemeClr val="dk1"/>
                          </a:solidFill>
                          <a:latin typeface="Manrope"/>
                          <a:ea typeface="Manrope"/>
                          <a:cs typeface="Manrope"/>
                          <a:sym typeface="Manrope"/>
                        </a:rPr>
                        <a:t>Results</a:t>
                      </a:r>
                      <a:endParaRPr b="1" sz="1200" u="sng">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en" sz="1000">
                          <a:solidFill>
                            <a:schemeClr val="dk1"/>
                          </a:solidFill>
                          <a:latin typeface="Manrope"/>
                          <a:ea typeface="Manrope"/>
                          <a:cs typeface="Manrope"/>
                          <a:sym typeface="Manrope"/>
                        </a:rPr>
                        <a:t>Objective performance</a:t>
                      </a:r>
                      <a:r>
                        <a:rPr lang="en" sz="1000">
                          <a:solidFill>
                            <a:schemeClr val="dk1"/>
                          </a:solidFill>
                          <a:latin typeface="Manrope"/>
                          <a:ea typeface="Manrope"/>
                          <a:cs typeface="Manrope"/>
                          <a:sym typeface="Manrope"/>
                        </a:rPr>
                        <a:t> (time, density, pacing), Biometric analysis (gaze, HMD data),</a:t>
                      </a:r>
                      <a:endParaRPr sz="1000">
                        <a:solidFill>
                          <a:schemeClr val="dk1"/>
                        </a:solidFill>
                        <a:latin typeface="Manrope"/>
                        <a:ea typeface="Manrope"/>
                        <a:cs typeface="Manrope"/>
                        <a:sym typeface="Manrope"/>
                      </a:endParaRPr>
                    </a:p>
                    <a:p>
                      <a:pPr indent="0" lvl="0" marL="0" rtl="0" algn="l">
                        <a:spcBef>
                          <a:spcPts val="0"/>
                        </a:spcBef>
                        <a:spcAft>
                          <a:spcPts val="0"/>
                        </a:spcAft>
                        <a:buNone/>
                      </a:pPr>
                      <a:r>
                        <a:rPr lang="en" sz="1000">
                          <a:solidFill>
                            <a:schemeClr val="dk1"/>
                          </a:solidFill>
                          <a:latin typeface="Manrope"/>
                          <a:ea typeface="Manrope"/>
                          <a:cs typeface="Manrope"/>
                          <a:sym typeface="Manrope"/>
                        </a:rPr>
                        <a:t>Subjective survey insights (trust, workload, attention)</a:t>
                      </a:r>
                      <a:endParaRPr sz="1000">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61525">
                <a:tc>
                  <a:txBody>
                    <a:bodyPr/>
                    <a:lstStyle/>
                    <a:p>
                      <a:pPr indent="0" lvl="0" marL="0" rtl="0" algn="l">
                        <a:spcBef>
                          <a:spcPts val="0"/>
                        </a:spcBef>
                        <a:spcAft>
                          <a:spcPts val="0"/>
                        </a:spcAft>
                        <a:buNone/>
                      </a:pPr>
                      <a:r>
                        <a:rPr b="1" lang="en" sz="1200" u="sng">
                          <a:solidFill>
                            <a:schemeClr val="dk1"/>
                          </a:solidFill>
                          <a:latin typeface="Manrope"/>
                          <a:ea typeface="Manrope"/>
                          <a:cs typeface="Manrope"/>
                          <a:sym typeface="Manrope"/>
                        </a:rPr>
                        <a:t>Conclusion</a:t>
                      </a:r>
                      <a:endParaRPr b="1" sz="1200" u="sng">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2"/>
                    </a:solidFill>
                  </a:tcPr>
                </a:tc>
                <a:tc>
                  <a:txBody>
                    <a:bodyPr/>
                    <a:lstStyle/>
                    <a:p>
                      <a:pPr indent="0" lvl="0" marL="0" rtl="0" algn="l">
                        <a:spcBef>
                          <a:spcPts val="0"/>
                        </a:spcBef>
                        <a:spcAft>
                          <a:spcPts val="1600"/>
                        </a:spcAft>
                        <a:buNone/>
                      </a:pPr>
                      <a:r>
                        <a:rPr lang="en" sz="1000">
                          <a:solidFill>
                            <a:schemeClr val="dk1"/>
                          </a:solidFill>
                          <a:latin typeface="Manrope"/>
                          <a:ea typeface="Manrope"/>
                          <a:cs typeface="Manrope"/>
                          <a:sym typeface="Manrope"/>
                        </a:rPr>
                        <a:t>Contributions, discussion, future work</a:t>
                      </a:r>
                      <a:endParaRPr sz="1000">
                        <a:solidFill>
                          <a:schemeClr val="dk1"/>
                        </a:solidFill>
                        <a:latin typeface="Manrope"/>
                        <a:ea typeface="Manrope"/>
                        <a:cs typeface="Manrope"/>
                        <a:sym typeface="Manrope"/>
                      </a:endParaRPr>
                    </a:p>
                  </a:txBody>
                  <a:tcPr marT="0" marB="0"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pic>
        <p:nvPicPr>
          <p:cNvPr id="10699" name="Google Shape;10699;p200"/>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0" name="Shape 10920"/>
        <p:cNvGrpSpPr/>
        <p:nvPr/>
      </p:nvGrpSpPr>
      <p:grpSpPr>
        <a:xfrm>
          <a:off x="0" y="0"/>
          <a:ext cx="0" cy="0"/>
          <a:chOff x="0" y="0"/>
          <a:chExt cx="0" cy="0"/>
        </a:xfrm>
      </p:grpSpPr>
      <p:sp>
        <p:nvSpPr>
          <p:cNvPr id="10921" name="Google Shape;10921;p218"/>
          <p:cNvSpPr txBox="1"/>
          <p:nvPr>
            <p:ph type="title"/>
          </p:nvPr>
        </p:nvSpPr>
        <p:spPr>
          <a:xfrm>
            <a:off x="1697050" y="1677750"/>
            <a:ext cx="5644500" cy="17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latin typeface="Manrope SemiBold"/>
                <a:ea typeface="Manrope SemiBold"/>
                <a:cs typeface="Manrope SemiBold"/>
                <a:sym typeface="Manrope SemiBold"/>
              </a:rPr>
              <a:t>Results</a:t>
            </a:r>
            <a:endParaRPr sz="5800">
              <a:latin typeface="Manrope SemiBold"/>
              <a:ea typeface="Manrope SemiBold"/>
              <a:cs typeface="Manrope SemiBold"/>
              <a:sym typeface="Manrope SemiBold"/>
            </a:endParaRPr>
          </a:p>
        </p:txBody>
      </p:sp>
      <p:pic>
        <p:nvPicPr>
          <p:cNvPr id="10922" name="Google Shape;10922;p218"/>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6" name="Shape 10926"/>
        <p:cNvGrpSpPr/>
        <p:nvPr/>
      </p:nvGrpSpPr>
      <p:grpSpPr>
        <a:xfrm>
          <a:off x="0" y="0"/>
          <a:ext cx="0" cy="0"/>
          <a:chOff x="0" y="0"/>
          <a:chExt cx="0" cy="0"/>
        </a:xfrm>
      </p:grpSpPr>
      <p:sp>
        <p:nvSpPr>
          <p:cNvPr id="10927" name="Google Shape;10927;p219"/>
          <p:cNvSpPr txBox="1"/>
          <p:nvPr>
            <p:ph type="title"/>
          </p:nvPr>
        </p:nvSpPr>
        <p:spPr>
          <a:xfrm>
            <a:off x="720000" y="1570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Demographics (n=30)</a:t>
            </a:r>
            <a:endParaRPr/>
          </a:p>
        </p:txBody>
      </p:sp>
      <p:sp>
        <p:nvSpPr>
          <p:cNvPr id="10928" name="Google Shape;10928;p219"/>
          <p:cNvSpPr txBox="1"/>
          <p:nvPr>
            <p:ph idx="16" type="subTitle"/>
          </p:nvPr>
        </p:nvSpPr>
        <p:spPr>
          <a:xfrm>
            <a:off x="892600" y="2593513"/>
            <a:ext cx="1687200" cy="38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Age</a:t>
            </a:r>
            <a:endParaRPr/>
          </a:p>
        </p:txBody>
      </p:sp>
      <p:sp>
        <p:nvSpPr>
          <p:cNvPr id="10929" name="Google Shape;10929;p219"/>
          <p:cNvSpPr txBox="1"/>
          <p:nvPr>
            <p:ph idx="17" type="subTitle"/>
          </p:nvPr>
        </p:nvSpPr>
        <p:spPr>
          <a:xfrm>
            <a:off x="583438" y="4842473"/>
            <a:ext cx="2305500" cy="38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Eyewear</a:t>
            </a:r>
            <a:endParaRPr/>
          </a:p>
        </p:txBody>
      </p:sp>
      <p:sp>
        <p:nvSpPr>
          <p:cNvPr id="10930" name="Google Shape;10930;p219"/>
          <p:cNvSpPr txBox="1"/>
          <p:nvPr>
            <p:ph idx="18" type="subTitle"/>
          </p:nvPr>
        </p:nvSpPr>
        <p:spPr>
          <a:xfrm>
            <a:off x="3739913" y="4842473"/>
            <a:ext cx="2305500" cy="38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Color Blindness</a:t>
            </a:r>
            <a:endParaRPr/>
          </a:p>
        </p:txBody>
      </p:sp>
      <p:sp>
        <p:nvSpPr>
          <p:cNvPr id="10931" name="Google Shape;10931;p219"/>
          <p:cNvSpPr txBox="1"/>
          <p:nvPr>
            <p:ph idx="19" type="subTitle"/>
          </p:nvPr>
        </p:nvSpPr>
        <p:spPr>
          <a:xfrm>
            <a:off x="3673450" y="2593525"/>
            <a:ext cx="2305500" cy="38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Gender</a:t>
            </a:r>
            <a:endParaRPr/>
          </a:p>
        </p:txBody>
      </p:sp>
      <p:sp>
        <p:nvSpPr>
          <p:cNvPr id="10932" name="Google Shape;10932;p219"/>
          <p:cNvSpPr txBox="1"/>
          <p:nvPr>
            <p:ph idx="20" type="subTitle"/>
          </p:nvPr>
        </p:nvSpPr>
        <p:spPr>
          <a:xfrm>
            <a:off x="6382463" y="4842498"/>
            <a:ext cx="2305500" cy="38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High Risk</a:t>
            </a:r>
            <a:endParaRPr/>
          </a:p>
        </p:txBody>
      </p:sp>
      <p:sp>
        <p:nvSpPr>
          <p:cNvPr id="10933" name="Google Shape;10933;p219"/>
          <p:cNvSpPr txBox="1"/>
          <p:nvPr>
            <p:ph idx="21" type="subTitle"/>
          </p:nvPr>
        </p:nvSpPr>
        <p:spPr>
          <a:xfrm>
            <a:off x="6382475" y="2624138"/>
            <a:ext cx="2305500" cy="38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Et</a:t>
            </a:r>
            <a:r>
              <a:rPr lang="en"/>
              <a:t>hni</a:t>
            </a:r>
            <a:r>
              <a:rPr lang="en"/>
              <a:t>city</a:t>
            </a:r>
            <a:endParaRPr/>
          </a:p>
        </p:txBody>
      </p:sp>
      <p:pic>
        <p:nvPicPr>
          <p:cNvPr id="10934" name="Google Shape;10934;p219"/>
          <p:cNvPicPr preferRelativeResize="0"/>
          <p:nvPr/>
        </p:nvPicPr>
        <p:blipFill>
          <a:blip r:embed="rId3">
            <a:alphaModFix/>
          </a:blip>
          <a:stretch>
            <a:fillRect/>
          </a:stretch>
        </p:blipFill>
        <p:spPr>
          <a:xfrm>
            <a:off x="69500" y="722593"/>
            <a:ext cx="3333400" cy="1847594"/>
          </a:xfrm>
          <a:prstGeom prst="rect">
            <a:avLst/>
          </a:prstGeom>
          <a:noFill/>
          <a:ln cap="flat" cmpd="sng" w="9525">
            <a:solidFill>
              <a:schemeClr val="dk1"/>
            </a:solidFill>
            <a:prstDash val="solid"/>
            <a:round/>
            <a:headEnd len="sm" w="sm" type="none"/>
            <a:tailEnd len="sm" w="sm" type="none"/>
          </a:ln>
        </p:spPr>
      </p:pic>
      <p:pic>
        <p:nvPicPr>
          <p:cNvPr id="10935" name="Google Shape;10935;p219"/>
          <p:cNvPicPr preferRelativeResize="0"/>
          <p:nvPr/>
        </p:nvPicPr>
        <p:blipFill rotWithShape="1">
          <a:blip r:embed="rId4">
            <a:alphaModFix/>
          </a:blip>
          <a:srcRect b="6421" l="13466" r="10879" t="3512"/>
          <a:stretch/>
        </p:blipFill>
        <p:spPr>
          <a:xfrm>
            <a:off x="3569350" y="699249"/>
            <a:ext cx="2577202" cy="1894275"/>
          </a:xfrm>
          <a:prstGeom prst="rect">
            <a:avLst/>
          </a:prstGeom>
          <a:noFill/>
          <a:ln cap="flat" cmpd="sng" w="9525">
            <a:solidFill>
              <a:schemeClr val="dk1"/>
            </a:solidFill>
            <a:prstDash val="solid"/>
            <a:round/>
            <a:headEnd len="sm" w="sm" type="none"/>
            <a:tailEnd len="sm" w="sm" type="none"/>
          </a:ln>
        </p:spPr>
      </p:pic>
      <p:pic>
        <p:nvPicPr>
          <p:cNvPr id="10936" name="Google Shape;10936;p219"/>
          <p:cNvPicPr preferRelativeResize="0"/>
          <p:nvPr/>
        </p:nvPicPr>
        <p:blipFill rotWithShape="1">
          <a:blip r:embed="rId5">
            <a:alphaModFix/>
          </a:blip>
          <a:srcRect b="0" l="12500" r="19890" t="0"/>
          <a:stretch/>
        </p:blipFill>
        <p:spPr>
          <a:xfrm>
            <a:off x="6313000" y="699250"/>
            <a:ext cx="2444483" cy="1894275"/>
          </a:xfrm>
          <a:prstGeom prst="rect">
            <a:avLst/>
          </a:prstGeom>
          <a:noFill/>
          <a:ln cap="flat" cmpd="sng" w="9525">
            <a:solidFill>
              <a:schemeClr val="dk1"/>
            </a:solidFill>
            <a:prstDash val="solid"/>
            <a:round/>
            <a:headEnd len="sm" w="sm" type="none"/>
            <a:tailEnd len="sm" w="sm" type="none"/>
          </a:ln>
        </p:spPr>
      </p:pic>
      <p:pic>
        <p:nvPicPr>
          <p:cNvPr id="10937" name="Google Shape;10937;p219"/>
          <p:cNvPicPr preferRelativeResize="0"/>
          <p:nvPr/>
        </p:nvPicPr>
        <p:blipFill rotWithShape="1">
          <a:blip r:embed="rId6">
            <a:alphaModFix/>
          </a:blip>
          <a:srcRect b="0" l="0" r="3297" t="0"/>
          <a:stretch/>
        </p:blipFill>
        <p:spPr>
          <a:xfrm>
            <a:off x="69488" y="2964331"/>
            <a:ext cx="3333424" cy="1847594"/>
          </a:xfrm>
          <a:prstGeom prst="rect">
            <a:avLst/>
          </a:prstGeom>
          <a:noFill/>
          <a:ln cap="flat" cmpd="sng" w="11500">
            <a:solidFill>
              <a:schemeClr val="dk1"/>
            </a:solidFill>
            <a:prstDash val="solid"/>
            <a:round/>
            <a:headEnd len="sm" w="sm" type="none"/>
            <a:tailEnd len="sm" w="sm" type="none"/>
          </a:ln>
        </p:spPr>
      </p:pic>
      <p:pic>
        <p:nvPicPr>
          <p:cNvPr id="10938" name="Google Shape;10938;p219"/>
          <p:cNvPicPr preferRelativeResize="0"/>
          <p:nvPr/>
        </p:nvPicPr>
        <p:blipFill rotWithShape="1">
          <a:blip r:embed="rId7">
            <a:alphaModFix/>
          </a:blip>
          <a:srcRect b="6270" l="15772" r="15738" t="0"/>
          <a:stretch/>
        </p:blipFill>
        <p:spPr>
          <a:xfrm>
            <a:off x="4049075" y="2943550"/>
            <a:ext cx="1687200" cy="1889135"/>
          </a:xfrm>
          <a:prstGeom prst="rect">
            <a:avLst/>
          </a:prstGeom>
          <a:noFill/>
          <a:ln cap="flat" cmpd="sng" w="11500">
            <a:solidFill>
              <a:schemeClr val="dk1"/>
            </a:solidFill>
            <a:prstDash val="solid"/>
            <a:round/>
            <a:headEnd len="sm" w="sm" type="none"/>
            <a:tailEnd len="sm" w="sm" type="none"/>
          </a:ln>
        </p:spPr>
      </p:pic>
      <p:pic>
        <p:nvPicPr>
          <p:cNvPr id="10939" name="Google Shape;10939;p219"/>
          <p:cNvPicPr preferRelativeResize="0"/>
          <p:nvPr/>
        </p:nvPicPr>
        <p:blipFill rotWithShape="1">
          <a:blip r:embed="rId8">
            <a:alphaModFix/>
          </a:blip>
          <a:srcRect b="0" l="11425" r="6674" t="0"/>
          <a:stretch/>
        </p:blipFill>
        <p:spPr>
          <a:xfrm>
            <a:off x="6638148" y="2964325"/>
            <a:ext cx="1794165" cy="1847600"/>
          </a:xfrm>
          <a:prstGeom prst="rect">
            <a:avLst/>
          </a:prstGeom>
          <a:noFill/>
          <a:ln cap="flat" cmpd="sng" w="11500">
            <a:solidFill>
              <a:schemeClr val="dk1"/>
            </a:solidFill>
            <a:prstDash val="solid"/>
            <a:round/>
            <a:headEnd len="sm" w="sm" type="none"/>
            <a:tailEnd len="sm" w="sm" type="none"/>
          </a:ln>
        </p:spPr>
      </p:pic>
      <p:pic>
        <p:nvPicPr>
          <p:cNvPr id="10940" name="Google Shape;10940;p219"/>
          <p:cNvPicPr preferRelativeResize="0"/>
          <p:nvPr/>
        </p:nvPicPr>
        <p:blipFill>
          <a:blip r:embed="rId9">
            <a:alphaModFix/>
          </a:blip>
          <a:stretch>
            <a:fillRect/>
          </a:stretch>
        </p:blipFill>
        <p:spPr>
          <a:xfrm>
            <a:off x="7582625" y="0"/>
            <a:ext cx="1561377" cy="791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4" name="Shape 10944"/>
        <p:cNvGrpSpPr/>
        <p:nvPr/>
      </p:nvGrpSpPr>
      <p:grpSpPr>
        <a:xfrm>
          <a:off x="0" y="0"/>
          <a:ext cx="0" cy="0"/>
          <a:chOff x="0" y="0"/>
          <a:chExt cx="0" cy="0"/>
        </a:xfrm>
      </p:grpSpPr>
      <p:sp>
        <p:nvSpPr>
          <p:cNvPr id="10945" name="Google Shape;10945;p220"/>
          <p:cNvSpPr txBox="1"/>
          <p:nvPr>
            <p:ph type="title"/>
          </p:nvPr>
        </p:nvSpPr>
        <p:spPr>
          <a:xfrm>
            <a:off x="1697050" y="1677750"/>
            <a:ext cx="5644500" cy="17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latin typeface="Manrope SemiBold"/>
                <a:ea typeface="Manrope SemiBold"/>
                <a:cs typeface="Manrope SemiBold"/>
                <a:sym typeface="Manrope SemiBold"/>
              </a:rPr>
              <a:t>H1: Objective Performance</a:t>
            </a:r>
            <a:endParaRPr sz="5800">
              <a:latin typeface="Manrope SemiBold"/>
              <a:ea typeface="Manrope SemiBold"/>
              <a:cs typeface="Manrope SemiBold"/>
              <a:sym typeface="Manrope SemiBold"/>
            </a:endParaRPr>
          </a:p>
        </p:txBody>
      </p:sp>
      <p:pic>
        <p:nvPicPr>
          <p:cNvPr id="10946" name="Google Shape;10946;p220"/>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0" name="Shape 10950"/>
        <p:cNvGrpSpPr/>
        <p:nvPr/>
      </p:nvGrpSpPr>
      <p:grpSpPr>
        <a:xfrm>
          <a:off x="0" y="0"/>
          <a:ext cx="0" cy="0"/>
          <a:chOff x="0" y="0"/>
          <a:chExt cx="0" cy="0"/>
        </a:xfrm>
      </p:grpSpPr>
      <p:sp>
        <p:nvSpPr>
          <p:cNvPr id="10951" name="Google Shape;10951;p221"/>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H1 - Objective Performance</a:t>
            </a:r>
            <a:endParaRPr/>
          </a:p>
        </p:txBody>
      </p:sp>
      <p:sp>
        <p:nvSpPr>
          <p:cNvPr id="10952" name="Google Shape;10952;p221"/>
          <p:cNvSpPr txBox="1"/>
          <p:nvPr>
            <p:ph idx="20" type="subTitle"/>
          </p:nvPr>
        </p:nvSpPr>
        <p:spPr>
          <a:xfrm>
            <a:off x="576125" y="4152475"/>
            <a:ext cx="3532500" cy="38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AVG Rescue Timing per Group</a:t>
            </a:r>
            <a:endParaRPr/>
          </a:p>
        </p:txBody>
      </p:sp>
      <p:pic>
        <p:nvPicPr>
          <p:cNvPr id="10953" name="Google Shape;10953;p221"/>
          <p:cNvPicPr preferRelativeResize="0"/>
          <p:nvPr/>
        </p:nvPicPr>
        <p:blipFill>
          <a:blip r:embed="rId3">
            <a:alphaModFix/>
          </a:blip>
          <a:stretch>
            <a:fillRect/>
          </a:stretch>
        </p:blipFill>
        <p:spPr>
          <a:xfrm>
            <a:off x="4764050" y="2234638"/>
            <a:ext cx="4164300" cy="1725800"/>
          </a:xfrm>
          <a:prstGeom prst="rect">
            <a:avLst/>
          </a:prstGeom>
          <a:noFill/>
          <a:ln cap="flat" cmpd="sng" w="9525">
            <a:solidFill>
              <a:schemeClr val="dk1"/>
            </a:solidFill>
            <a:prstDash val="solid"/>
            <a:round/>
            <a:headEnd len="sm" w="sm" type="none"/>
            <a:tailEnd len="sm" w="sm" type="none"/>
          </a:ln>
        </p:spPr>
      </p:pic>
      <p:pic>
        <p:nvPicPr>
          <p:cNvPr id="10954" name="Google Shape;10954;p221"/>
          <p:cNvPicPr preferRelativeResize="0"/>
          <p:nvPr/>
        </p:nvPicPr>
        <p:blipFill rotWithShape="1">
          <a:blip r:embed="rId4">
            <a:alphaModFix/>
          </a:blip>
          <a:srcRect b="12372" l="0" r="0" t="0"/>
          <a:stretch/>
        </p:blipFill>
        <p:spPr>
          <a:xfrm>
            <a:off x="112750" y="1375163"/>
            <a:ext cx="4459250" cy="2585300"/>
          </a:xfrm>
          <a:prstGeom prst="rect">
            <a:avLst/>
          </a:prstGeom>
          <a:noFill/>
          <a:ln cap="flat" cmpd="sng" w="9525">
            <a:solidFill>
              <a:schemeClr val="dk1"/>
            </a:solidFill>
            <a:prstDash val="solid"/>
            <a:round/>
            <a:headEnd len="sm" w="sm" type="none"/>
            <a:tailEnd len="sm" w="sm" type="none"/>
          </a:ln>
        </p:spPr>
      </p:pic>
      <p:sp>
        <p:nvSpPr>
          <p:cNvPr id="10955" name="Google Shape;10955;p221"/>
          <p:cNvSpPr txBox="1"/>
          <p:nvPr>
            <p:ph idx="20" type="subTitle"/>
          </p:nvPr>
        </p:nvSpPr>
        <p:spPr>
          <a:xfrm>
            <a:off x="5079950" y="4152475"/>
            <a:ext cx="3532500" cy="38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Mission Completion per Group</a:t>
            </a:r>
            <a:endParaRPr/>
          </a:p>
        </p:txBody>
      </p:sp>
      <p:pic>
        <p:nvPicPr>
          <p:cNvPr id="10956" name="Google Shape;10956;p221"/>
          <p:cNvPicPr preferRelativeResize="0"/>
          <p:nvPr/>
        </p:nvPicPr>
        <p:blipFill>
          <a:blip r:embed="rId5">
            <a:alphaModFix/>
          </a:blip>
          <a:stretch>
            <a:fillRect/>
          </a:stretch>
        </p:blipFill>
        <p:spPr>
          <a:xfrm>
            <a:off x="7582625" y="0"/>
            <a:ext cx="1561377" cy="791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0" name="Shape 10960"/>
        <p:cNvGrpSpPr/>
        <p:nvPr/>
      </p:nvGrpSpPr>
      <p:grpSpPr>
        <a:xfrm>
          <a:off x="0" y="0"/>
          <a:ext cx="0" cy="0"/>
          <a:chOff x="0" y="0"/>
          <a:chExt cx="0" cy="0"/>
        </a:xfrm>
      </p:grpSpPr>
      <p:sp>
        <p:nvSpPr>
          <p:cNvPr id="10961" name="Google Shape;10961;p222"/>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H1 - Objective Performance</a:t>
            </a:r>
            <a:endParaRPr/>
          </a:p>
        </p:txBody>
      </p:sp>
      <p:sp>
        <p:nvSpPr>
          <p:cNvPr id="10962" name="Google Shape;10962;p222"/>
          <p:cNvSpPr txBox="1"/>
          <p:nvPr>
            <p:ph idx="20" type="subTitle"/>
          </p:nvPr>
        </p:nvSpPr>
        <p:spPr>
          <a:xfrm>
            <a:off x="617450" y="3897800"/>
            <a:ext cx="3532500" cy="38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Rescue Spacing per Group</a:t>
            </a:r>
            <a:endParaRPr/>
          </a:p>
        </p:txBody>
      </p:sp>
      <p:sp>
        <p:nvSpPr>
          <p:cNvPr id="10963" name="Google Shape;10963;p222"/>
          <p:cNvSpPr txBox="1"/>
          <p:nvPr>
            <p:ph idx="20" type="subTitle"/>
          </p:nvPr>
        </p:nvSpPr>
        <p:spPr>
          <a:xfrm>
            <a:off x="5079925" y="3897800"/>
            <a:ext cx="3532500" cy="38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Miscellaneous </a:t>
            </a:r>
            <a:r>
              <a:rPr lang="en"/>
              <a:t>Measures</a:t>
            </a:r>
            <a:r>
              <a:rPr lang="en"/>
              <a:t> </a:t>
            </a:r>
            <a:endParaRPr/>
          </a:p>
        </p:txBody>
      </p:sp>
      <p:pic>
        <p:nvPicPr>
          <p:cNvPr id="10964" name="Google Shape;10964;p222"/>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0965" name="Google Shape;10965;p222"/>
          <p:cNvPicPr preferRelativeResize="0"/>
          <p:nvPr/>
        </p:nvPicPr>
        <p:blipFill rotWithShape="1">
          <a:blip r:embed="rId4">
            <a:alphaModFix/>
          </a:blip>
          <a:srcRect b="14104" l="8581" r="7037" t="0"/>
          <a:stretch/>
        </p:blipFill>
        <p:spPr>
          <a:xfrm>
            <a:off x="231725" y="1275325"/>
            <a:ext cx="4303951" cy="2474925"/>
          </a:xfrm>
          <a:prstGeom prst="rect">
            <a:avLst/>
          </a:prstGeom>
          <a:noFill/>
          <a:ln cap="flat" cmpd="sng" w="9525">
            <a:solidFill>
              <a:schemeClr val="dk1"/>
            </a:solidFill>
            <a:prstDash val="solid"/>
            <a:round/>
            <a:headEnd len="sm" w="sm" type="none"/>
            <a:tailEnd len="sm" w="sm" type="none"/>
          </a:ln>
        </p:spPr>
      </p:pic>
      <p:pic>
        <p:nvPicPr>
          <p:cNvPr id="10966" name="Google Shape;10966;p222"/>
          <p:cNvPicPr preferRelativeResize="0"/>
          <p:nvPr/>
        </p:nvPicPr>
        <p:blipFill>
          <a:blip r:embed="rId5">
            <a:alphaModFix/>
          </a:blip>
          <a:stretch>
            <a:fillRect/>
          </a:stretch>
        </p:blipFill>
        <p:spPr>
          <a:xfrm>
            <a:off x="4761775" y="1864613"/>
            <a:ext cx="4168826" cy="17054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0" name="Shape 10970"/>
        <p:cNvGrpSpPr/>
        <p:nvPr/>
      </p:nvGrpSpPr>
      <p:grpSpPr>
        <a:xfrm>
          <a:off x="0" y="0"/>
          <a:ext cx="0" cy="0"/>
          <a:chOff x="0" y="0"/>
          <a:chExt cx="0" cy="0"/>
        </a:xfrm>
      </p:grpSpPr>
      <p:sp>
        <p:nvSpPr>
          <p:cNvPr id="10971" name="Google Shape;10971;p223"/>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H1 - Objective Performance</a:t>
            </a:r>
            <a:endParaRPr/>
          </a:p>
        </p:txBody>
      </p:sp>
      <p:sp>
        <p:nvSpPr>
          <p:cNvPr id="10972" name="Google Shape;10972;p223"/>
          <p:cNvSpPr txBox="1"/>
          <p:nvPr>
            <p:ph idx="20" type="subTitle"/>
          </p:nvPr>
        </p:nvSpPr>
        <p:spPr>
          <a:xfrm>
            <a:off x="1161750" y="4407600"/>
            <a:ext cx="6820500" cy="73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Miscellaneous Measures (Box = Significant)</a:t>
            </a:r>
            <a:endParaRPr/>
          </a:p>
        </p:txBody>
      </p:sp>
      <p:pic>
        <p:nvPicPr>
          <p:cNvPr id="10973" name="Google Shape;10973;p223"/>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0974" name="Google Shape;10974;p223"/>
          <p:cNvPicPr preferRelativeResize="0"/>
          <p:nvPr/>
        </p:nvPicPr>
        <p:blipFill>
          <a:blip r:embed="rId4">
            <a:alphaModFix/>
          </a:blip>
          <a:stretch>
            <a:fillRect/>
          </a:stretch>
        </p:blipFill>
        <p:spPr>
          <a:xfrm>
            <a:off x="76200" y="1061525"/>
            <a:ext cx="8991600" cy="3596632"/>
          </a:xfrm>
          <a:prstGeom prst="rect">
            <a:avLst/>
          </a:prstGeom>
          <a:noFill/>
          <a:ln cap="flat" cmpd="sng" w="9525">
            <a:solidFill>
              <a:schemeClr val="dk1"/>
            </a:solidFill>
            <a:prstDash val="solid"/>
            <a:round/>
            <a:headEnd len="sm" w="sm" type="none"/>
            <a:tailEnd len="sm" w="sm" type="none"/>
          </a:ln>
        </p:spPr>
      </p:pic>
      <p:sp>
        <p:nvSpPr>
          <p:cNvPr id="10975" name="Google Shape;10975;p223"/>
          <p:cNvSpPr/>
          <p:nvPr/>
        </p:nvSpPr>
        <p:spPr>
          <a:xfrm>
            <a:off x="1919200" y="3038900"/>
            <a:ext cx="1770600" cy="154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976" name="Google Shape;10976;p223"/>
          <p:cNvSpPr/>
          <p:nvPr/>
        </p:nvSpPr>
        <p:spPr>
          <a:xfrm>
            <a:off x="3718013" y="3038900"/>
            <a:ext cx="1770600" cy="154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977" name="Google Shape;10977;p223"/>
          <p:cNvSpPr/>
          <p:nvPr/>
        </p:nvSpPr>
        <p:spPr>
          <a:xfrm>
            <a:off x="5516825" y="3038900"/>
            <a:ext cx="1770600" cy="154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978" name="Google Shape;10978;p223"/>
          <p:cNvSpPr/>
          <p:nvPr/>
        </p:nvSpPr>
        <p:spPr>
          <a:xfrm>
            <a:off x="3718013" y="1442175"/>
            <a:ext cx="1770600" cy="154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979" name="Google Shape;10979;p223"/>
          <p:cNvSpPr/>
          <p:nvPr/>
        </p:nvSpPr>
        <p:spPr>
          <a:xfrm>
            <a:off x="7287425" y="1442175"/>
            <a:ext cx="1770600" cy="154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980" name="Google Shape;10980;p223"/>
          <p:cNvSpPr/>
          <p:nvPr/>
        </p:nvSpPr>
        <p:spPr>
          <a:xfrm>
            <a:off x="1919200" y="1442175"/>
            <a:ext cx="1770600" cy="154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4" name="Shape 10984"/>
        <p:cNvGrpSpPr/>
        <p:nvPr/>
      </p:nvGrpSpPr>
      <p:grpSpPr>
        <a:xfrm>
          <a:off x="0" y="0"/>
          <a:ext cx="0" cy="0"/>
          <a:chOff x="0" y="0"/>
          <a:chExt cx="0" cy="0"/>
        </a:xfrm>
      </p:grpSpPr>
      <p:sp>
        <p:nvSpPr>
          <p:cNvPr id="10985" name="Google Shape;10985;p224"/>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H1 - Objective Performance</a:t>
            </a:r>
            <a:endParaRPr/>
          </a:p>
        </p:txBody>
      </p:sp>
      <p:sp>
        <p:nvSpPr>
          <p:cNvPr id="10986" name="Google Shape;10986;p224"/>
          <p:cNvSpPr txBox="1"/>
          <p:nvPr>
            <p:ph idx="20" type="subTitle"/>
          </p:nvPr>
        </p:nvSpPr>
        <p:spPr>
          <a:xfrm>
            <a:off x="1161763" y="4305925"/>
            <a:ext cx="6820500" cy="525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Total Rescued per Group (19 = Max)</a:t>
            </a:r>
            <a:endParaRPr/>
          </a:p>
        </p:txBody>
      </p:sp>
      <p:pic>
        <p:nvPicPr>
          <p:cNvPr id="10987" name="Google Shape;10987;p224"/>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0988" name="Google Shape;10988;p224"/>
          <p:cNvPicPr preferRelativeResize="0"/>
          <p:nvPr/>
        </p:nvPicPr>
        <p:blipFill rotWithShape="1">
          <a:blip r:embed="rId4">
            <a:alphaModFix/>
          </a:blip>
          <a:srcRect b="18480" l="0" r="0" t="0"/>
          <a:stretch/>
        </p:blipFill>
        <p:spPr>
          <a:xfrm>
            <a:off x="1730563" y="969313"/>
            <a:ext cx="5682875" cy="326586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2" name="Shape 10992"/>
        <p:cNvGrpSpPr/>
        <p:nvPr/>
      </p:nvGrpSpPr>
      <p:grpSpPr>
        <a:xfrm>
          <a:off x="0" y="0"/>
          <a:ext cx="0" cy="0"/>
          <a:chOff x="0" y="0"/>
          <a:chExt cx="0" cy="0"/>
        </a:xfrm>
      </p:grpSpPr>
      <p:sp>
        <p:nvSpPr>
          <p:cNvPr id="10993" name="Google Shape;10993;p225"/>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H1 - Objective Performance</a:t>
            </a:r>
            <a:endParaRPr/>
          </a:p>
        </p:txBody>
      </p:sp>
      <p:sp>
        <p:nvSpPr>
          <p:cNvPr id="10994" name="Google Shape;10994;p225"/>
          <p:cNvSpPr txBox="1"/>
          <p:nvPr>
            <p:ph idx="20" type="subTitle"/>
          </p:nvPr>
        </p:nvSpPr>
        <p:spPr>
          <a:xfrm>
            <a:off x="1161763" y="4305925"/>
            <a:ext cx="6820500" cy="525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Total Rescued per Group (19 = Max)</a:t>
            </a:r>
            <a:endParaRPr/>
          </a:p>
        </p:txBody>
      </p:sp>
      <p:pic>
        <p:nvPicPr>
          <p:cNvPr id="10995" name="Google Shape;10995;p225"/>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0996" name="Google Shape;10996;p225" title="Colletionlog Rescue Timing Stepwise.png"/>
          <p:cNvPicPr preferRelativeResize="0"/>
          <p:nvPr/>
        </p:nvPicPr>
        <p:blipFill>
          <a:blip r:embed="rId4">
            <a:alphaModFix/>
          </a:blip>
          <a:stretch>
            <a:fillRect/>
          </a:stretch>
        </p:blipFill>
        <p:spPr>
          <a:xfrm>
            <a:off x="350363" y="851350"/>
            <a:ext cx="8443277" cy="4252426"/>
          </a:xfrm>
          <a:prstGeom prst="rect">
            <a:avLst/>
          </a:prstGeom>
          <a:noFill/>
          <a:ln cap="flat" cmpd="sng" w="9525">
            <a:solidFill>
              <a:schemeClr val="dk1"/>
            </a:solidFill>
            <a:prstDash val="solid"/>
            <a:round/>
            <a:headEnd len="sm" w="sm" type="none"/>
            <a:tailEnd len="sm" w="sm" type="none"/>
          </a:ln>
        </p:spPr>
      </p:pic>
      <p:sp>
        <p:nvSpPr>
          <p:cNvPr id="10997" name="Google Shape;10997;p225"/>
          <p:cNvSpPr/>
          <p:nvPr/>
        </p:nvSpPr>
        <p:spPr>
          <a:xfrm>
            <a:off x="3518750" y="3715525"/>
            <a:ext cx="999600" cy="700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998" name="Google Shape;10998;p225"/>
          <p:cNvSpPr/>
          <p:nvPr/>
        </p:nvSpPr>
        <p:spPr>
          <a:xfrm>
            <a:off x="7801050" y="4041100"/>
            <a:ext cx="852900" cy="438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999" name="Google Shape;10999;p225"/>
          <p:cNvSpPr/>
          <p:nvPr/>
        </p:nvSpPr>
        <p:spPr>
          <a:xfrm>
            <a:off x="7919125" y="1312400"/>
            <a:ext cx="808200" cy="1182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3" name="Shape 11003"/>
        <p:cNvGrpSpPr/>
        <p:nvPr/>
      </p:nvGrpSpPr>
      <p:grpSpPr>
        <a:xfrm>
          <a:off x="0" y="0"/>
          <a:ext cx="0" cy="0"/>
          <a:chOff x="0" y="0"/>
          <a:chExt cx="0" cy="0"/>
        </a:xfrm>
      </p:grpSpPr>
      <p:sp>
        <p:nvSpPr>
          <p:cNvPr id="11004" name="Google Shape;11004;p226"/>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H1 - Cognitive Performance</a:t>
            </a:r>
            <a:endParaRPr/>
          </a:p>
        </p:txBody>
      </p:sp>
      <p:sp>
        <p:nvSpPr>
          <p:cNvPr id="11005" name="Google Shape;11005;p226"/>
          <p:cNvSpPr txBox="1"/>
          <p:nvPr>
            <p:ph idx="20" type="subTitle"/>
          </p:nvPr>
        </p:nvSpPr>
        <p:spPr>
          <a:xfrm>
            <a:off x="32413" y="3947700"/>
            <a:ext cx="6820500" cy="525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Gaze Behavior Breakdown</a:t>
            </a:r>
            <a:endParaRPr/>
          </a:p>
        </p:txBody>
      </p:sp>
      <p:pic>
        <p:nvPicPr>
          <p:cNvPr id="11006" name="Google Shape;11006;p226"/>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1007" name="Google Shape;11007;p226" title="Eyedata Percent Gaze Behavior Grouped Bar (1).png"/>
          <p:cNvPicPr preferRelativeResize="0"/>
          <p:nvPr/>
        </p:nvPicPr>
        <p:blipFill>
          <a:blip r:embed="rId4">
            <a:alphaModFix/>
          </a:blip>
          <a:stretch>
            <a:fillRect/>
          </a:stretch>
        </p:blipFill>
        <p:spPr>
          <a:xfrm>
            <a:off x="296550" y="974775"/>
            <a:ext cx="5945850" cy="2972925"/>
          </a:xfrm>
          <a:prstGeom prst="rect">
            <a:avLst/>
          </a:prstGeom>
          <a:noFill/>
          <a:ln cap="flat" cmpd="sng" w="9525">
            <a:solidFill>
              <a:schemeClr val="dk1"/>
            </a:solidFill>
            <a:prstDash val="solid"/>
            <a:round/>
            <a:headEnd len="sm" w="sm" type="none"/>
            <a:tailEnd len="sm" w="sm" type="none"/>
          </a:ln>
        </p:spPr>
      </p:pic>
      <p:pic>
        <p:nvPicPr>
          <p:cNvPr id="11008" name="Google Shape;11008;p226"/>
          <p:cNvPicPr preferRelativeResize="0"/>
          <p:nvPr/>
        </p:nvPicPr>
        <p:blipFill rotWithShape="1">
          <a:blip r:embed="rId5">
            <a:alphaModFix/>
          </a:blip>
          <a:srcRect b="0" l="0" r="0" t="21396"/>
          <a:stretch/>
        </p:blipFill>
        <p:spPr>
          <a:xfrm>
            <a:off x="5554975" y="4101375"/>
            <a:ext cx="3518174" cy="1010625"/>
          </a:xfrm>
          <a:prstGeom prst="rect">
            <a:avLst/>
          </a:prstGeom>
          <a:noFill/>
          <a:ln cap="flat" cmpd="sng" w="9525">
            <a:solidFill>
              <a:schemeClr val="dk1"/>
            </a:solidFill>
            <a:prstDash val="solid"/>
            <a:round/>
            <a:headEnd len="sm" w="sm" type="none"/>
            <a:tailEnd len="sm" w="sm" type="none"/>
          </a:ln>
        </p:spPr>
      </p:pic>
      <p:sp>
        <p:nvSpPr>
          <p:cNvPr id="11009" name="Google Shape;11009;p226"/>
          <p:cNvSpPr/>
          <p:nvPr/>
        </p:nvSpPr>
        <p:spPr>
          <a:xfrm>
            <a:off x="5554975" y="4473000"/>
            <a:ext cx="3387600" cy="159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pic>
        <p:nvPicPr>
          <p:cNvPr id="11010" name="Google Shape;11010;p226"/>
          <p:cNvPicPr preferRelativeResize="0"/>
          <p:nvPr/>
        </p:nvPicPr>
        <p:blipFill rotWithShape="1">
          <a:blip r:embed="rId6">
            <a:alphaModFix/>
          </a:blip>
          <a:srcRect b="11886" l="0" r="0" t="0"/>
          <a:stretch/>
        </p:blipFill>
        <p:spPr>
          <a:xfrm>
            <a:off x="6345775" y="1176925"/>
            <a:ext cx="2596800" cy="1523125"/>
          </a:xfrm>
          <a:prstGeom prst="rect">
            <a:avLst/>
          </a:prstGeom>
          <a:noFill/>
          <a:ln cap="flat" cmpd="sng" w="9525">
            <a:solidFill>
              <a:schemeClr val="dk1"/>
            </a:solidFill>
            <a:prstDash val="solid"/>
            <a:round/>
            <a:headEnd len="sm" w="sm" type="none"/>
            <a:tailEnd len="sm" w="sm" type="none"/>
          </a:ln>
        </p:spPr>
      </p:pic>
      <p:sp>
        <p:nvSpPr>
          <p:cNvPr id="11011" name="Google Shape;11011;p226"/>
          <p:cNvSpPr txBox="1"/>
          <p:nvPr>
            <p:ph idx="20" type="subTitle"/>
          </p:nvPr>
        </p:nvSpPr>
        <p:spPr>
          <a:xfrm>
            <a:off x="4233913" y="2651650"/>
            <a:ext cx="6820500" cy="525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Head Swivel (XZ-Plane)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5" name="Shape 11015"/>
        <p:cNvGrpSpPr/>
        <p:nvPr/>
      </p:nvGrpSpPr>
      <p:grpSpPr>
        <a:xfrm>
          <a:off x="0" y="0"/>
          <a:ext cx="0" cy="0"/>
          <a:chOff x="0" y="0"/>
          <a:chExt cx="0" cy="0"/>
        </a:xfrm>
      </p:grpSpPr>
      <p:sp>
        <p:nvSpPr>
          <p:cNvPr id="11016" name="Google Shape;11016;p227"/>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H1 - Cognitive Performance</a:t>
            </a:r>
            <a:endParaRPr/>
          </a:p>
        </p:txBody>
      </p:sp>
      <p:sp>
        <p:nvSpPr>
          <p:cNvPr id="11017" name="Google Shape;11017;p227"/>
          <p:cNvSpPr txBox="1"/>
          <p:nvPr>
            <p:ph idx="20" type="subTitle"/>
          </p:nvPr>
        </p:nvSpPr>
        <p:spPr>
          <a:xfrm>
            <a:off x="876450" y="4168100"/>
            <a:ext cx="7704000" cy="90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a:t>
            </a:r>
            <a:r>
              <a:rPr lang="en"/>
              <a:t>verage</a:t>
            </a:r>
            <a:r>
              <a:rPr lang="en"/>
              <a:t> latency (ms) between XAI cue and</a:t>
            </a:r>
            <a:endParaRPr/>
          </a:p>
          <a:p>
            <a:pPr indent="0" lvl="0" marL="0" rtl="0" algn="ctr">
              <a:spcBef>
                <a:spcPts val="0"/>
              </a:spcBef>
              <a:spcAft>
                <a:spcPts val="0"/>
              </a:spcAft>
              <a:buNone/>
            </a:pPr>
            <a:r>
              <a:rPr lang="en"/>
              <a:t>participant’s gaze fixation on the corresponding spotted hostage</a:t>
            </a:r>
            <a:endParaRPr/>
          </a:p>
        </p:txBody>
      </p:sp>
      <p:pic>
        <p:nvPicPr>
          <p:cNvPr id="11018" name="Google Shape;11018;p227"/>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1019" name="Google Shape;11019;p227"/>
          <p:cNvPicPr preferRelativeResize="0"/>
          <p:nvPr/>
        </p:nvPicPr>
        <p:blipFill rotWithShape="1">
          <a:blip r:embed="rId4">
            <a:alphaModFix/>
          </a:blip>
          <a:srcRect b="20678" l="8978" r="7805" t="0"/>
          <a:stretch/>
        </p:blipFill>
        <p:spPr>
          <a:xfrm>
            <a:off x="2339064" y="971963"/>
            <a:ext cx="4465876" cy="3199575"/>
          </a:xfrm>
          <a:prstGeom prst="rect">
            <a:avLst/>
          </a:prstGeom>
          <a:noFill/>
          <a:ln cap="flat" cmpd="sng" w="9525">
            <a:solidFill>
              <a:schemeClr val="dk1"/>
            </a:solidFill>
            <a:prstDash val="solid"/>
            <a:round/>
            <a:headEnd len="sm" w="sm" type="none"/>
            <a:tailEnd len="sm" w="sm" type="none"/>
          </a:ln>
        </p:spPr>
      </p:pic>
      <p:sp>
        <p:nvSpPr>
          <p:cNvPr id="11020" name="Google Shape;11020;p227"/>
          <p:cNvSpPr txBox="1"/>
          <p:nvPr/>
        </p:nvSpPr>
        <p:spPr>
          <a:xfrm>
            <a:off x="6804950" y="2571750"/>
            <a:ext cx="1956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Archivo"/>
                <a:ea typeface="Archivo"/>
                <a:cs typeface="Archivo"/>
                <a:sym typeface="Archivo"/>
              </a:rPr>
              <a:t> Reduction of </a:t>
            </a:r>
            <a:r>
              <a:rPr b="1" lang="en" sz="1500">
                <a:latin typeface="Archivo"/>
                <a:ea typeface="Archivo"/>
                <a:cs typeface="Archivo"/>
                <a:sym typeface="Archivo"/>
              </a:rPr>
              <a:t>1,150 ms (or 43.5%)</a:t>
            </a:r>
            <a:endParaRPr b="1" sz="1500">
              <a:latin typeface="Archivo"/>
              <a:ea typeface="Archivo"/>
              <a:cs typeface="Archivo"/>
              <a:sym typeface="Archivo"/>
            </a:endParaRPr>
          </a:p>
        </p:txBody>
      </p:sp>
      <p:sp>
        <p:nvSpPr>
          <p:cNvPr id="11021" name="Google Shape;11021;p227"/>
          <p:cNvSpPr/>
          <p:nvPr/>
        </p:nvSpPr>
        <p:spPr>
          <a:xfrm>
            <a:off x="6576650" y="2511150"/>
            <a:ext cx="228300" cy="865800"/>
          </a:xfrm>
          <a:prstGeom prst="down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3" name="Shape 10703"/>
        <p:cNvGrpSpPr/>
        <p:nvPr/>
      </p:nvGrpSpPr>
      <p:grpSpPr>
        <a:xfrm>
          <a:off x="0" y="0"/>
          <a:ext cx="0" cy="0"/>
          <a:chOff x="0" y="0"/>
          <a:chExt cx="0" cy="0"/>
        </a:xfrm>
      </p:grpSpPr>
      <p:sp>
        <p:nvSpPr>
          <p:cNvPr id="10704" name="Google Shape;10704;p201"/>
          <p:cNvSpPr txBox="1"/>
          <p:nvPr>
            <p:ph type="title"/>
          </p:nvPr>
        </p:nvSpPr>
        <p:spPr>
          <a:xfrm>
            <a:off x="2244000" y="1677750"/>
            <a:ext cx="4656000" cy="17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latin typeface="Manrope SemiBold"/>
                <a:ea typeface="Manrope SemiBold"/>
                <a:cs typeface="Manrope SemiBold"/>
                <a:sym typeface="Manrope SemiBold"/>
              </a:rPr>
              <a:t>Introduction</a:t>
            </a:r>
            <a:endParaRPr sz="5800">
              <a:latin typeface="Manrope SemiBold"/>
              <a:ea typeface="Manrope SemiBold"/>
              <a:cs typeface="Manrope SemiBold"/>
              <a:sym typeface="Manrope SemiBold"/>
            </a:endParaRPr>
          </a:p>
        </p:txBody>
      </p:sp>
      <p:pic>
        <p:nvPicPr>
          <p:cNvPr id="10705" name="Google Shape;10705;p201"/>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5" name="Shape 11025"/>
        <p:cNvGrpSpPr/>
        <p:nvPr/>
      </p:nvGrpSpPr>
      <p:grpSpPr>
        <a:xfrm>
          <a:off x="0" y="0"/>
          <a:ext cx="0" cy="0"/>
          <a:chOff x="0" y="0"/>
          <a:chExt cx="0" cy="0"/>
        </a:xfrm>
      </p:grpSpPr>
      <p:sp>
        <p:nvSpPr>
          <p:cNvPr id="11026" name="Google Shape;11026;p228"/>
          <p:cNvSpPr txBox="1"/>
          <p:nvPr>
            <p:ph type="title"/>
          </p:nvPr>
        </p:nvSpPr>
        <p:spPr>
          <a:xfrm>
            <a:off x="1338225" y="1677750"/>
            <a:ext cx="6651600" cy="17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latin typeface="Manrope SemiBold"/>
                <a:ea typeface="Manrope SemiBold"/>
                <a:cs typeface="Manrope SemiBold"/>
                <a:sym typeface="Manrope SemiBold"/>
              </a:rPr>
              <a:t>H2 &amp; H3: Subjective Workload &amp; Trust</a:t>
            </a:r>
            <a:endParaRPr sz="5800">
              <a:latin typeface="Manrope SemiBold"/>
              <a:ea typeface="Manrope SemiBold"/>
              <a:cs typeface="Manrope SemiBold"/>
              <a:sym typeface="Manrope SemiBold"/>
            </a:endParaRPr>
          </a:p>
        </p:txBody>
      </p:sp>
      <p:pic>
        <p:nvPicPr>
          <p:cNvPr id="11027" name="Google Shape;11027;p228"/>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1" name="Shape 11031"/>
        <p:cNvGrpSpPr/>
        <p:nvPr/>
      </p:nvGrpSpPr>
      <p:grpSpPr>
        <a:xfrm>
          <a:off x="0" y="0"/>
          <a:ext cx="0" cy="0"/>
          <a:chOff x="0" y="0"/>
          <a:chExt cx="0" cy="0"/>
        </a:xfrm>
      </p:grpSpPr>
      <p:sp>
        <p:nvSpPr>
          <p:cNvPr id="11032" name="Google Shape;11032;p229"/>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Introductory Survey</a:t>
            </a:r>
            <a:endParaRPr/>
          </a:p>
        </p:txBody>
      </p:sp>
      <p:sp>
        <p:nvSpPr>
          <p:cNvPr id="11033" name="Google Shape;11033;p229"/>
          <p:cNvSpPr txBox="1"/>
          <p:nvPr>
            <p:ph idx="20" type="subTitle"/>
          </p:nvPr>
        </p:nvSpPr>
        <p:spPr>
          <a:xfrm>
            <a:off x="876450" y="4423850"/>
            <a:ext cx="7704000" cy="48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AI/AR Familiarity and Trust in Emergency</a:t>
            </a:r>
            <a:endParaRPr/>
          </a:p>
        </p:txBody>
      </p:sp>
      <p:pic>
        <p:nvPicPr>
          <p:cNvPr id="11034" name="Google Shape;11034;p229"/>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1035" name="Google Shape;11035;p229" title="Survey_Intro_ARVRFamiliarityAIKnowledgeTrust_Heatmap.png"/>
          <p:cNvPicPr preferRelativeResize="0"/>
          <p:nvPr/>
        </p:nvPicPr>
        <p:blipFill rotWithShape="1">
          <a:blip r:embed="rId4">
            <a:alphaModFix/>
          </a:blip>
          <a:srcRect b="0" l="0" r="7774" t="0"/>
          <a:stretch/>
        </p:blipFill>
        <p:spPr>
          <a:xfrm>
            <a:off x="420850" y="1064475"/>
            <a:ext cx="4664401" cy="3251225"/>
          </a:xfrm>
          <a:prstGeom prst="rect">
            <a:avLst/>
          </a:prstGeom>
          <a:noFill/>
          <a:ln cap="flat" cmpd="sng" w="9525">
            <a:solidFill>
              <a:schemeClr val="dk1"/>
            </a:solidFill>
            <a:prstDash val="solid"/>
            <a:round/>
            <a:headEnd len="sm" w="sm" type="none"/>
            <a:tailEnd len="sm" w="sm" type="none"/>
          </a:ln>
        </p:spPr>
      </p:pic>
      <p:pic>
        <p:nvPicPr>
          <p:cNvPr id="11036" name="Google Shape;11036;p229" title="Survey_Intro_Correlation_Matrix.png"/>
          <p:cNvPicPr preferRelativeResize="0"/>
          <p:nvPr/>
        </p:nvPicPr>
        <p:blipFill>
          <a:blip r:embed="rId5">
            <a:alphaModFix/>
          </a:blip>
          <a:stretch>
            <a:fillRect/>
          </a:stretch>
        </p:blipFill>
        <p:spPr>
          <a:xfrm>
            <a:off x="5334850" y="1369837"/>
            <a:ext cx="3623374" cy="2640500"/>
          </a:xfrm>
          <a:prstGeom prst="rect">
            <a:avLst/>
          </a:prstGeom>
          <a:noFill/>
          <a:ln cap="flat" cmpd="sng" w="9525">
            <a:solidFill>
              <a:schemeClr val="dk1"/>
            </a:solidFill>
            <a:prstDash val="solid"/>
            <a:round/>
            <a:headEnd len="sm" w="sm" type="none"/>
            <a:tailEnd len="sm" w="sm" type="none"/>
          </a:ln>
        </p:spPr>
      </p:pic>
      <p:sp>
        <p:nvSpPr>
          <p:cNvPr id="11037" name="Google Shape;11037;p229"/>
          <p:cNvSpPr/>
          <p:nvPr/>
        </p:nvSpPr>
        <p:spPr>
          <a:xfrm>
            <a:off x="5515475" y="1553675"/>
            <a:ext cx="1345200" cy="1128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1038" name="Google Shape;11038;p229"/>
          <p:cNvSpPr/>
          <p:nvPr/>
        </p:nvSpPr>
        <p:spPr>
          <a:xfrm>
            <a:off x="6860675" y="2681975"/>
            <a:ext cx="1345200" cy="1128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2" name="Shape 11042"/>
        <p:cNvGrpSpPr/>
        <p:nvPr/>
      </p:nvGrpSpPr>
      <p:grpSpPr>
        <a:xfrm>
          <a:off x="0" y="0"/>
          <a:ext cx="0" cy="0"/>
          <a:chOff x="0" y="0"/>
          <a:chExt cx="0" cy="0"/>
        </a:xfrm>
      </p:grpSpPr>
      <p:sp>
        <p:nvSpPr>
          <p:cNvPr id="11043" name="Google Shape;11043;p230"/>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H2: Subjective Workload</a:t>
            </a:r>
            <a:endParaRPr/>
          </a:p>
        </p:txBody>
      </p:sp>
      <p:sp>
        <p:nvSpPr>
          <p:cNvPr id="11044" name="Google Shape;11044;p230"/>
          <p:cNvSpPr txBox="1"/>
          <p:nvPr>
            <p:ph idx="20" type="subTitle"/>
          </p:nvPr>
        </p:nvSpPr>
        <p:spPr>
          <a:xfrm>
            <a:off x="876450" y="4423850"/>
            <a:ext cx="7704000" cy="48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DLR-WAT</a:t>
            </a:r>
            <a:endParaRPr/>
          </a:p>
        </p:txBody>
      </p:sp>
      <p:pic>
        <p:nvPicPr>
          <p:cNvPr id="11045" name="Google Shape;11045;p230"/>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1046" name="Google Shape;11046;p230" title="DLR_WAT_Subjective_Workload_Boxplot_By_Metric(Fixed).png"/>
          <p:cNvPicPr preferRelativeResize="0"/>
          <p:nvPr/>
        </p:nvPicPr>
        <p:blipFill>
          <a:blip r:embed="rId4">
            <a:alphaModFix/>
          </a:blip>
          <a:stretch>
            <a:fillRect/>
          </a:stretch>
        </p:blipFill>
        <p:spPr>
          <a:xfrm>
            <a:off x="1103213" y="955076"/>
            <a:ext cx="6937575" cy="3468775"/>
          </a:xfrm>
          <a:prstGeom prst="rect">
            <a:avLst/>
          </a:prstGeom>
          <a:noFill/>
          <a:ln cap="flat" cmpd="sng" w="9525">
            <a:solidFill>
              <a:schemeClr val="dk1"/>
            </a:solidFill>
            <a:prstDash val="solid"/>
            <a:round/>
            <a:headEnd len="sm" w="sm" type="none"/>
            <a:tailEnd len="sm" w="sm" type="none"/>
          </a:ln>
        </p:spPr>
      </p:pic>
      <p:sp>
        <p:nvSpPr>
          <p:cNvPr id="11047" name="Google Shape;11047;p230"/>
          <p:cNvSpPr/>
          <p:nvPr/>
        </p:nvSpPr>
        <p:spPr>
          <a:xfrm>
            <a:off x="3274625" y="1820725"/>
            <a:ext cx="733500" cy="1794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1048" name="Google Shape;11048;p230"/>
          <p:cNvSpPr/>
          <p:nvPr/>
        </p:nvSpPr>
        <p:spPr>
          <a:xfrm>
            <a:off x="5664375" y="2036500"/>
            <a:ext cx="733500" cy="1463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1049" name="Google Shape;11049;p230"/>
          <p:cNvSpPr/>
          <p:nvPr/>
        </p:nvSpPr>
        <p:spPr>
          <a:xfrm>
            <a:off x="4069200" y="1702100"/>
            <a:ext cx="733500" cy="1918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3" name="Shape 11053"/>
        <p:cNvGrpSpPr/>
        <p:nvPr/>
      </p:nvGrpSpPr>
      <p:grpSpPr>
        <a:xfrm>
          <a:off x="0" y="0"/>
          <a:ext cx="0" cy="0"/>
          <a:chOff x="0" y="0"/>
          <a:chExt cx="0" cy="0"/>
        </a:xfrm>
      </p:grpSpPr>
      <p:sp>
        <p:nvSpPr>
          <p:cNvPr id="11054" name="Google Shape;11054;p231"/>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H2: Subjective Usability</a:t>
            </a:r>
            <a:endParaRPr/>
          </a:p>
        </p:txBody>
      </p:sp>
      <p:sp>
        <p:nvSpPr>
          <p:cNvPr id="11055" name="Google Shape;11055;p231"/>
          <p:cNvSpPr txBox="1"/>
          <p:nvPr>
            <p:ph idx="20" type="subTitle"/>
          </p:nvPr>
        </p:nvSpPr>
        <p:spPr>
          <a:xfrm>
            <a:off x="876450" y="4423850"/>
            <a:ext cx="7704000" cy="48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System Usability Scores</a:t>
            </a:r>
            <a:endParaRPr/>
          </a:p>
        </p:txBody>
      </p:sp>
      <p:pic>
        <p:nvPicPr>
          <p:cNvPr id="11056" name="Google Shape;11056;p231"/>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1057" name="Google Shape;11057;p231" title="Survey_Exit_SUS_Usability_Scores_By_Group_and_Combined.png"/>
          <p:cNvPicPr preferRelativeResize="0"/>
          <p:nvPr/>
        </p:nvPicPr>
        <p:blipFill>
          <a:blip r:embed="rId4">
            <a:alphaModFix/>
          </a:blip>
          <a:stretch>
            <a:fillRect/>
          </a:stretch>
        </p:blipFill>
        <p:spPr>
          <a:xfrm>
            <a:off x="1351525" y="1082475"/>
            <a:ext cx="6440949" cy="322047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1" name="Shape 11061"/>
        <p:cNvGrpSpPr/>
        <p:nvPr/>
      </p:nvGrpSpPr>
      <p:grpSpPr>
        <a:xfrm>
          <a:off x="0" y="0"/>
          <a:ext cx="0" cy="0"/>
          <a:chOff x="0" y="0"/>
          <a:chExt cx="0" cy="0"/>
        </a:xfrm>
      </p:grpSpPr>
      <p:sp>
        <p:nvSpPr>
          <p:cNvPr id="11062" name="Google Shape;11062;p232"/>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H3: Subjective Trust</a:t>
            </a:r>
            <a:endParaRPr/>
          </a:p>
        </p:txBody>
      </p:sp>
      <p:sp>
        <p:nvSpPr>
          <p:cNvPr id="11063" name="Google Shape;11063;p232"/>
          <p:cNvSpPr txBox="1"/>
          <p:nvPr>
            <p:ph idx="20" type="subTitle"/>
          </p:nvPr>
        </p:nvSpPr>
        <p:spPr>
          <a:xfrm>
            <a:off x="876450" y="4423850"/>
            <a:ext cx="7704000" cy="48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Distrust vs Trust in Companion Drone</a:t>
            </a:r>
            <a:endParaRPr/>
          </a:p>
        </p:txBody>
      </p:sp>
      <p:pic>
        <p:nvPicPr>
          <p:cNvPr id="11064" name="Google Shape;11064;p232"/>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1065" name="Google Shape;11065;p232" title="Survey_Exit_Agent_Trust_vs_Distrust_Boxplot.png"/>
          <p:cNvPicPr preferRelativeResize="0"/>
          <p:nvPr/>
        </p:nvPicPr>
        <p:blipFill>
          <a:blip r:embed="rId4">
            <a:alphaModFix/>
          </a:blip>
          <a:stretch>
            <a:fillRect/>
          </a:stretch>
        </p:blipFill>
        <p:spPr>
          <a:xfrm>
            <a:off x="546400" y="961513"/>
            <a:ext cx="8051188" cy="32204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9" name="Shape 11069"/>
        <p:cNvGrpSpPr/>
        <p:nvPr/>
      </p:nvGrpSpPr>
      <p:grpSpPr>
        <a:xfrm>
          <a:off x="0" y="0"/>
          <a:ext cx="0" cy="0"/>
          <a:chOff x="0" y="0"/>
          <a:chExt cx="0" cy="0"/>
        </a:xfrm>
      </p:grpSpPr>
      <p:sp>
        <p:nvSpPr>
          <p:cNvPr id="11070" name="Google Shape;11070;p233"/>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H3: Subjective Trust</a:t>
            </a:r>
            <a:endParaRPr/>
          </a:p>
        </p:txBody>
      </p:sp>
      <p:sp>
        <p:nvSpPr>
          <p:cNvPr id="11071" name="Google Shape;11071;p233"/>
          <p:cNvSpPr txBox="1"/>
          <p:nvPr>
            <p:ph idx="20" type="subTitle"/>
          </p:nvPr>
        </p:nvSpPr>
        <p:spPr>
          <a:xfrm>
            <a:off x="720000" y="4579475"/>
            <a:ext cx="7704000" cy="48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a:t>
            </a:r>
            <a:r>
              <a:rPr lang="en"/>
              <a:t>erceived XAI Subscores (Red = Significant, Green = Slight Increase)</a:t>
            </a:r>
            <a:endParaRPr/>
          </a:p>
        </p:txBody>
      </p:sp>
      <p:pic>
        <p:nvPicPr>
          <p:cNvPr id="11072" name="Google Shape;11072;p233"/>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1073" name="Google Shape;11073;p233" title="Survey_Exit_Agent_Subscore_Distributions_Boxplot.png"/>
          <p:cNvPicPr preferRelativeResize="0"/>
          <p:nvPr/>
        </p:nvPicPr>
        <p:blipFill>
          <a:blip r:embed="rId4">
            <a:alphaModFix/>
          </a:blip>
          <a:stretch>
            <a:fillRect/>
          </a:stretch>
        </p:blipFill>
        <p:spPr>
          <a:xfrm>
            <a:off x="503025" y="962600"/>
            <a:ext cx="8137949" cy="3616874"/>
          </a:xfrm>
          <a:prstGeom prst="rect">
            <a:avLst/>
          </a:prstGeom>
          <a:noFill/>
          <a:ln cap="flat" cmpd="sng" w="9525">
            <a:solidFill>
              <a:schemeClr val="dk1"/>
            </a:solidFill>
            <a:prstDash val="solid"/>
            <a:round/>
            <a:headEnd len="sm" w="sm" type="none"/>
            <a:tailEnd len="sm" w="sm" type="none"/>
          </a:ln>
        </p:spPr>
      </p:pic>
      <p:sp>
        <p:nvSpPr>
          <p:cNvPr id="11074" name="Google Shape;11074;p233"/>
          <p:cNvSpPr/>
          <p:nvPr/>
        </p:nvSpPr>
        <p:spPr>
          <a:xfrm>
            <a:off x="503032" y="1143025"/>
            <a:ext cx="2682000" cy="17067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1075" name="Google Shape;11075;p233"/>
          <p:cNvSpPr/>
          <p:nvPr/>
        </p:nvSpPr>
        <p:spPr>
          <a:xfrm>
            <a:off x="3229957" y="2861250"/>
            <a:ext cx="2682000" cy="17067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1076" name="Google Shape;11076;p233"/>
          <p:cNvSpPr/>
          <p:nvPr/>
        </p:nvSpPr>
        <p:spPr>
          <a:xfrm>
            <a:off x="5911957" y="2861250"/>
            <a:ext cx="2682000" cy="17067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1077" name="Google Shape;11077;p233"/>
          <p:cNvSpPr/>
          <p:nvPr/>
        </p:nvSpPr>
        <p:spPr>
          <a:xfrm>
            <a:off x="3229950" y="1143025"/>
            <a:ext cx="2682000" cy="1706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1" name="Shape 11081"/>
        <p:cNvGrpSpPr/>
        <p:nvPr/>
      </p:nvGrpSpPr>
      <p:grpSpPr>
        <a:xfrm>
          <a:off x="0" y="0"/>
          <a:ext cx="0" cy="0"/>
          <a:chOff x="0" y="0"/>
          <a:chExt cx="0" cy="0"/>
        </a:xfrm>
      </p:grpSpPr>
      <p:sp>
        <p:nvSpPr>
          <p:cNvPr id="11082" name="Google Shape;11082;p234"/>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H2 &amp; H3: </a:t>
            </a:r>
            <a:r>
              <a:rPr lang="en"/>
              <a:t>Subjective </a:t>
            </a:r>
            <a:r>
              <a:rPr lang="en"/>
              <a:t>Perception</a:t>
            </a:r>
            <a:endParaRPr/>
          </a:p>
        </p:txBody>
      </p:sp>
      <p:sp>
        <p:nvSpPr>
          <p:cNvPr id="11083" name="Google Shape;11083;p234"/>
          <p:cNvSpPr txBox="1"/>
          <p:nvPr>
            <p:ph idx="20" type="subTitle"/>
          </p:nvPr>
        </p:nvSpPr>
        <p:spPr>
          <a:xfrm>
            <a:off x="720000" y="4579475"/>
            <a:ext cx="7704000" cy="48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Correlation Matrix of XAI Subscores (Green = Cluster)</a:t>
            </a:r>
            <a:endParaRPr/>
          </a:p>
        </p:txBody>
      </p:sp>
      <p:pic>
        <p:nvPicPr>
          <p:cNvPr id="11084" name="Google Shape;11084;p234"/>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1085" name="Google Shape;11085;p234" title="Survey_Exit_Agent_Subscore_Correlation_Heatmap.png"/>
          <p:cNvPicPr preferRelativeResize="0"/>
          <p:nvPr/>
        </p:nvPicPr>
        <p:blipFill>
          <a:blip r:embed="rId4">
            <a:alphaModFix/>
          </a:blip>
          <a:stretch>
            <a:fillRect/>
          </a:stretch>
        </p:blipFill>
        <p:spPr>
          <a:xfrm>
            <a:off x="2461938" y="1003750"/>
            <a:ext cx="4220125" cy="3376100"/>
          </a:xfrm>
          <a:prstGeom prst="rect">
            <a:avLst/>
          </a:prstGeom>
          <a:noFill/>
          <a:ln cap="flat" cmpd="sng" w="9525">
            <a:solidFill>
              <a:schemeClr val="dk1"/>
            </a:solidFill>
            <a:prstDash val="solid"/>
            <a:round/>
            <a:headEnd len="sm" w="sm" type="none"/>
            <a:tailEnd len="sm" w="sm" type="none"/>
          </a:ln>
        </p:spPr>
      </p:pic>
      <p:sp>
        <p:nvSpPr>
          <p:cNvPr id="11086" name="Google Shape;11086;p234"/>
          <p:cNvSpPr/>
          <p:nvPr/>
        </p:nvSpPr>
        <p:spPr>
          <a:xfrm>
            <a:off x="3699800" y="1432675"/>
            <a:ext cx="999900" cy="8739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1087" name="Google Shape;11087;p234"/>
          <p:cNvSpPr/>
          <p:nvPr/>
        </p:nvSpPr>
        <p:spPr>
          <a:xfrm>
            <a:off x="3395625" y="3172375"/>
            <a:ext cx="1272300" cy="2733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1088" name="Google Shape;11088;p234"/>
          <p:cNvSpPr/>
          <p:nvPr/>
        </p:nvSpPr>
        <p:spPr>
          <a:xfrm>
            <a:off x="4059700" y="2899075"/>
            <a:ext cx="1272300" cy="2733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2" name="Shape 11092"/>
        <p:cNvGrpSpPr/>
        <p:nvPr/>
      </p:nvGrpSpPr>
      <p:grpSpPr>
        <a:xfrm>
          <a:off x="0" y="0"/>
          <a:ext cx="0" cy="0"/>
          <a:chOff x="0" y="0"/>
          <a:chExt cx="0" cy="0"/>
        </a:xfrm>
      </p:grpSpPr>
      <p:sp>
        <p:nvSpPr>
          <p:cNvPr id="11093" name="Google Shape;11093;p235"/>
          <p:cNvSpPr txBox="1"/>
          <p:nvPr>
            <p:ph type="title"/>
          </p:nvPr>
        </p:nvSpPr>
        <p:spPr>
          <a:xfrm>
            <a:off x="1697050" y="1677750"/>
            <a:ext cx="5644500" cy="17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latin typeface="Manrope SemiBold"/>
                <a:ea typeface="Manrope SemiBold"/>
                <a:cs typeface="Manrope SemiBold"/>
                <a:sym typeface="Manrope SemiBold"/>
              </a:rPr>
              <a:t>Conclusion</a:t>
            </a:r>
            <a:endParaRPr sz="5800">
              <a:latin typeface="Manrope SemiBold"/>
              <a:ea typeface="Manrope SemiBold"/>
              <a:cs typeface="Manrope SemiBold"/>
              <a:sym typeface="Manrope SemiBold"/>
            </a:endParaRPr>
          </a:p>
        </p:txBody>
      </p:sp>
      <p:pic>
        <p:nvPicPr>
          <p:cNvPr id="11094" name="Google Shape;11094;p235"/>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8" name="Shape 11098"/>
        <p:cNvGrpSpPr/>
        <p:nvPr/>
      </p:nvGrpSpPr>
      <p:grpSpPr>
        <a:xfrm>
          <a:off x="0" y="0"/>
          <a:ext cx="0" cy="0"/>
          <a:chOff x="0" y="0"/>
          <a:chExt cx="0" cy="0"/>
        </a:xfrm>
      </p:grpSpPr>
      <p:sp>
        <p:nvSpPr>
          <p:cNvPr id="11099" name="Google Shape;11099;p236"/>
          <p:cNvSpPr txBox="1"/>
          <p:nvPr>
            <p:ph type="title"/>
          </p:nvPr>
        </p:nvSpPr>
        <p:spPr>
          <a:xfrm>
            <a:off x="720000" y="2183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Summary</a:t>
            </a:r>
            <a:endParaRPr/>
          </a:p>
        </p:txBody>
      </p:sp>
      <p:pic>
        <p:nvPicPr>
          <p:cNvPr id="11100" name="Google Shape;11100;p236"/>
          <p:cNvPicPr preferRelativeResize="0"/>
          <p:nvPr/>
        </p:nvPicPr>
        <p:blipFill>
          <a:blip r:embed="rId3">
            <a:alphaModFix/>
          </a:blip>
          <a:stretch>
            <a:fillRect/>
          </a:stretch>
        </p:blipFill>
        <p:spPr>
          <a:xfrm>
            <a:off x="7582625" y="0"/>
            <a:ext cx="1561377" cy="791001"/>
          </a:xfrm>
          <a:prstGeom prst="rect">
            <a:avLst/>
          </a:prstGeom>
          <a:noFill/>
          <a:ln>
            <a:noFill/>
          </a:ln>
        </p:spPr>
      </p:pic>
      <p:sp>
        <p:nvSpPr>
          <p:cNvPr id="11101" name="Google Shape;11101;p236"/>
          <p:cNvSpPr txBox="1"/>
          <p:nvPr>
            <p:ph idx="1" type="subTitle"/>
          </p:nvPr>
        </p:nvSpPr>
        <p:spPr>
          <a:xfrm>
            <a:off x="170850" y="1875225"/>
            <a:ext cx="2879700" cy="132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Perceptually aligned explanations → </a:t>
            </a:r>
            <a:r>
              <a:rPr b="1" lang="en"/>
              <a:t>faster rescues</a:t>
            </a:r>
            <a:r>
              <a:rPr lang="en"/>
              <a:t>, fewer missed hostages</a:t>
            </a:r>
            <a:endParaRPr/>
          </a:p>
          <a:p>
            <a:pPr indent="0" lvl="0" marL="0" rtl="0" algn="ctr">
              <a:spcBef>
                <a:spcPts val="0"/>
              </a:spcBef>
              <a:spcAft>
                <a:spcPts val="0"/>
              </a:spcAft>
              <a:buNone/>
            </a:pPr>
            <a:r>
              <a:t/>
            </a:r>
            <a:endParaRPr/>
          </a:p>
        </p:txBody>
      </p:sp>
      <p:sp>
        <p:nvSpPr>
          <p:cNvPr id="11102" name="Google Shape;11102;p236"/>
          <p:cNvSpPr txBox="1"/>
          <p:nvPr>
            <p:ph idx="4" type="subTitle"/>
          </p:nvPr>
        </p:nvSpPr>
        <p:spPr>
          <a:xfrm>
            <a:off x="6200025" y="1825875"/>
            <a:ext cx="3005400" cy="142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300"/>
              <a:t>Perceptually aligned explanations → higher calibrated </a:t>
            </a:r>
            <a:r>
              <a:rPr b="1" lang="en" sz="1300"/>
              <a:t>trust </a:t>
            </a:r>
            <a:r>
              <a:rPr lang="en" sz="1300"/>
              <a:t>and </a:t>
            </a:r>
            <a:r>
              <a:rPr b="1" lang="en" sz="1300"/>
              <a:t>reliance </a:t>
            </a:r>
            <a:r>
              <a:rPr lang="en" sz="1300"/>
              <a:t>under pressure</a:t>
            </a:r>
            <a:endParaRPr sz="1300"/>
          </a:p>
        </p:txBody>
      </p:sp>
      <p:sp>
        <p:nvSpPr>
          <p:cNvPr id="11103" name="Google Shape;11103;p236"/>
          <p:cNvSpPr txBox="1"/>
          <p:nvPr>
            <p:ph idx="16" type="subTitle"/>
          </p:nvPr>
        </p:nvSpPr>
        <p:spPr>
          <a:xfrm>
            <a:off x="0" y="1468713"/>
            <a:ext cx="3221400" cy="52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H1 (Objective Performance):</a:t>
            </a:r>
            <a:endParaRPr/>
          </a:p>
        </p:txBody>
      </p:sp>
      <p:sp>
        <p:nvSpPr>
          <p:cNvPr id="11104" name="Google Shape;11104;p236"/>
          <p:cNvSpPr txBox="1"/>
          <p:nvPr>
            <p:ph idx="17" type="subTitle"/>
          </p:nvPr>
        </p:nvSpPr>
        <p:spPr>
          <a:xfrm>
            <a:off x="3128925" y="1468725"/>
            <a:ext cx="3071100" cy="52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H2 (Subjective Workload):</a:t>
            </a:r>
            <a:endParaRPr/>
          </a:p>
        </p:txBody>
      </p:sp>
      <p:sp>
        <p:nvSpPr>
          <p:cNvPr id="11105" name="Google Shape;11105;p236"/>
          <p:cNvSpPr txBox="1"/>
          <p:nvPr>
            <p:ph idx="3" type="subTitle"/>
          </p:nvPr>
        </p:nvSpPr>
        <p:spPr>
          <a:xfrm>
            <a:off x="6278388" y="1468725"/>
            <a:ext cx="2742000" cy="42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H3 (Trust in AI):</a:t>
            </a:r>
            <a:endParaRPr b="1" sz="1800"/>
          </a:p>
        </p:txBody>
      </p:sp>
      <p:sp>
        <p:nvSpPr>
          <p:cNvPr id="11106" name="Google Shape;11106;p236"/>
          <p:cNvSpPr txBox="1"/>
          <p:nvPr/>
        </p:nvSpPr>
        <p:spPr>
          <a:xfrm>
            <a:off x="1206900" y="1015425"/>
            <a:ext cx="807600" cy="45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800">
                <a:solidFill>
                  <a:schemeClr val="dk1"/>
                </a:solidFill>
                <a:latin typeface="Archivo ExtraBold"/>
                <a:ea typeface="Archivo ExtraBold"/>
                <a:cs typeface="Archivo ExtraBold"/>
                <a:sym typeface="Archivo ExtraBold"/>
              </a:rPr>
              <a:t>01</a:t>
            </a:r>
            <a:endParaRPr sz="2800">
              <a:solidFill>
                <a:schemeClr val="dk1"/>
              </a:solidFill>
              <a:latin typeface="Archivo ExtraBold"/>
              <a:ea typeface="Archivo ExtraBold"/>
              <a:cs typeface="Archivo ExtraBold"/>
              <a:sym typeface="Archivo ExtraBold"/>
            </a:endParaRPr>
          </a:p>
        </p:txBody>
      </p:sp>
      <p:sp>
        <p:nvSpPr>
          <p:cNvPr id="11107" name="Google Shape;11107;p236"/>
          <p:cNvSpPr txBox="1"/>
          <p:nvPr/>
        </p:nvSpPr>
        <p:spPr>
          <a:xfrm>
            <a:off x="4132288" y="1015425"/>
            <a:ext cx="807600" cy="45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800">
                <a:solidFill>
                  <a:schemeClr val="dk1"/>
                </a:solidFill>
                <a:latin typeface="Archivo ExtraBold"/>
                <a:ea typeface="Archivo ExtraBold"/>
                <a:cs typeface="Archivo ExtraBold"/>
                <a:sym typeface="Archivo ExtraBold"/>
              </a:rPr>
              <a:t>02</a:t>
            </a:r>
            <a:endParaRPr sz="2800">
              <a:solidFill>
                <a:schemeClr val="dk1"/>
              </a:solidFill>
              <a:latin typeface="Archivo ExtraBold"/>
              <a:ea typeface="Archivo ExtraBold"/>
              <a:cs typeface="Archivo ExtraBold"/>
              <a:sym typeface="Archivo ExtraBold"/>
            </a:endParaRPr>
          </a:p>
        </p:txBody>
      </p:sp>
      <p:sp>
        <p:nvSpPr>
          <p:cNvPr id="11108" name="Google Shape;11108;p236"/>
          <p:cNvSpPr txBox="1"/>
          <p:nvPr/>
        </p:nvSpPr>
        <p:spPr>
          <a:xfrm>
            <a:off x="7314438" y="1015425"/>
            <a:ext cx="807600" cy="4533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800">
                <a:solidFill>
                  <a:schemeClr val="dk1"/>
                </a:solidFill>
                <a:latin typeface="Archivo ExtraBold"/>
                <a:ea typeface="Archivo ExtraBold"/>
                <a:cs typeface="Archivo ExtraBold"/>
                <a:sym typeface="Archivo ExtraBold"/>
              </a:rPr>
              <a:t>03</a:t>
            </a:r>
            <a:endParaRPr sz="2800">
              <a:solidFill>
                <a:schemeClr val="dk1"/>
              </a:solidFill>
              <a:latin typeface="Archivo ExtraBold"/>
              <a:ea typeface="Archivo ExtraBold"/>
              <a:cs typeface="Archivo ExtraBold"/>
              <a:sym typeface="Archivo ExtraBold"/>
            </a:endParaRPr>
          </a:p>
        </p:txBody>
      </p:sp>
      <p:pic>
        <p:nvPicPr>
          <p:cNvPr id="11109" name="Google Shape;11109;p236"/>
          <p:cNvPicPr preferRelativeResize="0"/>
          <p:nvPr/>
        </p:nvPicPr>
        <p:blipFill>
          <a:blip r:embed="rId4">
            <a:alphaModFix/>
          </a:blip>
          <a:stretch>
            <a:fillRect/>
          </a:stretch>
        </p:blipFill>
        <p:spPr>
          <a:xfrm>
            <a:off x="1969648" y="859500"/>
            <a:ext cx="660451" cy="648124"/>
          </a:xfrm>
          <a:prstGeom prst="rect">
            <a:avLst/>
          </a:prstGeom>
          <a:noFill/>
          <a:ln>
            <a:noFill/>
          </a:ln>
        </p:spPr>
      </p:pic>
      <p:pic>
        <p:nvPicPr>
          <p:cNvPr id="11110" name="Google Shape;11110;p236"/>
          <p:cNvPicPr preferRelativeResize="0"/>
          <p:nvPr/>
        </p:nvPicPr>
        <p:blipFill>
          <a:blip r:embed="rId4">
            <a:alphaModFix/>
          </a:blip>
          <a:stretch>
            <a:fillRect/>
          </a:stretch>
        </p:blipFill>
        <p:spPr>
          <a:xfrm>
            <a:off x="4937698" y="918012"/>
            <a:ext cx="660451" cy="648124"/>
          </a:xfrm>
          <a:prstGeom prst="rect">
            <a:avLst/>
          </a:prstGeom>
          <a:noFill/>
          <a:ln>
            <a:noFill/>
          </a:ln>
        </p:spPr>
      </p:pic>
      <p:pic>
        <p:nvPicPr>
          <p:cNvPr id="11111" name="Google Shape;11111;p236"/>
          <p:cNvPicPr preferRelativeResize="0"/>
          <p:nvPr/>
        </p:nvPicPr>
        <p:blipFill>
          <a:blip r:embed="rId4">
            <a:alphaModFix/>
          </a:blip>
          <a:stretch>
            <a:fillRect/>
          </a:stretch>
        </p:blipFill>
        <p:spPr>
          <a:xfrm>
            <a:off x="8122048" y="918012"/>
            <a:ext cx="660451" cy="648124"/>
          </a:xfrm>
          <a:prstGeom prst="rect">
            <a:avLst/>
          </a:prstGeom>
          <a:noFill/>
          <a:ln>
            <a:noFill/>
          </a:ln>
        </p:spPr>
      </p:pic>
      <p:sp>
        <p:nvSpPr>
          <p:cNvPr id="11112" name="Google Shape;11112;p236"/>
          <p:cNvSpPr txBox="1"/>
          <p:nvPr>
            <p:ph idx="2" type="subTitle"/>
          </p:nvPr>
        </p:nvSpPr>
        <p:spPr>
          <a:xfrm>
            <a:off x="3207375" y="1861775"/>
            <a:ext cx="3071100" cy="182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300"/>
              <a:t>Perceptually aligned explanations → lower </a:t>
            </a:r>
            <a:r>
              <a:rPr b="1" lang="en" sz="1300"/>
              <a:t>cognitive workload</a:t>
            </a:r>
            <a:r>
              <a:rPr lang="en" sz="1300"/>
              <a:t>, better </a:t>
            </a:r>
            <a:r>
              <a:rPr b="1" lang="en" sz="1300"/>
              <a:t>attentional support</a:t>
            </a:r>
            <a:endParaRPr b="1" sz="1300"/>
          </a:p>
        </p:txBody>
      </p:sp>
      <p:pic>
        <p:nvPicPr>
          <p:cNvPr id="11113" name="Google Shape;11113;p236"/>
          <p:cNvPicPr preferRelativeResize="0"/>
          <p:nvPr/>
        </p:nvPicPr>
        <p:blipFill rotWithShape="1">
          <a:blip r:embed="rId5">
            <a:alphaModFix/>
          </a:blip>
          <a:srcRect b="12372" l="0" r="0" t="0"/>
          <a:stretch/>
        </p:blipFill>
        <p:spPr>
          <a:xfrm>
            <a:off x="107963" y="2939600"/>
            <a:ext cx="3005475" cy="1742450"/>
          </a:xfrm>
          <a:prstGeom prst="rect">
            <a:avLst/>
          </a:prstGeom>
          <a:noFill/>
          <a:ln cap="flat" cmpd="sng" w="9525">
            <a:solidFill>
              <a:schemeClr val="dk1"/>
            </a:solidFill>
            <a:prstDash val="solid"/>
            <a:round/>
            <a:headEnd len="sm" w="sm" type="none"/>
            <a:tailEnd len="sm" w="sm" type="none"/>
          </a:ln>
        </p:spPr>
      </p:pic>
      <p:pic>
        <p:nvPicPr>
          <p:cNvPr id="11114" name="Google Shape;11114;p236"/>
          <p:cNvPicPr preferRelativeResize="0"/>
          <p:nvPr/>
        </p:nvPicPr>
        <p:blipFill rotWithShape="1">
          <a:blip r:embed="rId6">
            <a:alphaModFix/>
          </a:blip>
          <a:srcRect b="20678" l="8978" r="7805" t="0"/>
          <a:stretch/>
        </p:blipFill>
        <p:spPr>
          <a:xfrm>
            <a:off x="3270875" y="2779225"/>
            <a:ext cx="2879700" cy="2063163"/>
          </a:xfrm>
          <a:prstGeom prst="rect">
            <a:avLst/>
          </a:prstGeom>
          <a:noFill/>
          <a:ln cap="flat" cmpd="sng" w="6800">
            <a:solidFill>
              <a:schemeClr val="dk1"/>
            </a:solidFill>
            <a:prstDash val="solid"/>
            <a:round/>
            <a:headEnd len="sm" w="sm" type="none"/>
            <a:tailEnd len="sm" w="sm" type="none"/>
          </a:ln>
        </p:spPr>
      </p:pic>
      <p:pic>
        <p:nvPicPr>
          <p:cNvPr id="11115" name="Google Shape;11115;p236" title="Survey_Exit_Agent_Subscore_Distributions_Boxplot.png"/>
          <p:cNvPicPr preferRelativeResize="0"/>
          <p:nvPr/>
        </p:nvPicPr>
        <p:blipFill rotWithShape="1">
          <a:blip r:embed="rId7">
            <a:alphaModFix/>
          </a:blip>
          <a:srcRect b="1472" l="66306" r="0" t="52514"/>
          <a:stretch/>
        </p:blipFill>
        <p:spPr>
          <a:xfrm>
            <a:off x="6218450" y="2939588"/>
            <a:ext cx="2870802" cy="17424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9" name="Shape 11119"/>
        <p:cNvGrpSpPr/>
        <p:nvPr/>
      </p:nvGrpSpPr>
      <p:grpSpPr>
        <a:xfrm>
          <a:off x="0" y="0"/>
          <a:ext cx="0" cy="0"/>
          <a:chOff x="0" y="0"/>
          <a:chExt cx="0" cy="0"/>
        </a:xfrm>
      </p:grpSpPr>
      <p:sp>
        <p:nvSpPr>
          <p:cNvPr id="11120" name="Google Shape;11120;p237"/>
          <p:cNvSpPr txBox="1"/>
          <p:nvPr>
            <p:ph idx="3" type="subTitle"/>
          </p:nvPr>
        </p:nvSpPr>
        <p:spPr>
          <a:xfrm>
            <a:off x="809850" y="959475"/>
            <a:ext cx="6631500" cy="3390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b="1" lang="en"/>
              <a:t>Framework: </a:t>
            </a:r>
            <a:r>
              <a:rPr lang="en"/>
              <a:t>Proposed an OODA-centric model for aligning AR and XAI in high-stakes decision-making</a:t>
            </a:r>
            <a:endParaRPr/>
          </a:p>
          <a:p>
            <a:pPr indent="-317500" lvl="0" marL="457200" rtl="0" algn="l">
              <a:spcBef>
                <a:spcPts val="1000"/>
              </a:spcBef>
              <a:spcAft>
                <a:spcPts val="0"/>
              </a:spcAft>
              <a:buSzPts val="1400"/>
              <a:buAutoNum type="arabicPeriod"/>
            </a:pPr>
            <a:r>
              <a:rPr b="1" lang="en"/>
              <a:t>Testbed: </a:t>
            </a:r>
            <a:r>
              <a:rPr lang="en"/>
              <a:t>Developed an AR hostage rescue simulation (Unity + Magic Leap 2) for controlled study of human–AI teaming</a:t>
            </a:r>
            <a:endParaRPr/>
          </a:p>
          <a:p>
            <a:pPr indent="-317500" lvl="0" marL="457200" rtl="0" algn="l">
              <a:spcBef>
                <a:spcPts val="1000"/>
              </a:spcBef>
              <a:spcAft>
                <a:spcPts val="0"/>
              </a:spcAft>
              <a:buSzPts val="1400"/>
              <a:buAutoNum type="arabicPeriod"/>
            </a:pPr>
            <a:r>
              <a:rPr b="1" lang="en"/>
              <a:t>Pilot Study:</a:t>
            </a:r>
            <a:r>
              <a:rPr lang="en"/>
              <a:t> Collected real user data</a:t>
            </a:r>
            <a:endParaRPr/>
          </a:p>
          <a:p>
            <a:pPr indent="-317500" lvl="1" marL="914400" rtl="0" algn="l">
              <a:spcBef>
                <a:spcPts val="1000"/>
              </a:spcBef>
              <a:spcAft>
                <a:spcPts val="0"/>
              </a:spcAft>
              <a:buSzPts val="1400"/>
              <a:buChar char="○"/>
            </a:pPr>
            <a:r>
              <a:rPr lang="en"/>
              <a:t>Measured (1) </a:t>
            </a:r>
            <a:r>
              <a:rPr b="1" lang="en"/>
              <a:t>objective </a:t>
            </a:r>
            <a:r>
              <a:rPr lang="en"/>
              <a:t>performance, (2) </a:t>
            </a:r>
            <a:r>
              <a:rPr b="1" lang="en"/>
              <a:t>subjective </a:t>
            </a:r>
            <a:r>
              <a:rPr lang="en"/>
              <a:t>experience (trust, workload, usability) and (3) </a:t>
            </a:r>
            <a:r>
              <a:rPr b="1" lang="en"/>
              <a:t>biometric </a:t>
            </a:r>
            <a:r>
              <a:rPr lang="en"/>
              <a:t>measures (eye-tracking, behavior)</a:t>
            </a:r>
            <a:endParaRPr/>
          </a:p>
          <a:p>
            <a:pPr indent="-317500" lvl="0" marL="457200" rtl="0" algn="l">
              <a:spcBef>
                <a:spcPts val="1000"/>
              </a:spcBef>
              <a:spcAft>
                <a:spcPts val="0"/>
              </a:spcAft>
              <a:buSzPts val="1400"/>
              <a:buAutoNum type="arabicPeriod"/>
            </a:pPr>
            <a:r>
              <a:rPr b="1" lang="en"/>
              <a:t>Analysis of </a:t>
            </a:r>
            <a:r>
              <a:rPr b="1" lang="en"/>
              <a:t>AI Explanation Modalities:</a:t>
            </a:r>
            <a:r>
              <a:rPr lang="en"/>
              <a:t> Compared none (T0), static (T1), and perceptually aligned (T2) explanations</a:t>
            </a:r>
            <a:endParaRPr/>
          </a:p>
          <a:p>
            <a:pPr indent="-317500" lvl="1" marL="914400" rtl="0" algn="l">
              <a:spcBef>
                <a:spcPts val="0"/>
              </a:spcBef>
              <a:spcAft>
                <a:spcPts val="0"/>
              </a:spcAft>
              <a:buSzPts val="1400"/>
              <a:buChar char="○"/>
            </a:pPr>
            <a:r>
              <a:rPr lang="en"/>
              <a:t>Found that any explanation improved performance compared to none</a:t>
            </a:r>
            <a:endParaRPr/>
          </a:p>
          <a:p>
            <a:pPr indent="-317500" lvl="1" marL="914400" rtl="0" algn="l">
              <a:spcBef>
                <a:spcPts val="0"/>
              </a:spcBef>
              <a:spcAft>
                <a:spcPts val="0"/>
              </a:spcAft>
              <a:buSzPts val="1400"/>
              <a:buChar char="○"/>
            </a:pPr>
            <a:r>
              <a:rPr lang="en"/>
              <a:t>Dynamic explanations consistently outperformed static in performance, workload, and trust</a:t>
            </a:r>
            <a:endParaRPr/>
          </a:p>
        </p:txBody>
      </p:sp>
      <p:sp>
        <p:nvSpPr>
          <p:cNvPr id="11121" name="Google Shape;11121;p237"/>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Contributions</a:t>
            </a:r>
            <a:endParaRPr/>
          </a:p>
        </p:txBody>
      </p:sp>
      <p:pic>
        <p:nvPicPr>
          <p:cNvPr id="11122" name="Google Shape;11122;p237"/>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1123" name="Google Shape;11123;p237"/>
          <p:cNvPicPr preferRelativeResize="0"/>
          <p:nvPr/>
        </p:nvPicPr>
        <p:blipFill>
          <a:blip r:embed="rId4">
            <a:alphaModFix/>
          </a:blip>
          <a:stretch>
            <a:fillRect/>
          </a:stretch>
        </p:blipFill>
        <p:spPr>
          <a:xfrm>
            <a:off x="7677063" y="791000"/>
            <a:ext cx="792594" cy="791000"/>
          </a:xfrm>
          <a:prstGeom prst="rect">
            <a:avLst/>
          </a:prstGeom>
          <a:noFill/>
          <a:ln>
            <a:noFill/>
          </a:ln>
        </p:spPr>
      </p:pic>
      <p:pic>
        <p:nvPicPr>
          <p:cNvPr id="11124" name="Google Shape;11124;p237"/>
          <p:cNvPicPr preferRelativeResize="0"/>
          <p:nvPr/>
        </p:nvPicPr>
        <p:blipFill rotWithShape="1">
          <a:blip r:embed="rId5">
            <a:alphaModFix/>
          </a:blip>
          <a:srcRect b="0" l="2940" r="0" t="1438"/>
          <a:stretch/>
        </p:blipFill>
        <p:spPr>
          <a:xfrm>
            <a:off x="7227488" y="1725476"/>
            <a:ext cx="1691743" cy="752987"/>
          </a:xfrm>
          <a:prstGeom prst="rect">
            <a:avLst/>
          </a:prstGeom>
          <a:noFill/>
          <a:ln cap="flat" cmpd="sng" w="6800">
            <a:solidFill>
              <a:schemeClr val="dk1"/>
            </a:solidFill>
            <a:prstDash val="solid"/>
            <a:round/>
            <a:headEnd len="sm" w="sm" type="none"/>
            <a:tailEnd len="sm" w="sm" type="none"/>
          </a:ln>
        </p:spPr>
      </p:pic>
      <p:pic>
        <p:nvPicPr>
          <p:cNvPr id="11125" name="Google Shape;11125;p237" title="Hostage Rescue Sim and Reality side by side.png"/>
          <p:cNvPicPr preferRelativeResize="0"/>
          <p:nvPr/>
        </p:nvPicPr>
        <p:blipFill rotWithShape="1">
          <a:blip r:embed="rId6">
            <a:alphaModFix/>
          </a:blip>
          <a:srcRect b="0" l="20873" r="0" t="0"/>
          <a:stretch/>
        </p:blipFill>
        <p:spPr>
          <a:xfrm>
            <a:off x="7482120" y="2571750"/>
            <a:ext cx="1272225" cy="1104432"/>
          </a:xfrm>
          <a:prstGeom prst="rect">
            <a:avLst/>
          </a:prstGeom>
          <a:noFill/>
          <a:ln>
            <a:noFill/>
          </a:ln>
        </p:spPr>
      </p:pic>
      <p:pic>
        <p:nvPicPr>
          <p:cNvPr id="11126" name="Google Shape;11126;p237" title="Colletionlog Rescue Timing Stepwise.png"/>
          <p:cNvPicPr preferRelativeResize="0"/>
          <p:nvPr/>
        </p:nvPicPr>
        <p:blipFill>
          <a:blip r:embed="rId7">
            <a:alphaModFix/>
          </a:blip>
          <a:stretch>
            <a:fillRect/>
          </a:stretch>
        </p:blipFill>
        <p:spPr>
          <a:xfrm>
            <a:off x="7432931" y="4304797"/>
            <a:ext cx="1358011" cy="683957"/>
          </a:xfrm>
          <a:prstGeom prst="rect">
            <a:avLst/>
          </a:prstGeom>
          <a:noFill/>
          <a:ln cap="flat" cmpd="sng" w="5050">
            <a:solidFill>
              <a:schemeClr val="dk1"/>
            </a:solidFill>
            <a:prstDash val="solid"/>
            <a:round/>
            <a:headEnd len="sm" w="sm" type="none"/>
            <a:tailEnd len="sm" w="sm" type="none"/>
          </a:ln>
        </p:spPr>
      </p:pic>
      <p:pic>
        <p:nvPicPr>
          <p:cNvPr id="11127" name="Google Shape;11127;p237" title="Survey_Exit_Agent_Subscore_Correlation_Heatmap.png"/>
          <p:cNvPicPr preferRelativeResize="0"/>
          <p:nvPr/>
        </p:nvPicPr>
        <p:blipFill>
          <a:blip r:embed="rId8">
            <a:alphaModFix/>
          </a:blip>
          <a:stretch>
            <a:fillRect/>
          </a:stretch>
        </p:blipFill>
        <p:spPr>
          <a:xfrm>
            <a:off x="8202436" y="3884328"/>
            <a:ext cx="601113" cy="480884"/>
          </a:xfrm>
          <a:prstGeom prst="rect">
            <a:avLst/>
          </a:prstGeom>
          <a:noFill/>
          <a:ln cap="flat" cmpd="sng" w="5050">
            <a:solidFill>
              <a:schemeClr val="dk1"/>
            </a:solidFill>
            <a:prstDash val="solid"/>
            <a:round/>
            <a:headEnd len="sm" w="sm" type="none"/>
            <a:tailEnd len="sm" w="sm" type="none"/>
          </a:ln>
        </p:spPr>
      </p:pic>
      <p:pic>
        <p:nvPicPr>
          <p:cNvPr id="11128" name="Google Shape;11128;p237"/>
          <p:cNvPicPr preferRelativeResize="0"/>
          <p:nvPr/>
        </p:nvPicPr>
        <p:blipFill rotWithShape="1">
          <a:blip r:embed="rId9">
            <a:alphaModFix/>
          </a:blip>
          <a:srcRect b="12372" l="0" r="0" t="0"/>
          <a:stretch/>
        </p:blipFill>
        <p:spPr>
          <a:xfrm>
            <a:off x="7432937" y="3884333"/>
            <a:ext cx="829477" cy="480881"/>
          </a:xfrm>
          <a:prstGeom prst="rect">
            <a:avLst/>
          </a:prstGeom>
          <a:noFill/>
          <a:ln cap="flat" cmpd="sng" w="5050">
            <a:solidFill>
              <a:schemeClr val="dk1"/>
            </a:solidFill>
            <a:prstDash val="solid"/>
            <a:round/>
            <a:headEnd len="sm" w="sm" type="none"/>
            <a:tailEnd len="sm" w="sm" type="none"/>
          </a:ln>
        </p:spPr>
      </p:pic>
      <p:pic>
        <p:nvPicPr>
          <p:cNvPr id="11129" name="Google Shape;11129;p237"/>
          <p:cNvPicPr preferRelativeResize="0"/>
          <p:nvPr/>
        </p:nvPicPr>
        <p:blipFill>
          <a:blip r:embed="rId10">
            <a:alphaModFix/>
          </a:blip>
          <a:stretch>
            <a:fillRect/>
          </a:stretch>
        </p:blipFill>
        <p:spPr>
          <a:xfrm>
            <a:off x="6309249" y="1913300"/>
            <a:ext cx="792576" cy="288313"/>
          </a:xfrm>
          <a:prstGeom prst="rect">
            <a:avLst/>
          </a:prstGeom>
          <a:noFill/>
          <a:ln>
            <a:noFill/>
          </a:ln>
        </p:spPr>
      </p:pic>
      <p:pic>
        <p:nvPicPr>
          <p:cNvPr id="11130" name="Google Shape;11130;p237"/>
          <p:cNvPicPr preferRelativeResize="0"/>
          <p:nvPr/>
        </p:nvPicPr>
        <p:blipFill>
          <a:blip r:embed="rId11">
            <a:alphaModFix/>
          </a:blip>
          <a:stretch>
            <a:fillRect/>
          </a:stretch>
        </p:blipFill>
        <p:spPr>
          <a:xfrm>
            <a:off x="6543551" y="2005723"/>
            <a:ext cx="683950" cy="683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9" name="Shape 10709"/>
        <p:cNvGrpSpPr/>
        <p:nvPr/>
      </p:nvGrpSpPr>
      <p:grpSpPr>
        <a:xfrm>
          <a:off x="0" y="0"/>
          <a:ext cx="0" cy="0"/>
          <a:chOff x="0" y="0"/>
          <a:chExt cx="0" cy="0"/>
        </a:xfrm>
      </p:grpSpPr>
      <p:sp>
        <p:nvSpPr>
          <p:cNvPr id="10710" name="Google Shape;10710;p202"/>
          <p:cNvSpPr txBox="1"/>
          <p:nvPr>
            <p:ph type="title"/>
          </p:nvPr>
        </p:nvSpPr>
        <p:spPr>
          <a:xfrm>
            <a:off x="1425400" y="222825"/>
            <a:ext cx="6122400" cy="53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Quick! Who Do You Rescue First?</a:t>
            </a:r>
            <a:endParaRPr/>
          </a:p>
        </p:txBody>
      </p:sp>
      <p:sp>
        <p:nvSpPr>
          <p:cNvPr id="10711" name="Google Shape;10711;p202"/>
          <p:cNvSpPr/>
          <p:nvPr/>
        </p:nvSpPr>
        <p:spPr>
          <a:xfrm rot="-5400000">
            <a:off x="352058" y="5320775"/>
            <a:ext cx="126812" cy="109387"/>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12" name="Google Shape;10712;p202"/>
          <p:cNvPicPr preferRelativeResize="0"/>
          <p:nvPr/>
        </p:nvPicPr>
        <p:blipFill rotWithShape="1">
          <a:blip r:embed="rId3">
            <a:alphaModFix/>
          </a:blip>
          <a:srcRect b="0" l="2940" r="0" t="1438"/>
          <a:stretch/>
        </p:blipFill>
        <p:spPr>
          <a:xfrm>
            <a:off x="227075" y="1060050"/>
            <a:ext cx="8689851" cy="3867651"/>
          </a:xfrm>
          <a:prstGeom prst="rect">
            <a:avLst/>
          </a:prstGeom>
          <a:noFill/>
          <a:ln>
            <a:noFill/>
          </a:ln>
        </p:spPr>
      </p:pic>
      <p:pic>
        <p:nvPicPr>
          <p:cNvPr id="10713" name="Google Shape;10713;p202"/>
          <p:cNvPicPr preferRelativeResize="0"/>
          <p:nvPr/>
        </p:nvPicPr>
        <p:blipFill>
          <a:blip r:embed="rId4">
            <a:alphaModFix/>
          </a:blip>
          <a:stretch>
            <a:fillRect/>
          </a:stretch>
        </p:blipFill>
        <p:spPr>
          <a:xfrm>
            <a:off x="7582625" y="0"/>
            <a:ext cx="1561377" cy="791001"/>
          </a:xfrm>
          <a:prstGeom prst="rect">
            <a:avLst/>
          </a:prstGeom>
          <a:noFill/>
          <a:ln>
            <a:noFill/>
          </a:ln>
        </p:spPr>
      </p:pic>
      <p:sp>
        <p:nvSpPr>
          <p:cNvPr id="10714" name="Google Shape;10714;p202"/>
          <p:cNvSpPr/>
          <p:nvPr/>
        </p:nvSpPr>
        <p:spPr>
          <a:xfrm>
            <a:off x="227075" y="1060050"/>
            <a:ext cx="8689800" cy="3867600"/>
          </a:xfrm>
          <a:prstGeom prst="rect">
            <a:avLst/>
          </a:prstGeom>
          <a:noFill/>
          <a:ln cap="flat" cmpd="sng" w="76200">
            <a:solidFill>
              <a:srgbClr val="0072B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4" name="Shape 11134"/>
        <p:cNvGrpSpPr/>
        <p:nvPr/>
      </p:nvGrpSpPr>
      <p:grpSpPr>
        <a:xfrm>
          <a:off x="0" y="0"/>
          <a:ext cx="0" cy="0"/>
          <a:chOff x="0" y="0"/>
          <a:chExt cx="0" cy="0"/>
        </a:xfrm>
      </p:grpSpPr>
      <p:sp>
        <p:nvSpPr>
          <p:cNvPr id="11135" name="Google Shape;11135;p238"/>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Future Work</a:t>
            </a:r>
            <a:endParaRPr/>
          </a:p>
        </p:txBody>
      </p:sp>
      <p:pic>
        <p:nvPicPr>
          <p:cNvPr id="11136" name="Google Shape;11136;p238"/>
          <p:cNvPicPr preferRelativeResize="0"/>
          <p:nvPr/>
        </p:nvPicPr>
        <p:blipFill>
          <a:blip r:embed="rId3">
            <a:alphaModFix/>
          </a:blip>
          <a:stretch>
            <a:fillRect/>
          </a:stretch>
        </p:blipFill>
        <p:spPr>
          <a:xfrm>
            <a:off x="7582625" y="0"/>
            <a:ext cx="1561377" cy="791001"/>
          </a:xfrm>
          <a:prstGeom prst="rect">
            <a:avLst/>
          </a:prstGeom>
          <a:noFill/>
          <a:ln>
            <a:noFill/>
          </a:ln>
        </p:spPr>
      </p:pic>
      <p:sp>
        <p:nvSpPr>
          <p:cNvPr id="11137" name="Google Shape;11137;p238"/>
          <p:cNvSpPr txBox="1"/>
          <p:nvPr>
            <p:ph idx="3" type="subTitle"/>
          </p:nvPr>
        </p:nvSpPr>
        <p:spPr>
          <a:xfrm>
            <a:off x="882975" y="941500"/>
            <a:ext cx="7524300" cy="3390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Real-Time Adaptive XAI - </a:t>
            </a:r>
            <a:r>
              <a:rPr lang="en"/>
              <a:t>explanation delivery that adapts to user workload, attentional state, or stress signals (e.g., gaze, heart rate, neural indicators)</a:t>
            </a:r>
            <a:endParaRPr/>
          </a:p>
          <a:p>
            <a:pPr indent="-317500" lvl="0" marL="457200" rtl="0" algn="l">
              <a:spcBef>
                <a:spcPts val="1000"/>
              </a:spcBef>
              <a:spcAft>
                <a:spcPts val="0"/>
              </a:spcAft>
              <a:buSzPts val="1400"/>
              <a:buChar char="●"/>
            </a:pPr>
            <a:r>
              <a:rPr b="1" lang="en"/>
              <a:t>Multi-Modal Explanations -  </a:t>
            </a:r>
            <a:r>
              <a:rPr lang="en"/>
              <a:t>Combine visual cues with auditory, haptic, or linguistic channels to create richer, multimodal explanation strategies</a:t>
            </a:r>
            <a:endParaRPr/>
          </a:p>
          <a:p>
            <a:pPr indent="-317500" lvl="0" marL="457200" rtl="0" algn="l">
              <a:spcBef>
                <a:spcPts val="1000"/>
              </a:spcBef>
              <a:spcAft>
                <a:spcPts val="0"/>
              </a:spcAft>
              <a:buSzPts val="1400"/>
              <a:buChar char="●"/>
            </a:pPr>
            <a:r>
              <a:rPr b="1" lang="en"/>
              <a:t>Longitudinal Studies -  </a:t>
            </a:r>
            <a:r>
              <a:rPr lang="en"/>
              <a:t>How user trust, workload, and reliance evolve across repeated exposure, prolonged missions, or extended training</a:t>
            </a:r>
            <a:endParaRPr/>
          </a:p>
          <a:p>
            <a:pPr indent="-317500" lvl="0" marL="457200" rtl="0" algn="l">
              <a:spcBef>
                <a:spcPts val="1000"/>
              </a:spcBef>
              <a:spcAft>
                <a:spcPts val="0"/>
              </a:spcAft>
              <a:buSzPts val="1400"/>
              <a:buChar char="●"/>
            </a:pPr>
            <a:r>
              <a:rPr b="1" lang="en"/>
              <a:t>Human–Robot and Multi-Agent Teaming -</a:t>
            </a:r>
            <a:r>
              <a:rPr lang="en"/>
              <a:t> scale to multi-human, multi-agent environments where shared situational awareness is distributed across a team</a:t>
            </a:r>
            <a:endParaRPr/>
          </a:p>
          <a:p>
            <a:pPr indent="-317500" lvl="0" marL="457200" rtl="0" algn="l">
              <a:spcBef>
                <a:spcPts val="1000"/>
              </a:spcBef>
              <a:spcAft>
                <a:spcPts val="1000"/>
              </a:spcAft>
              <a:buSzPts val="1400"/>
              <a:buChar char="●"/>
            </a:pPr>
            <a:r>
              <a:rPr b="1" lang="en"/>
              <a:t>Field Validation - </a:t>
            </a:r>
            <a:r>
              <a:rPr lang="en"/>
              <a:t>Transition from simulation to semi-controlled or real world environments to evaluate robustness in authentic, high-stakes contexts.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1" name="Shape 11141"/>
        <p:cNvGrpSpPr/>
        <p:nvPr/>
      </p:nvGrpSpPr>
      <p:grpSpPr>
        <a:xfrm>
          <a:off x="0" y="0"/>
          <a:ext cx="0" cy="0"/>
          <a:chOff x="0" y="0"/>
          <a:chExt cx="0" cy="0"/>
        </a:xfrm>
      </p:grpSpPr>
      <p:sp>
        <p:nvSpPr>
          <p:cNvPr id="11142" name="Google Shape;11142;p239"/>
          <p:cNvSpPr txBox="1"/>
          <p:nvPr>
            <p:ph type="title"/>
          </p:nvPr>
        </p:nvSpPr>
        <p:spPr>
          <a:xfrm>
            <a:off x="720000" y="3258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Papers and Presentations</a:t>
            </a:r>
            <a:endParaRPr/>
          </a:p>
        </p:txBody>
      </p:sp>
      <p:pic>
        <p:nvPicPr>
          <p:cNvPr id="11143" name="Google Shape;11143;p239"/>
          <p:cNvPicPr preferRelativeResize="0"/>
          <p:nvPr/>
        </p:nvPicPr>
        <p:blipFill>
          <a:blip r:embed="rId3">
            <a:alphaModFix/>
          </a:blip>
          <a:stretch>
            <a:fillRect/>
          </a:stretch>
        </p:blipFill>
        <p:spPr>
          <a:xfrm>
            <a:off x="7582625" y="0"/>
            <a:ext cx="1561377" cy="791001"/>
          </a:xfrm>
          <a:prstGeom prst="rect">
            <a:avLst/>
          </a:prstGeom>
          <a:noFill/>
          <a:ln>
            <a:noFill/>
          </a:ln>
        </p:spPr>
      </p:pic>
      <p:sp>
        <p:nvSpPr>
          <p:cNvPr id="11144" name="Google Shape;11144;p239"/>
          <p:cNvSpPr txBox="1"/>
          <p:nvPr>
            <p:ph idx="3" type="subTitle"/>
          </p:nvPr>
        </p:nvSpPr>
        <p:spPr>
          <a:xfrm>
            <a:off x="882975" y="941500"/>
            <a:ext cx="7524300" cy="3925500"/>
          </a:xfrm>
          <a:prstGeom prst="rect">
            <a:avLst/>
          </a:prstGeom>
          <a:noFill/>
        </p:spPr>
        <p:txBody>
          <a:bodyPr anchorCtr="0" anchor="t" bIns="91425" lIns="91425" spcFirstLastPara="1" rIns="91425" wrap="square" tIns="91425">
            <a:noAutofit/>
          </a:bodyPr>
          <a:lstStyle/>
          <a:p>
            <a:pPr indent="0" lvl="0" marL="0" rtl="0" algn="l">
              <a:spcBef>
                <a:spcPts val="1200"/>
              </a:spcBef>
              <a:spcAft>
                <a:spcPts val="0"/>
              </a:spcAft>
              <a:buNone/>
            </a:pPr>
            <a:r>
              <a:rPr b="1" lang="en" sz="1200">
                <a:solidFill>
                  <a:srgbClr val="000000"/>
                </a:solidFill>
                <a:latin typeface="Arial"/>
                <a:ea typeface="Arial"/>
                <a:cs typeface="Arial"/>
                <a:sym typeface="Arial"/>
              </a:rPr>
              <a:t>Conference Papers</a:t>
            </a:r>
            <a:endParaRPr b="1" sz="1200">
              <a:solidFill>
                <a:srgbClr val="000000"/>
              </a:solidFill>
              <a:latin typeface="Arial"/>
              <a:ea typeface="Arial"/>
              <a:cs typeface="Arial"/>
              <a:sym typeface="Arial"/>
            </a:endParaRPr>
          </a:p>
          <a:p>
            <a:pPr indent="-298450" lvl="0" marL="457200" rtl="0" algn="l">
              <a:spcBef>
                <a:spcPts val="1200"/>
              </a:spcBef>
              <a:spcAft>
                <a:spcPts val="0"/>
              </a:spcAft>
              <a:buClr>
                <a:srgbClr val="000000"/>
              </a:buClr>
              <a:buSzPts val="1100"/>
              <a:buFont typeface="Arial"/>
              <a:buChar char="●"/>
            </a:pPr>
            <a:r>
              <a:rPr lang="en" sz="1100">
                <a:solidFill>
                  <a:srgbClr val="000000"/>
                </a:solidFill>
                <a:highlight>
                  <a:srgbClr val="FFFF00"/>
                </a:highlight>
                <a:latin typeface="Arial"/>
                <a:ea typeface="Arial"/>
                <a:cs typeface="Arial"/>
                <a:sym typeface="Arial"/>
              </a:rPr>
              <a:t>Wright, Dylan. Explaining at the Speed of Sight: Attention-Aware XAI for OODA-Inspired AI Design. Submitted to</a:t>
            </a:r>
            <a:r>
              <a:rPr b="1" lang="en" sz="1100">
                <a:solidFill>
                  <a:srgbClr val="000000"/>
                </a:solidFill>
                <a:highlight>
                  <a:srgbClr val="FFFF00"/>
                </a:highlight>
                <a:latin typeface="Arial"/>
                <a:ea typeface="Arial"/>
                <a:cs typeface="Arial"/>
                <a:sym typeface="Arial"/>
              </a:rPr>
              <a:t> IEEE International Conference on Cognitive Machine Intelligence (CogMI 2025)</a:t>
            </a:r>
            <a:r>
              <a:rPr lang="en" sz="1100">
                <a:solidFill>
                  <a:srgbClr val="000000"/>
                </a:solidFill>
                <a:highlight>
                  <a:srgbClr val="FFFF00"/>
                </a:highlight>
                <a:latin typeface="Arial"/>
                <a:ea typeface="Arial"/>
                <a:cs typeface="Arial"/>
                <a:sym typeface="Arial"/>
              </a:rPr>
              <a:t>. </a:t>
            </a:r>
            <a:endParaRPr sz="1100">
              <a:solidFill>
                <a:srgbClr val="000000"/>
              </a:solidFill>
              <a:highlight>
                <a:srgbClr val="FFFF00"/>
              </a:highlight>
              <a:latin typeface="Arial"/>
              <a:ea typeface="Arial"/>
              <a:cs typeface="Arial"/>
              <a:sym typeface="Arial"/>
            </a:endParaRPr>
          </a:p>
          <a:p>
            <a:pPr indent="0" lvl="0" marL="0" rtl="0" algn="l">
              <a:spcBef>
                <a:spcPts val="1200"/>
              </a:spcBef>
              <a:spcAft>
                <a:spcPts val="0"/>
              </a:spcAft>
              <a:buNone/>
            </a:pPr>
            <a:r>
              <a:rPr b="1" lang="en" sz="1200">
                <a:solidFill>
                  <a:srgbClr val="000000"/>
                </a:solidFill>
                <a:latin typeface="Arial"/>
                <a:ea typeface="Arial"/>
                <a:cs typeface="Arial"/>
                <a:sym typeface="Arial"/>
              </a:rPr>
              <a:t>Journal Articles (Work in Progress)</a:t>
            </a:r>
            <a:endParaRPr b="1" sz="1200">
              <a:solidFill>
                <a:srgbClr val="000000"/>
              </a:solidFill>
              <a:latin typeface="Arial"/>
              <a:ea typeface="Arial"/>
              <a:cs typeface="Arial"/>
              <a:sym typeface="Arial"/>
            </a:endParaRPr>
          </a:p>
          <a:p>
            <a:pPr indent="-298450" lvl="0" marL="457200" rtl="0" algn="l">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Wright, Dylan. Perceptually Aligned Explanations in AR: Evaluating OODA-Centric XAI with Human Performance, Workload, and Trust. In preparation for submission to </a:t>
            </a:r>
            <a:r>
              <a:rPr b="1" lang="en" sz="1100">
                <a:solidFill>
                  <a:srgbClr val="000000"/>
                </a:solidFill>
                <a:latin typeface="Arial"/>
                <a:ea typeface="Arial"/>
                <a:cs typeface="Arial"/>
                <a:sym typeface="Arial"/>
              </a:rPr>
              <a:t>IEEE Transactions on Human-Machine Systems.</a:t>
            </a:r>
            <a:endParaRPr b="1" sz="1100">
              <a:solidFill>
                <a:srgbClr val="000000"/>
              </a:solidFill>
              <a:latin typeface="Arial"/>
              <a:ea typeface="Arial"/>
              <a:cs typeface="Arial"/>
              <a:sym typeface="Arial"/>
            </a:endParaRPr>
          </a:p>
          <a:p>
            <a:pPr indent="0" lvl="0" marL="0" rtl="0" algn="l">
              <a:spcBef>
                <a:spcPts val="1200"/>
              </a:spcBef>
              <a:spcAft>
                <a:spcPts val="0"/>
              </a:spcAft>
              <a:buNone/>
            </a:pPr>
            <a:r>
              <a:rPr b="1" lang="en" sz="1200">
                <a:solidFill>
                  <a:srgbClr val="000000"/>
                </a:solidFill>
                <a:latin typeface="Arial"/>
                <a:ea typeface="Arial"/>
                <a:cs typeface="Arial"/>
                <a:sym typeface="Arial"/>
              </a:rPr>
              <a:t>Presentations &amp; Technical Contributions</a:t>
            </a:r>
            <a:endParaRPr b="1" sz="1200">
              <a:solidFill>
                <a:srgbClr val="000000"/>
              </a:solidFill>
              <a:latin typeface="Arial"/>
              <a:ea typeface="Arial"/>
              <a:cs typeface="Arial"/>
              <a:sym typeface="Arial"/>
            </a:endParaRPr>
          </a:p>
          <a:p>
            <a:pPr indent="-298450" lvl="0" marL="457200" rtl="0" algn="l">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Wright, Dylan. Integrating Autonomous Agents into the OODA Loop for Optimized RAM Operations. Presented at </a:t>
            </a:r>
            <a:r>
              <a:rPr b="1" lang="en" sz="1100">
                <a:solidFill>
                  <a:srgbClr val="000000"/>
                </a:solidFill>
                <a:latin typeface="Arial"/>
                <a:ea typeface="Arial"/>
                <a:cs typeface="Arial"/>
                <a:sym typeface="Arial"/>
              </a:rPr>
              <a:t>RAM XVI Training Summit</a:t>
            </a:r>
            <a:r>
              <a:rPr lang="en" sz="1100">
                <a:solidFill>
                  <a:srgbClr val="000000"/>
                </a:solidFill>
                <a:latin typeface="Arial"/>
                <a:ea typeface="Arial"/>
                <a:cs typeface="Arial"/>
                <a:sym typeface="Arial"/>
              </a:rPr>
              <a:t>, Society of Reliability Engineers, U.S. Space &amp; Rocket Center, Huntsville, AL. Awarded 3rd place</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Wright, Dylan. Enhancing OODA with Augmented Reality in Simulated Environments. Presented at </a:t>
            </a:r>
            <a:r>
              <a:rPr b="1" lang="en" sz="1100">
                <a:solidFill>
                  <a:srgbClr val="000000"/>
                </a:solidFill>
                <a:latin typeface="Arial"/>
                <a:ea typeface="Arial"/>
                <a:cs typeface="Arial"/>
                <a:sym typeface="Arial"/>
              </a:rPr>
              <a:t>HFE Technical Advisory Group #76</a:t>
            </a:r>
            <a:r>
              <a:rPr lang="en" sz="1100">
                <a:solidFill>
                  <a:srgbClr val="000000"/>
                </a:solidFill>
                <a:latin typeface="Arial"/>
                <a:ea typeface="Arial"/>
                <a:cs typeface="Arial"/>
                <a:sym typeface="Arial"/>
              </a:rPr>
              <a:t>, Department of Defense, Marshall Space Flight Center, Huntsville, AL (Apr 2024).</a:t>
            </a:r>
            <a:endParaRPr sz="1100">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8" name="Shape 11148"/>
        <p:cNvGrpSpPr/>
        <p:nvPr/>
      </p:nvGrpSpPr>
      <p:grpSpPr>
        <a:xfrm>
          <a:off x="0" y="0"/>
          <a:ext cx="0" cy="0"/>
          <a:chOff x="0" y="0"/>
          <a:chExt cx="0" cy="0"/>
        </a:xfrm>
      </p:grpSpPr>
      <p:sp>
        <p:nvSpPr>
          <p:cNvPr id="11149" name="Google Shape;11149;p240"/>
          <p:cNvSpPr txBox="1"/>
          <p:nvPr>
            <p:ph type="title"/>
          </p:nvPr>
        </p:nvSpPr>
        <p:spPr>
          <a:xfrm>
            <a:off x="1697050" y="1677750"/>
            <a:ext cx="5644500" cy="17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latin typeface="Manrope SemiBold"/>
                <a:ea typeface="Manrope SemiBold"/>
                <a:cs typeface="Manrope SemiBold"/>
                <a:sym typeface="Manrope SemiBold"/>
              </a:rPr>
              <a:t>Q&amp;A</a:t>
            </a:r>
            <a:endParaRPr sz="5800">
              <a:latin typeface="Manrope SemiBold"/>
              <a:ea typeface="Manrope SemiBold"/>
              <a:cs typeface="Manrope SemiBold"/>
              <a:sym typeface="Manrope SemiBold"/>
            </a:endParaRPr>
          </a:p>
        </p:txBody>
      </p:sp>
      <p:pic>
        <p:nvPicPr>
          <p:cNvPr id="11150" name="Google Shape;11150;p240"/>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4" name="Shape 11154"/>
        <p:cNvGrpSpPr/>
        <p:nvPr/>
      </p:nvGrpSpPr>
      <p:grpSpPr>
        <a:xfrm>
          <a:off x="0" y="0"/>
          <a:ext cx="0" cy="0"/>
          <a:chOff x="0" y="0"/>
          <a:chExt cx="0" cy="0"/>
        </a:xfrm>
      </p:grpSpPr>
      <p:sp>
        <p:nvSpPr>
          <p:cNvPr id="11155" name="Google Shape;11155;p241"/>
          <p:cNvSpPr txBox="1"/>
          <p:nvPr>
            <p:ph type="title"/>
          </p:nvPr>
        </p:nvSpPr>
        <p:spPr>
          <a:xfrm>
            <a:off x="1697050" y="1677750"/>
            <a:ext cx="5644500" cy="17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latin typeface="Manrope SemiBold"/>
                <a:ea typeface="Manrope SemiBold"/>
                <a:cs typeface="Manrope SemiBold"/>
                <a:sym typeface="Manrope SemiBold"/>
              </a:rPr>
              <a:t>End</a:t>
            </a:r>
            <a:endParaRPr sz="5800">
              <a:latin typeface="Manrope SemiBold"/>
              <a:ea typeface="Manrope SemiBold"/>
              <a:cs typeface="Manrope SemiBold"/>
              <a:sym typeface="Manrope SemiBold"/>
            </a:endParaRPr>
          </a:p>
        </p:txBody>
      </p:sp>
      <p:pic>
        <p:nvPicPr>
          <p:cNvPr id="11156" name="Google Shape;11156;p241"/>
          <p:cNvPicPr preferRelativeResize="0"/>
          <p:nvPr/>
        </p:nvPicPr>
        <p:blipFill>
          <a:blip r:embed="rId3">
            <a:alphaModFix/>
          </a:blip>
          <a:stretch>
            <a:fillRect/>
          </a:stretch>
        </p:blipFill>
        <p:spPr>
          <a:xfrm>
            <a:off x="7582625" y="0"/>
            <a:ext cx="1561377" cy="7910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60" name="Shape 11160"/>
        <p:cNvGrpSpPr/>
        <p:nvPr/>
      </p:nvGrpSpPr>
      <p:grpSpPr>
        <a:xfrm>
          <a:off x="0" y="0"/>
          <a:ext cx="0" cy="0"/>
          <a:chOff x="0" y="0"/>
          <a:chExt cx="0" cy="0"/>
        </a:xfrm>
      </p:grpSpPr>
      <p:sp>
        <p:nvSpPr>
          <p:cNvPr id="11161" name="Google Shape;11161;p242"/>
          <p:cNvSpPr txBox="1"/>
          <p:nvPr>
            <p:ph idx="1" type="body"/>
          </p:nvPr>
        </p:nvSpPr>
        <p:spPr>
          <a:xfrm>
            <a:off x="720000" y="1215750"/>
            <a:ext cx="7704000" cy="1295100"/>
          </a:xfrm>
          <a:prstGeom prst="rect">
            <a:avLst/>
          </a:prstGeom>
        </p:spPr>
        <p:txBody>
          <a:bodyPr anchorCtr="0" anchor="t" bIns="91425" lIns="91425" spcFirstLastPara="1" rIns="91425" wrap="square" tIns="91425">
            <a:noAutofit/>
          </a:bodyPr>
          <a:lstStyle/>
          <a:p>
            <a:pPr indent="-279400" lvl="0" marL="457200" rtl="0" algn="l">
              <a:spcBef>
                <a:spcPts val="0"/>
              </a:spcBef>
              <a:spcAft>
                <a:spcPts val="0"/>
              </a:spcAft>
              <a:buSzPts val="800"/>
              <a:buChar char="●"/>
            </a:pPr>
            <a:r>
              <a:rPr lang="en"/>
              <a:t>POV Tutorial + Rescue trial demo of T1 Static (left)</a:t>
            </a:r>
            <a:endParaRPr/>
          </a:p>
          <a:p>
            <a:pPr indent="-279400" lvl="0" marL="457200" rtl="0" algn="l">
              <a:spcBef>
                <a:spcPts val="0"/>
              </a:spcBef>
              <a:spcAft>
                <a:spcPts val="0"/>
              </a:spcAft>
              <a:buSzPts val="800"/>
              <a:buChar char="●"/>
            </a:pPr>
            <a:r>
              <a:rPr lang="en"/>
              <a:t>POV Tutorial + Rescue trial demo of T2 Dynamic (right)</a:t>
            </a:r>
            <a:endParaRPr/>
          </a:p>
        </p:txBody>
      </p:sp>
      <p:sp>
        <p:nvSpPr>
          <p:cNvPr id="11162" name="Google Shape;11162;p24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Extras</a:t>
            </a:r>
            <a:endParaRPr/>
          </a:p>
        </p:txBody>
      </p:sp>
      <p:pic>
        <p:nvPicPr>
          <p:cNvPr id="11163" name="Google Shape;11163;p242" title="ML2Capture-2025-03-31-11-19-14 Jasmine Virtual T1.mp4">
            <a:hlinkClick r:id="rId3"/>
          </p:cNvPr>
          <p:cNvPicPr preferRelativeResize="0"/>
          <p:nvPr/>
        </p:nvPicPr>
        <p:blipFill>
          <a:blip r:embed="rId4">
            <a:alphaModFix/>
          </a:blip>
          <a:stretch>
            <a:fillRect/>
          </a:stretch>
        </p:blipFill>
        <p:spPr>
          <a:xfrm>
            <a:off x="1078453" y="1895150"/>
            <a:ext cx="2704024" cy="3004449"/>
          </a:xfrm>
          <a:prstGeom prst="rect">
            <a:avLst/>
          </a:prstGeom>
          <a:noFill/>
          <a:ln>
            <a:noFill/>
          </a:ln>
        </p:spPr>
      </p:pic>
      <p:pic>
        <p:nvPicPr>
          <p:cNvPr id="11164" name="Google Shape;11164;p242" title="ML2Capture-2025-03-31-11-34-44.mp4">
            <a:hlinkClick r:id="rId5"/>
          </p:cNvPr>
          <p:cNvPicPr preferRelativeResize="0"/>
          <p:nvPr/>
        </p:nvPicPr>
        <p:blipFill>
          <a:blip r:embed="rId6">
            <a:alphaModFix/>
          </a:blip>
          <a:stretch>
            <a:fillRect/>
          </a:stretch>
        </p:blipFill>
        <p:spPr>
          <a:xfrm>
            <a:off x="5647575" y="1895125"/>
            <a:ext cx="2704024" cy="30044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63"/>
                                        </p:tgtEl>
                                        <p:attrNameLst>
                                          <p:attrName>style.visibility</p:attrName>
                                        </p:attrNameLst>
                                      </p:cBhvr>
                                      <p:to>
                                        <p:strVal val="visible"/>
                                      </p:to>
                                    </p:set>
                                    <p:animEffect filter="fade" transition="in">
                                      <p:cBhvr>
                                        <p:cTn dur="1000"/>
                                        <p:tgtEl>
                                          <p:spTgt spid="11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64"/>
                                        </p:tgtEl>
                                        <p:attrNameLst>
                                          <p:attrName>style.visibility</p:attrName>
                                        </p:attrNameLst>
                                      </p:cBhvr>
                                      <p:to>
                                        <p:strVal val="visible"/>
                                      </p:to>
                                    </p:set>
                                    <p:animEffect filter="fade" transition="in">
                                      <p:cBhvr>
                                        <p:cTn dur="1000"/>
                                        <p:tgtEl>
                                          <p:spTgt spid="11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68" name="Shape 11168"/>
        <p:cNvGrpSpPr/>
        <p:nvPr/>
      </p:nvGrpSpPr>
      <p:grpSpPr>
        <a:xfrm>
          <a:off x="0" y="0"/>
          <a:ext cx="0" cy="0"/>
          <a:chOff x="0" y="0"/>
          <a:chExt cx="0" cy="0"/>
        </a:xfrm>
      </p:grpSpPr>
      <p:sp>
        <p:nvSpPr>
          <p:cNvPr id="11169" name="Google Shape;11169;p243"/>
          <p:cNvSpPr txBox="1"/>
          <p:nvPr>
            <p:ph idx="1" type="body"/>
          </p:nvPr>
        </p:nvSpPr>
        <p:spPr>
          <a:xfrm>
            <a:off x="720000" y="500900"/>
            <a:ext cx="7704000" cy="1295100"/>
          </a:xfrm>
          <a:prstGeom prst="rect">
            <a:avLst/>
          </a:prstGeom>
        </p:spPr>
        <p:txBody>
          <a:bodyPr anchorCtr="0" anchor="t" bIns="91425" lIns="91425" spcFirstLastPara="1" rIns="91425" wrap="square" tIns="91425">
            <a:noAutofit/>
          </a:bodyPr>
          <a:lstStyle/>
          <a:p>
            <a:pPr indent="-279400" lvl="0" marL="457200" rtl="0" algn="l">
              <a:spcBef>
                <a:spcPts val="0"/>
              </a:spcBef>
              <a:spcAft>
                <a:spcPts val="0"/>
              </a:spcAft>
              <a:buSzPts val="800"/>
              <a:buChar char="●"/>
            </a:pPr>
            <a:r>
              <a:rPr lang="en"/>
              <a:t>Rescue Path </a:t>
            </a:r>
            <a:r>
              <a:rPr lang="en"/>
              <a:t>videos T0-T2 + ALL</a:t>
            </a:r>
            <a:endParaRPr/>
          </a:p>
        </p:txBody>
      </p:sp>
      <p:sp>
        <p:nvSpPr>
          <p:cNvPr id="11170" name="Google Shape;11170;p243"/>
          <p:cNvSpPr txBox="1"/>
          <p:nvPr>
            <p:ph type="title"/>
          </p:nvPr>
        </p:nvSpPr>
        <p:spPr>
          <a:xfrm>
            <a:off x="720000" y="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Extras</a:t>
            </a:r>
            <a:endParaRPr/>
          </a:p>
        </p:txBody>
      </p:sp>
      <p:pic>
        <p:nvPicPr>
          <p:cNvPr id="11171" name="Google Shape;11171;p243" title="paths_std_control.mp4">
            <a:hlinkClick r:id="rId3"/>
          </p:cNvPr>
          <p:cNvPicPr preferRelativeResize="0"/>
          <p:nvPr/>
        </p:nvPicPr>
        <p:blipFill>
          <a:blip r:embed="rId4">
            <a:alphaModFix/>
          </a:blip>
          <a:stretch>
            <a:fillRect/>
          </a:stretch>
        </p:blipFill>
        <p:spPr>
          <a:xfrm>
            <a:off x="1880150" y="903725"/>
            <a:ext cx="2641848" cy="1981381"/>
          </a:xfrm>
          <a:prstGeom prst="rect">
            <a:avLst/>
          </a:prstGeom>
          <a:noFill/>
          <a:ln>
            <a:noFill/>
          </a:ln>
        </p:spPr>
      </p:pic>
      <p:pic>
        <p:nvPicPr>
          <p:cNvPr id="11172" name="Google Shape;11172;p243" title="paths_std_t1.mp4">
            <a:hlinkClick r:id="rId5"/>
          </p:cNvPr>
          <p:cNvPicPr preferRelativeResize="0"/>
          <p:nvPr/>
        </p:nvPicPr>
        <p:blipFill>
          <a:blip r:embed="rId6">
            <a:alphaModFix/>
          </a:blip>
          <a:stretch>
            <a:fillRect/>
          </a:stretch>
        </p:blipFill>
        <p:spPr>
          <a:xfrm>
            <a:off x="4622005" y="903725"/>
            <a:ext cx="2641848" cy="1981386"/>
          </a:xfrm>
          <a:prstGeom prst="rect">
            <a:avLst/>
          </a:prstGeom>
          <a:noFill/>
          <a:ln>
            <a:noFill/>
          </a:ln>
        </p:spPr>
      </p:pic>
      <p:pic>
        <p:nvPicPr>
          <p:cNvPr id="11173" name="Google Shape;11173;p243" title="paths_std_t2.mp4">
            <a:hlinkClick r:id="rId7"/>
          </p:cNvPr>
          <p:cNvPicPr preferRelativeResize="0"/>
          <p:nvPr/>
        </p:nvPicPr>
        <p:blipFill>
          <a:blip r:embed="rId8">
            <a:alphaModFix/>
          </a:blip>
          <a:stretch>
            <a:fillRect/>
          </a:stretch>
        </p:blipFill>
        <p:spPr>
          <a:xfrm>
            <a:off x="1880164" y="2965876"/>
            <a:ext cx="2641815" cy="1981356"/>
          </a:xfrm>
          <a:prstGeom prst="rect">
            <a:avLst/>
          </a:prstGeom>
          <a:noFill/>
          <a:ln>
            <a:noFill/>
          </a:ln>
        </p:spPr>
      </p:pic>
      <p:pic>
        <p:nvPicPr>
          <p:cNvPr id="11174" name="Google Shape;11174;p243" title="paths_std_all.mp4">
            <a:hlinkClick r:id="rId9"/>
          </p:cNvPr>
          <p:cNvPicPr preferRelativeResize="0"/>
          <p:nvPr/>
        </p:nvPicPr>
        <p:blipFill>
          <a:blip r:embed="rId10">
            <a:alphaModFix/>
          </a:blip>
          <a:stretch>
            <a:fillRect/>
          </a:stretch>
        </p:blipFill>
        <p:spPr>
          <a:xfrm>
            <a:off x="4622014" y="2965864"/>
            <a:ext cx="2641815" cy="19813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71"/>
                                        </p:tgtEl>
                                        <p:attrNameLst>
                                          <p:attrName>style.visibility</p:attrName>
                                        </p:attrNameLst>
                                      </p:cBhvr>
                                      <p:to>
                                        <p:strVal val="visible"/>
                                      </p:to>
                                    </p:set>
                                    <p:animEffect filter="fade" transition="in">
                                      <p:cBhvr>
                                        <p:cTn dur="1000"/>
                                        <p:tgtEl>
                                          <p:spTgt spid="11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72"/>
                                        </p:tgtEl>
                                        <p:attrNameLst>
                                          <p:attrName>style.visibility</p:attrName>
                                        </p:attrNameLst>
                                      </p:cBhvr>
                                      <p:to>
                                        <p:strVal val="visible"/>
                                      </p:to>
                                    </p:set>
                                    <p:animEffect filter="fade" transition="in">
                                      <p:cBhvr>
                                        <p:cTn dur="1000"/>
                                        <p:tgtEl>
                                          <p:spTgt spid="11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73"/>
                                        </p:tgtEl>
                                        <p:attrNameLst>
                                          <p:attrName>style.visibility</p:attrName>
                                        </p:attrNameLst>
                                      </p:cBhvr>
                                      <p:to>
                                        <p:strVal val="visible"/>
                                      </p:to>
                                    </p:set>
                                    <p:animEffect filter="fade" transition="in">
                                      <p:cBhvr>
                                        <p:cTn dur="1000"/>
                                        <p:tgtEl>
                                          <p:spTgt spid="11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74"/>
                                        </p:tgtEl>
                                        <p:attrNameLst>
                                          <p:attrName>style.visibility</p:attrName>
                                        </p:attrNameLst>
                                      </p:cBhvr>
                                      <p:to>
                                        <p:strVal val="visible"/>
                                      </p:to>
                                    </p:set>
                                    <p:animEffect filter="fade" transition="in">
                                      <p:cBhvr>
                                        <p:cTn dur="1000"/>
                                        <p:tgtEl>
                                          <p:spTgt spid="11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8" name="Shape 10718"/>
        <p:cNvGrpSpPr/>
        <p:nvPr/>
      </p:nvGrpSpPr>
      <p:grpSpPr>
        <a:xfrm>
          <a:off x="0" y="0"/>
          <a:ext cx="0" cy="0"/>
          <a:chOff x="0" y="0"/>
          <a:chExt cx="0" cy="0"/>
        </a:xfrm>
      </p:grpSpPr>
      <p:sp>
        <p:nvSpPr>
          <p:cNvPr id="10719" name="Google Shape;10719;p203"/>
          <p:cNvSpPr/>
          <p:nvPr/>
        </p:nvSpPr>
        <p:spPr>
          <a:xfrm rot="-5400000">
            <a:off x="352058" y="5320775"/>
            <a:ext cx="126812" cy="109387"/>
          </a:xfrm>
          <a:custGeom>
            <a:rect b="b" l="l" r="r" t="t"/>
            <a:pathLst>
              <a:path extrusionOk="0" h="6673" w="7736">
                <a:moveTo>
                  <a:pt x="1937" y="0"/>
                </a:moveTo>
                <a:lnTo>
                  <a:pt x="0" y="3304"/>
                </a:lnTo>
                <a:lnTo>
                  <a:pt x="1937" y="6672"/>
                </a:lnTo>
                <a:lnTo>
                  <a:pt x="5804" y="6672"/>
                </a:lnTo>
                <a:lnTo>
                  <a:pt x="7736" y="3304"/>
                </a:lnTo>
                <a:lnTo>
                  <a:pt x="58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0" name="Google Shape;10720;p203"/>
          <p:cNvSpPr txBox="1"/>
          <p:nvPr>
            <p:ph type="title"/>
          </p:nvPr>
        </p:nvSpPr>
        <p:spPr>
          <a:xfrm>
            <a:off x="750900" y="0"/>
            <a:ext cx="7642200" cy="53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Explanations in Action: </a:t>
            </a:r>
            <a:endParaRPr/>
          </a:p>
          <a:p>
            <a:pPr indent="0" lvl="0" marL="0" rtl="0" algn="ctr">
              <a:spcBef>
                <a:spcPts val="0"/>
              </a:spcBef>
              <a:spcAft>
                <a:spcPts val="0"/>
              </a:spcAft>
              <a:buNone/>
            </a:pPr>
            <a:r>
              <a:rPr lang="en"/>
              <a:t>Static vs Perceptually Aligned</a:t>
            </a:r>
            <a:endParaRPr/>
          </a:p>
        </p:txBody>
      </p:sp>
      <p:pic>
        <p:nvPicPr>
          <p:cNvPr id="10721" name="Google Shape;10721;p203"/>
          <p:cNvPicPr preferRelativeResize="0"/>
          <p:nvPr/>
        </p:nvPicPr>
        <p:blipFill rotWithShape="1">
          <a:blip r:embed="rId3">
            <a:alphaModFix/>
          </a:blip>
          <a:srcRect b="0" l="378" r="0" t="0"/>
          <a:stretch/>
        </p:blipFill>
        <p:spPr>
          <a:xfrm>
            <a:off x="0" y="1158075"/>
            <a:ext cx="6066073" cy="2468125"/>
          </a:xfrm>
          <a:prstGeom prst="rect">
            <a:avLst/>
          </a:prstGeom>
          <a:noFill/>
          <a:ln>
            <a:noFill/>
          </a:ln>
        </p:spPr>
      </p:pic>
      <p:pic>
        <p:nvPicPr>
          <p:cNvPr id="10722" name="Google Shape;10722;p203"/>
          <p:cNvPicPr preferRelativeResize="0"/>
          <p:nvPr/>
        </p:nvPicPr>
        <p:blipFill>
          <a:blip r:embed="rId4">
            <a:alphaModFix/>
          </a:blip>
          <a:stretch>
            <a:fillRect/>
          </a:stretch>
        </p:blipFill>
        <p:spPr>
          <a:xfrm>
            <a:off x="7582625" y="0"/>
            <a:ext cx="1561377" cy="791001"/>
          </a:xfrm>
          <a:prstGeom prst="rect">
            <a:avLst/>
          </a:prstGeom>
          <a:noFill/>
          <a:ln>
            <a:noFill/>
          </a:ln>
        </p:spPr>
      </p:pic>
      <p:sp>
        <p:nvSpPr>
          <p:cNvPr id="10723" name="Google Shape;10723;p203"/>
          <p:cNvSpPr/>
          <p:nvPr/>
        </p:nvSpPr>
        <p:spPr>
          <a:xfrm>
            <a:off x="0" y="1158100"/>
            <a:ext cx="6066000" cy="2468100"/>
          </a:xfrm>
          <a:prstGeom prst="rect">
            <a:avLst/>
          </a:prstGeom>
          <a:noFill/>
          <a:ln cap="flat" cmpd="sng" w="76200">
            <a:solidFill>
              <a:srgbClr val="E69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pic>
        <p:nvPicPr>
          <p:cNvPr id="10724" name="Google Shape;10724;p203" title="t2 persp.png"/>
          <p:cNvPicPr preferRelativeResize="0"/>
          <p:nvPr/>
        </p:nvPicPr>
        <p:blipFill rotWithShape="1">
          <a:blip r:embed="rId5">
            <a:alphaModFix/>
          </a:blip>
          <a:srcRect b="3056" l="528" r="1605" t="2299"/>
          <a:stretch/>
        </p:blipFill>
        <p:spPr>
          <a:xfrm>
            <a:off x="3128392" y="2675375"/>
            <a:ext cx="6015606" cy="2468126"/>
          </a:xfrm>
          <a:prstGeom prst="rect">
            <a:avLst/>
          </a:prstGeom>
          <a:noFill/>
          <a:ln>
            <a:noFill/>
          </a:ln>
        </p:spPr>
      </p:pic>
      <p:sp>
        <p:nvSpPr>
          <p:cNvPr id="10725" name="Google Shape;10725;p203"/>
          <p:cNvSpPr/>
          <p:nvPr/>
        </p:nvSpPr>
        <p:spPr>
          <a:xfrm>
            <a:off x="3103200" y="2675388"/>
            <a:ext cx="6066000" cy="2468100"/>
          </a:xfrm>
          <a:prstGeom prst="rect">
            <a:avLst/>
          </a:prstGeom>
          <a:noFill/>
          <a:ln cap="flat" cmpd="sng" w="76200">
            <a:solidFill>
              <a:srgbClr val="009E7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726" name="Google Shape;10726;p203"/>
          <p:cNvSpPr txBox="1"/>
          <p:nvPr/>
        </p:nvSpPr>
        <p:spPr>
          <a:xfrm>
            <a:off x="6387900" y="1613075"/>
            <a:ext cx="1465500" cy="615600"/>
          </a:xfrm>
          <a:prstGeom prst="rect">
            <a:avLst/>
          </a:prstGeom>
          <a:noFill/>
          <a:ln cap="flat" cmpd="sng" w="38100">
            <a:solidFill>
              <a:srgbClr val="E69F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E69F00"/>
                </a:solidFill>
                <a:latin typeface="Manrope"/>
                <a:ea typeface="Manrope"/>
                <a:cs typeface="Manrope"/>
                <a:sym typeface="Manrope"/>
              </a:rPr>
              <a:t>Static </a:t>
            </a:r>
            <a:r>
              <a:rPr b="1" lang="en">
                <a:solidFill>
                  <a:schemeClr val="dk1"/>
                </a:solidFill>
                <a:latin typeface="Manrope"/>
                <a:ea typeface="Manrope"/>
                <a:cs typeface="Manrope"/>
                <a:sym typeface="Manrope"/>
              </a:rPr>
              <a:t>Explanations</a:t>
            </a:r>
            <a:endParaRPr b="1">
              <a:solidFill>
                <a:schemeClr val="dk1"/>
              </a:solidFill>
              <a:latin typeface="Manrope"/>
              <a:ea typeface="Manrope"/>
              <a:cs typeface="Manrope"/>
              <a:sym typeface="Manrope"/>
            </a:endParaRPr>
          </a:p>
        </p:txBody>
      </p:sp>
      <p:sp>
        <p:nvSpPr>
          <p:cNvPr id="10727" name="Google Shape;10727;p203"/>
          <p:cNvSpPr txBox="1"/>
          <p:nvPr/>
        </p:nvSpPr>
        <p:spPr>
          <a:xfrm>
            <a:off x="0" y="4376663"/>
            <a:ext cx="3005100" cy="615600"/>
          </a:xfrm>
          <a:prstGeom prst="rect">
            <a:avLst/>
          </a:prstGeom>
          <a:noFill/>
          <a:ln cap="flat" cmpd="sng" w="38100">
            <a:solidFill>
              <a:srgbClr val="009E73"/>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9E73"/>
                </a:solidFill>
                <a:latin typeface="Manrope"/>
                <a:ea typeface="Manrope"/>
                <a:cs typeface="Manrope"/>
                <a:sym typeface="Manrope"/>
              </a:rPr>
              <a:t>Perceptually Aligned </a:t>
            </a:r>
            <a:r>
              <a:rPr b="1" lang="en">
                <a:solidFill>
                  <a:schemeClr val="dk1"/>
                </a:solidFill>
                <a:latin typeface="Manrope"/>
                <a:ea typeface="Manrope"/>
                <a:cs typeface="Manrope"/>
                <a:sym typeface="Manrope"/>
              </a:rPr>
              <a:t>Explanations</a:t>
            </a:r>
            <a:endParaRPr b="1">
              <a:solidFill>
                <a:schemeClr val="dk1"/>
              </a:solidFill>
              <a:latin typeface="Manrope"/>
              <a:ea typeface="Manrope"/>
              <a:cs typeface="Manrope"/>
              <a:sym typeface="Manrop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1" name="Shape 10731"/>
        <p:cNvGrpSpPr/>
        <p:nvPr/>
      </p:nvGrpSpPr>
      <p:grpSpPr>
        <a:xfrm>
          <a:off x="0" y="0"/>
          <a:ext cx="0" cy="0"/>
          <a:chOff x="0" y="0"/>
          <a:chExt cx="0" cy="0"/>
        </a:xfrm>
      </p:grpSpPr>
      <p:sp>
        <p:nvSpPr>
          <p:cNvPr id="10732" name="Google Shape;10732;p204"/>
          <p:cNvSpPr txBox="1"/>
          <p:nvPr>
            <p:ph type="title"/>
          </p:nvPr>
        </p:nvSpPr>
        <p:spPr>
          <a:xfrm>
            <a:off x="1483350" y="119625"/>
            <a:ext cx="6297000" cy="121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Situational Awareness (SA) Shapes “Who You Rescue First”</a:t>
            </a:r>
            <a:endParaRPr/>
          </a:p>
        </p:txBody>
      </p:sp>
      <p:sp>
        <p:nvSpPr>
          <p:cNvPr id="10733" name="Google Shape;10733;p204"/>
          <p:cNvSpPr txBox="1"/>
          <p:nvPr>
            <p:ph idx="1" type="subTitle"/>
          </p:nvPr>
        </p:nvSpPr>
        <p:spPr>
          <a:xfrm>
            <a:off x="629750" y="1169800"/>
            <a:ext cx="7699500" cy="1609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Endsley’s 3-Level SA model diagram (</a:t>
            </a:r>
            <a:r>
              <a:rPr b="1" lang="en"/>
              <a:t>Perception</a:t>
            </a:r>
            <a:r>
              <a:rPr lang="en"/>
              <a:t> → </a:t>
            </a:r>
            <a:r>
              <a:rPr b="1" lang="en"/>
              <a:t>Comprehension </a:t>
            </a:r>
            <a:r>
              <a:rPr lang="en"/>
              <a:t>→ </a:t>
            </a:r>
            <a:r>
              <a:rPr b="1" lang="en"/>
              <a:t>Projection</a:t>
            </a:r>
            <a:r>
              <a:rPr lang="en"/>
              <a:t>)</a:t>
            </a:r>
            <a:endParaRPr/>
          </a:p>
          <a:p>
            <a:pPr indent="-317500" lvl="0" marL="457200" rtl="0" algn="l">
              <a:spcBef>
                <a:spcPts val="0"/>
              </a:spcBef>
              <a:spcAft>
                <a:spcPts val="0"/>
              </a:spcAft>
              <a:buSzPts val="1400"/>
              <a:buChar char="●"/>
            </a:pPr>
            <a:r>
              <a:rPr lang="en"/>
              <a:t>SA defines what you notice, what you understand, and what you anticipate</a:t>
            </a:r>
            <a:endParaRPr/>
          </a:p>
          <a:p>
            <a:pPr indent="-317500" lvl="0" marL="457200" rtl="0" algn="l">
              <a:spcBef>
                <a:spcPts val="0"/>
              </a:spcBef>
              <a:spcAft>
                <a:spcPts val="0"/>
              </a:spcAft>
              <a:buSzPts val="1400"/>
              <a:buChar char="●"/>
            </a:pPr>
            <a:r>
              <a:rPr lang="en"/>
              <a:t>XAI overlays can map onto each level</a:t>
            </a:r>
            <a:endParaRPr/>
          </a:p>
          <a:p>
            <a:pPr indent="-317500" lvl="1" marL="914400" rtl="0" algn="l">
              <a:spcBef>
                <a:spcPts val="0"/>
              </a:spcBef>
              <a:spcAft>
                <a:spcPts val="0"/>
              </a:spcAft>
              <a:buSzPts val="1400"/>
              <a:buChar char="○"/>
            </a:pPr>
            <a:r>
              <a:rPr lang="en"/>
              <a:t>Decision of </a:t>
            </a:r>
            <a:r>
              <a:rPr b="1" lang="en"/>
              <a:t>“who first?”</a:t>
            </a:r>
            <a:r>
              <a:rPr lang="en"/>
              <a:t> </a:t>
            </a:r>
            <a:r>
              <a:rPr lang="en"/>
              <a:t>depends on </a:t>
            </a:r>
            <a:r>
              <a:rPr lang="en"/>
              <a:t>how much SA is supported</a:t>
            </a:r>
            <a:endParaRPr/>
          </a:p>
        </p:txBody>
      </p:sp>
      <p:pic>
        <p:nvPicPr>
          <p:cNvPr id="10734" name="Google Shape;10734;p204"/>
          <p:cNvPicPr preferRelativeResize="0"/>
          <p:nvPr/>
        </p:nvPicPr>
        <p:blipFill>
          <a:blip r:embed="rId3">
            <a:alphaModFix/>
          </a:blip>
          <a:stretch>
            <a:fillRect/>
          </a:stretch>
        </p:blipFill>
        <p:spPr>
          <a:xfrm>
            <a:off x="7582625" y="0"/>
            <a:ext cx="1561377" cy="791001"/>
          </a:xfrm>
          <a:prstGeom prst="rect">
            <a:avLst/>
          </a:prstGeom>
          <a:noFill/>
          <a:ln>
            <a:noFill/>
          </a:ln>
        </p:spPr>
      </p:pic>
      <p:pic>
        <p:nvPicPr>
          <p:cNvPr id="10735" name="Google Shape;10735;p204"/>
          <p:cNvPicPr preferRelativeResize="0"/>
          <p:nvPr/>
        </p:nvPicPr>
        <p:blipFill rotWithShape="1">
          <a:blip r:embed="rId4">
            <a:alphaModFix/>
          </a:blip>
          <a:srcRect b="7601" l="1647" r="857" t="13788"/>
          <a:stretch/>
        </p:blipFill>
        <p:spPr>
          <a:xfrm>
            <a:off x="771425" y="2391325"/>
            <a:ext cx="5461601" cy="2414375"/>
          </a:xfrm>
          <a:prstGeom prst="rect">
            <a:avLst/>
          </a:prstGeom>
          <a:noFill/>
          <a:ln>
            <a:noFill/>
          </a:ln>
        </p:spPr>
      </p:pic>
      <p:sp>
        <p:nvSpPr>
          <p:cNvPr id="10736" name="Google Shape;10736;p204"/>
          <p:cNvSpPr txBox="1"/>
          <p:nvPr/>
        </p:nvSpPr>
        <p:spPr>
          <a:xfrm>
            <a:off x="1651300" y="4774200"/>
            <a:ext cx="3311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anrope"/>
                <a:ea typeface="Manrope"/>
                <a:cs typeface="Manrope"/>
                <a:sym typeface="Manrope"/>
              </a:rPr>
              <a:t>Endsley's model of Situational Awareness</a:t>
            </a:r>
            <a:endParaRPr sz="1200">
              <a:latin typeface="Manrope"/>
              <a:ea typeface="Manrope"/>
              <a:cs typeface="Manrope"/>
              <a:sym typeface="Manrope"/>
            </a:endParaRPr>
          </a:p>
        </p:txBody>
      </p:sp>
      <p:grpSp>
        <p:nvGrpSpPr>
          <p:cNvPr id="10737" name="Google Shape;10737;p204"/>
          <p:cNvGrpSpPr/>
          <p:nvPr/>
        </p:nvGrpSpPr>
        <p:grpSpPr>
          <a:xfrm>
            <a:off x="6829525" y="2053788"/>
            <a:ext cx="2121362" cy="2916098"/>
            <a:chOff x="6829525" y="2053788"/>
            <a:chExt cx="2121362" cy="2916098"/>
          </a:xfrm>
        </p:grpSpPr>
        <p:pic>
          <p:nvPicPr>
            <p:cNvPr id="10738" name="Google Shape;10738;p204" title="t2 persp.png"/>
            <p:cNvPicPr preferRelativeResize="0"/>
            <p:nvPr/>
          </p:nvPicPr>
          <p:blipFill rotWithShape="1">
            <a:blip r:embed="rId5">
              <a:alphaModFix/>
            </a:blip>
            <a:srcRect b="3056" l="528" r="1605" t="2299"/>
            <a:stretch/>
          </p:blipFill>
          <p:spPr>
            <a:xfrm>
              <a:off x="6838350" y="4106747"/>
              <a:ext cx="2103699" cy="863139"/>
            </a:xfrm>
            <a:prstGeom prst="rect">
              <a:avLst/>
            </a:prstGeom>
            <a:noFill/>
            <a:ln cap="flat" cmpd="sng" w="9525">
              <a:solidFill>
                <a:schemeClr val="dk1"/>
              </a:solidFill>
              <a:prstDash val="solid"/>
              <a:round/>
              <a:headEnd len="sm" w="sm" type="none"/>
              <a:tailEnd len="sm" w="sm" type="none"/>
            </a:ln>
          </p:spPr>
        </p:pic>
        <p:pic>
          <p:nvPicPr>
            <p:cNvPr id="10739" name="Google Shape;10739;p204"/>
            <p:cNvPicPr preferRelativeResize="0"/>
            <p:nvPr/>
          </p:nvPicPr>
          <p:blipFill rotWithShape="1">
            <a:blip r:embed="rId6">
              <a:alphaModFix/>
            </a:blip>
            <a:srcRect b="0" l="378" r="0" t="0"/>
            <a:stretch/>
          </p:blipFill>
          <p:spPr>
            <a:xfrm>
              <a:off x="6829525" y="3113638"/>
              <a:ext cx="2121344" cy="863125"/>
            </a:xfrm>
            <a:prstGeom prst="rect">
              <a:avLst/>
            </a:prstGeom>
            <a:noFill/>
            <a:ln cap="flat" cmpd="sng" w="9525">
              <a:solidFill>
                <a:schemeClr val="dk1"/>
              </a:solidFill>
              <a:prstDash val="solid"/>
              <a:round/>
              <a:headEnd len="sm" w="sm" type="none"/>
              <a:tailEnd len="sm" w="sm" type="none"/>
            </a:ln>
          </p:spPr>
        </p:pic>
        <p:pic>
          <p:nvPicPr>
            <p:cNvPr id="10740" name="Google Shape;10740;p204"/>
            <p:cNvPicPr preferRelativeResize="0"/>
            <p:nvPr/>
          </p:nvPicPr>
          <p:blipFill rotWithShape="1">
            <a:blip r:embed="rId7">
              <a:alphaModFix/>
            </a:blip>
            <a:srcRect b="0" l="2940" r="0" t="1438"/>
            <a:stretch/>
          </p:blipFill>
          <p:spPr>
            <a:xfrm>
              <a:off x="6861674" y="2053788"/>
              <a:ext cx="2089213" cy="929875"/>
            </a:xfrm>
            <a:prstGeom prst="rect">
              <a:avLst/>
            </a:prstGeom>
            <a:noFill/>
            <a:ln cap="flat" cmpd="sng" w="9525">
              <a:solidFill>
                <a:schemeClr val="dk1"/>
              </a:solidFill>
              <a:prstDash val="solid"/>
              <a:round/>
              <a:headEnd len="sm" w="sm" type="none"/>
              <a:tailEnd len="sm" w="sm" type="none"/>
            </a:ln>
          </p:spPr>
        </p:pic>
      </p:grpSp>
      <p:cxnSp>
        <p:nvCxnSpPr>
          <p:cNvPr id="10741" name="Google Shape;10741;p204"/>
          <p:cNvCxnSpPr/>
          <p:nvPr/>
        </p:nvCxnSpPr>
        <p:spPr>
          <a:xfrm flipH="1" rot="10800000">
            <a:off x="2471174" y="2550525"/>
            <a:ext cx="4204200" cy="1146300"/>
          </a:xfrm>
          <a:prstGeom prst="straightConnector1">
            <a:avLst/>
          </a:prstGeom>
          <a:noFill/>
          <a:ln cap="flat" cmpd="sng" w="38100">
            <a:solidFill>
              <a:srgbClr val="FF0000"/>
            </a:solidFill>
            <a:prstDash val="solid"/>
            <a:round/>
            <a:headEnd len="med" w="med" type="none"/>
            <a:tailEnd len="med" w="med" type="stealth"/>
          </a:ln>
        </p:spPr>
      </p:cxnSp>
      <p:cxnSp>
        <p:nvCxnSpPr>
          <p:cNvPr id="10742" name="Google Shape;10742;p204"/>
          <p:cNvCxnSpPr/>
          <p:nvPr/>
        </p:nvCxnSpPr>
        <p:spPr>
          <a:xfrm flipH="1" rot="10800000">
            <a:off x="3508578" y="3541362"/>
            <a:ext cx="3166800" cy="114300"/>
          </a:xfrm>
          <a:prstGeom prst="straightConnector1">
            <a:avLst/>
          </a:prstGeom>
          <a:noFill/>
          <a:ln cap="flat" cmpd="sng" w="38100">
            <a:solidFill>
              <a:srgbClr val="FF0000"/>
            </a:solidFill>
            <a:prstDash val="solid"/>
            <a:round/>
            <a:headEnd len="med" w="med" type="none"/>
            <a:tailEnd len="med" w="med" type="stealth"/>
          </a:ln>
        </p:spPr>
      </p:cxnSp>
      <p:cxnSp>
        <p:nvCxnSpPr>
          <p:cNvPr id="10743" name="Google Shape;10743;p204"/>
          <p:cNvCxnSpPr/>
          <p:nvPr/>
        </p:nvCxnSpPr>
        <p:spPr>
          <a:xfrm>
            <a:off x="4193464" y="4064363"/>
            <a:ext cx="2481900" cy="342300"/>
          </a:xfrm>
          <a:prstGeom prst="straightConnector1">
            <a:avLst/>
          </a:prstGeom>
          <a:noFill/>
          <a:ln cap="flat" cmpd="sng" w="38100">
            <a:solidFill>
              <a:srgbClr val="FF0000"/>
            </a:solidFill>
            <a:prstDash val="solid"/>
            <a:round/>
            <a:headEnd len="med" w="med" type="none"/>
            <a:tailEnd len="med" w="med" type="stealth"/>
          </a:ln>
        </p:spPr>
      </p:cxnSp>
      <p:sp>
        <p:nvSpPr>
          <p:cNvPr id="10744" name="Google Shape;10744;p204"/>
          <p:cNvSpPr/>
          <p:nvPr/>
        </p:nvSpPr>
        <p:spPr>
          <a:xfrm>
            <a:off x="6829525" y="4064375"/>
            <a:ext cx="2121300" cy="905400"/>
          </a:xfrm>
          <a:prstGeom prst="rect">
            <a:avLst/>
          </a:prstGeom>
          <a:noFill/>
          <a:ln cap="flat" cmpd="sng" w="76200">
            <a:solidFill>
              <a:srgbClr val="009E7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745" name="Google Shape;10745;p204"/>
          <p:cNvSpPr/>
          <p:nvPr/>
        </p:nvSpPr>
        <p:spPr>
          <a:xfrm>
            <a:off x="6829525" y="3090638"/>
            <a:ext cx="2121300" cy="873900"/>
          </a:xfrm>
          <a:prstGeom prst="rect">
            <a:avLst/>
          </a:prstGeom>
          <a:noFill/>
          <a:ln cap="flat" cmpd="sng" w="76200">
            <a:solidFill>
              <a:srgbClr val="E69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746" name="Google Shape;10746;p204"/>
          <p:cNvSpPr/>
          <p:nvPr/>
        </p:nvSpPr>
        <p:spPr>
          <a:xfrm>
            <a:off x="6829525" y="2053874"/>
            <a:ext cx="2121300" cy="905400"/>
          </a:xfrm>
          <a:prstGeom prst="rect">
            <a:avLst/>
          </a:prstGeom>
          <a:noFill/>
          <a:ln cap="flat" cmpd="sng" w="76200">
            <a:solidFill>
              <a:srgbClr val="0072B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0" name="Shape 10750"/>
        <p:cNvGrpSpPr/>
        <p:nvPr/>
      </p:nvGrpSpPr>
      <p:grpSpPr>
        <a:xfrm>
          <a:off x="0" y="0"/>
          <a:ext cx="0" cy="0"/>
          <a:chOff x="0" y="0"/>
          <a:chExt cx="0" cy="0"/>
        </a:xfrm>
      </p:grpSpPr>
      <p:sp>
        <p:nvSpPr>
          <p:cNvPr id="10751" name="Google Shape;10751;p205"/>
          <p:cNvSpPr txBox="1"/>
          <p:nvPr>
            <p:ph type="title"/>
          </p:nvPr>
        </p:nvSpPr>
        <p:spPr>
          <a:xfrm>
            <a:off x="1260150" y="119625"/>
            <a:ext cx="6623700" cy="79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OODA &amp; the Limits of Human Speed</a:t>
            </a:r>
            <a:endParaRPr/>
          </a:p>
        </p:txBody>
      </p:sp>
      <p:sp>
        <p:nvSpPr>
          <p:cNvPr id="10752" name="Google Shape;10752;p205"/>
          <p:cNvSpPr txBox="1"/>
          <p:nvPr>
            <p:ph idx="1" type="subTitle"/>
          </p:nvPr>
        </p:nvSpPr>
        <p:spPr>
          <a:xfrm>
            <a:off x="966150" y="852275"/>
            <a:ext cx="7835700" cy="3050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Humans process in </a:t>
            </a:r>
            <a:r>
              <a:rPr b="1" lang="en"/>
              <a:t>~200–300 ms</a:t>
            </a:r>
            <a:r>
              <a:rPr lang="en"/>
              <a:t>, capacity fixed by biology</a:t>
            </a:r>
            <a:endParaRPr/>
          </a:p>
          <a:p>
            <a:pPr indent="-317500" lvl="0" marL="457200" rtl="0" algn="l">
              <a:spcBef>
                <a:spcPts val="0"/>
              </a:spcBef>
              <a:spcAft>
                <a:spcPts val="0"/>
              </a:spcAft>
              <a:buSzPts val="1400"/>
              <a:buChar char="●"/>
            </a:pPr>
            <a:r>
              <a:rPr lang="en"/>
              <a:t>Computers cycle in </a:t>
            </a:r>
            <a:r>
              <a:rPr b="1" lang="en"/>
              <a:t>microseconds to nanoseconds</a:t>
            </a:r>
            <a:r>
              <a:rPr lang="en"/>
              <a:t>, evolving ever faster</a:t>
            </a:r>
            <a:endParaRPr/>
          </a:p>
          <a:p>
            <a:pPr indent="-317500" lvl="0" marL="457200" rtl="0" algn="l">
              <a:spcBef>
                <a:spcPts val="0"/>
              </a:spcBef>
              <a:spcAft>
                <a:spcPts val="0"/>
              </a:spcAft>
              <a:buSzPts val="1400"/>
              <a:buChar char="●"/>
            </a:pPr>
            <a:r>
              <a:rPr lang="en"/>
              <a:t>Human decisions still follow cyclical OODA patterns: </a:t>
            </a:r>
            <a:r>
              <a:rPr b="1" lang="en"/>
              <a:t>Observe → Orient → Decide → Act</a:t>
            </a:r>
            <a:endParaRPr b="1"/>
          </a:p>
        </p:txBody>
      </p:sp>
      <p:pic>
        <p:nvPicPr>
          <p:cNvPr id="10753" name="Google Shape;10753;p205"/>
          <p:cNvPicPr preferRelativeResize="0"/>
          <p:nvPr/>
        </p:nvPicPr>
        <p:blipFill rotWithShape="1">
          <a:blip r:embed="rId3">
            <a:alphaModFix/>
          </a:blip>
          <a:srcRect b="0" l="0" r="10233" t="0"/>
          <a:stretch/>
        </p:blipFill>
        <p:spPr>
          <a:xfrm>
            <a:off x="3231800" y="1752950"/>
            <a:ext cx="5912193" cy="3050100"/>
          </a:xfrm>
          <a:prstGeom prst="rect">
            <a:avLst/>
          </a:prstGeom>
          <a:noFill/>
          <a:ln>
            <a:noFill/>
          </a:ln>
        </p:spPr>
      </p:pic>
      <p:pic>
        <p:nvPicPr>
          <p:cNvPr id="10754" name="Google Shape;10754;p205"/>
          <p:cNvPicPr preferRelativeResize="0"/>
          <p:nvPr/>
        </p:nvPicPr>
        <p:blipFill>
          <a:blip r:embed="rId4">
            <a:alphaModFix/>
          </a:blip>
          <a:stretch>
            <a:fillRect/>
          </a:stretch>
        </p:blipFill>
        <p:spPr>
          <a:xfrm>
            <a:off x="624200" y="1696162"/>
            <a:ext cx="1642552" cy="1477330"/>
          </a:xfrm>
          <a:prstGeom prst="rect">
            <a:avLst/>
          </a:prstGeom>
          <a:noFill/>
          <a:ln cap="flat" cmpd="sng" w="9525">
            <a:solidFill>
              <a:schemeClr val="dk1"/>
            </a:solidFill>
            <a:prstDash val="solid"/>
            <a:round/>
            <a:headEnd len="sm" w="sm" type="none"/>
            <a:tailEnd len="sm" w="sm" type="none"/>
          </a:ln>
        </p:spPr>
      </p:pic>
      <p:sp>
        <p:nvSpPr>
          <p:cNvPr id="10755" name="Google Shape;10755;p205"/>
          <p:cNvSpPr txBox="1"/>
          <p:nvPr/>
        </p:nvSpPr>
        <p:spPr>
          <a:xfrm>
            <a:off x="512013" y="3108650"/>
            <a:ext cx="1866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1"/>
                </a:solidFill>
                <a:latin typeface="Manrope"/>
                <a:ea typeface="Manrope"/>
                <a:cs typeface="Manrope"/>
                <a:sym typeface="Manrope"/>
              </a:rPr>
              <a:t>200 - 300 milliseconds</a:t>
            </a:r>
            <a:endParaRPr b="1" sz="1000">
              <a:solidFill>
                <a:schemeClr val="dk1"/>
              </a:solidFill>
              <a:latin typeface="Manrope"/>
              <a:ea typeface="Manrope"/>
              <a:cs typeface="Manrope"/>
              <a:sym typeface="Manrope"/>
            </a:endParaRPr>
          </a:p>
        </p:txBody>
      </p:sp>
      <p:sp>
        <p:nvSpPr>
          <p:cNvPr id="10756" name="Google Shape;10756;p205"/>
          <p:cNvSpPr txBox="1"/>
          <p:nvPr/>
        </p:nvSpPr>
        <p:spPr>
          <a:xfrm>
            <a:off x="512013" y="4803050"/>
            <a:ext cx="1866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1"/>
                </a:solidFill>
                <a:latin typeface="Manrope"/>
                <a:ea typeface="Manrope"/>
                <a:cs typeface="Manrope"/>
                <a:sym typeface="Manrope"/>
              </a:rPr>
              <a:t>~1–5 ms</a:t>
            </a:r>
            <a:endParaRPr b="1" sz="1000">
              <a:solidFill>
                <a:schemeClr val="dk1"/>
              </a:solidFill>
              <a:latin typeface="Manrope"/>
              <a:ea typeface="Manrope"/>
              <a:cs typeface="Manrope"/>
              <a:sym typeface="Manrope"/>
            </a:endParaRPr>
          </a:p>
        </p:txBody>
      </p:sp>
      <p:pic>
        <p:nvPicPr>
          <p:cNvPr id="10757" name="Google Shape;10757;p205"/>
          <p:cNvPicPr preferRelativeResize="0"/>
          <p:nvPr/>
        </p:nvPicPr>
        <p:blipFill>
          <a:blip r:embed="rId5">
            <a:alphaModFix/>
          </a:blip>
          <a:stretch>
            <a:fillRect/>
          </a:stretch>
        </p:blipFill>
        <p:spPr>
          <a:xfrm>
            <a:off x="7582625" y="0"/>
            <a:ext cx="1561377" cy="791001"/>
          </a:xfrm>
          <a:prstGeom prst="rect">
            <a:avLst/>
          </a:prstGeom>
          <a:noFill/>
          <a:ln>
            <a:noFill/>
          </a:ln>
        </p:spPr>
      </p:pic>
      <p:grpSp>
        <p:nvGrpSpPr>
          <p:cNvPr id="10758" name="Google Shape;10758;p205"/>
          <p:cNvGrpSpPr/>
          <p:nvPr/>
        </p:nvGrpSpPr>
        <p:grpSpPr>
          <a:xfrm>
            <a:off x="236325" y="3399375"/>
            <a:ext cx="2418312" cy="1477350"/>
            <a:chOff x="847775" y="3389300"/>
            <a:chExt cx="2418312" cy="1477350"/>
          </a:xfrm>
        </p:grpSpPr>
        <p:pic>
          <p:nvPicPr>
            <p:cNvPr id="10759" name="Google Shape;10759;p205"/>
            <p:cNvPicPr preferRelativeResize="0"/>
            <p:nvPr/>
          </p:nvPicPr>
          <p:blipFill>
            <a:blip r:embed="rId6">
              <a:alphaModFix/>
            </a:blip>
            <a:stretch>
              <a:fillRect/>
            </a:stretch>
          </p:blipFill>
          <p:spPr>
            <a:xfrm>
              <a:off x="847775" y="3389300"/>
              <a:ext cx="2418288" cy="1477350"/>
            </a:xfrm>
            <a:prstGeom prst="rect">
              <a:avLst/>
            </a:prstGeom>
            <a:noFill/>
            <a:ln cap="flat" cmpd="sng" w="9525">
              <a:solidFill>
                <a:schemeClr val="dk1"/>
              </a:solidFill>
              <a:prstDash val="solid"/>
              <a:round/>
              <a:headEnd len="sm" w="sm" type="none"/>
              <a:tailEnd len="sm" w="sm" type="none"/>
            </a:ln>
          </p:spPr>
        </p:pic>
        <p:pic>
          <p:nvPicPr>
            <p:cNvPr id="10760" name="Google Shape;10760;p205"/>
            <p:cNvPicPr preferRelativeResize="0"/>
            <p:nvPr/>
          </p:nvPicPr>
          <p:blipFill rotWithShape="1">
            <a:blip r:embed="rId7">
              <a:alphaModFix/>
            </a:blip>
            <a:srcRect b="12187" l="3770" r="10148" t="11685"/>
            <a:stretch/>
          </p:blipFill>
          <p:spPr>
            <a:xfrm>
              <a:off x="2418313" y="3389301"/>
              <a:ext cx="847775" cy="499740"/>
            </a:xfrm>
            <a:prstGeom prst="rect">
              <a:avLst/>
            </a:prstGeom>
            <a:noFill/>
            <a:ln cap="flat" cmpd="sng" w="9525">
              <a:solidFill>
                <a:schemeClr val="dk1"/>
              </a:solidFill>
              <a:prstDash val="solid"/>
              <a:round/>
              <a:headEnd len="sm" w="sm" type="none"/>
              <a:tailEnd len="sm" w="sm" type="none"/>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4" name="Shape 10764"/>
        <p:cNvGrpSpPr/>
        <p:nvPr/>
      </p:nvGrpSpPr>
      <p:grpSpPr>
        <a:xfrm>
          <a:off x="0" y="0"/>
          <a:ext cx="0" cy="0"/>
          <a:chOff x="0" y="0"/>
          <a:chExt cx="0" cy="0"/>
        </a:xfrm>
      </p:grpSpPr>
      <p:sp>
        <p:nvSpPr>
          <p:cNvPr id="10765" name="Google Shape;10765;p206"/>
          <p:cNvSpPr txBox="1"/>
          <p:nvPr>
            <p:ph type="title"/>
          </p:nvPr>
        </p:nvSpPr>
        <p:spPr>
          <a:xfrm>
            <a:off x="1483350" y="119625"/>
            <a:ext cx="6942000" cy="79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OODA Loop Bottleneck</a:t>
            </a:r>
            <a:endParaRPr/>
          </a:p>
        </p:txBody>
      </p:sp>
      <p:pic>
        <p:nvPicPr>
          <p:cNvPr id="10766" name="Google Shape;10766;p206"/>
          <p:cNvPicPr preferRelativeResize="0"/>
          <p:nvPr/>
        </p:nvPicPr>
        <p:blipFill>
          <a:blip r:embed="rId3">
            <a:alphaModFix/>
          </a:blip>
          <a:stretch>
            <a:fillRect/>
          </a:stretch>
        </p:blipFill>
        <p:spPr>
          <a:xfrm>
            <a:off x="1023350" y="2168900"/>
            <a:ext cx="7097298" cy="2900600"/>
          </a:xfrm>
          <a:prstGeom prst="rect">
            <a:avLst/>
          </a:prstGeom>
          <a:noFill/>
          <a:ln>
            <a:noFill/>
          </a:ln>
        </p:spPr>
      </p:pic>
      <p:sp>
        <p:nvSpPr>
          <p:cNvPr id="10767" name="Google Shape;10767;p206"/>
          <p:cNvSpPr txBox="1"/>
          <p:nvPr>
            <p:ph idx="1" type="subTitle"/>
          </p:nvPr>
        </p:nvSpPr>
        <p:spPr>
          <a:xfrm>
            <a:off x="850150" y="882050"/>
            <a:ext cx="8045100" cy="1195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F</a:t>
            </a:r>
            <a:r>
              <a:rPr b="1" lang="en"/>
              <a:t>our recurring stages:</a:t>
            </a:r>
            <a:r>
              <a:rPr lang="en"/>
              <a:t> Observe → Orient → Decide → Act</a:t>
            </a:r>
            <a:endParaRPr/>
          </a:p>
          <a:p>
            <a:pPr indent="-317500" lvl="0" marL="457200" rtl="0" algn="l">
              <a:spcBef>
                <a:spcPts val="0"/>
              </a:spcBef>
              <a:spcAft>
                <a:spcPts val="0"/>
              </a:spcAft>
              <a:buSzPts val="1400"/>
              <a:buChar char="●"/>
            </a:pPr>
            <a:r>
              <a:rPr b="1" lang="en"/>
              <a:t>Observe + Orient: </a:t>
            </a:r>
            <a:r>
              <a:rPr lang="en"/>
              <a:t>foundation of perception and sensemaking</a:t>
            </a:r>
            <a:endParaRPr/>
          </a:p>
          <a:p>
            <a:pPr indent="-317500" lvl="0" marL="457200" rtl="0" algn="l">
              <a:spcBef>
                <a:spcPts val="0"/>
              </a:spcBef>
              <a:spcAft>
                <a:spcPts val="0"/>
              </a:spcAft>
              <a:buSzPts val="1400"/>
              <a:buChar char="●"/>
            </a:pPr>
            <a:r>
              <a:rPr b="1" lang="en"/>
              <a:t>Bottleneck: </a:t>
            </a:r>
            <a:r>
              <a:rPr lang="en"/>
              <a:t>human attention, overload, and fatigue slow these stages</a:t>
            </a:r>
            <a:endParaRPr/>
          </a:p>
          <a:p>
            <a:pPr indent="-317500" lvl="0" marL="457200" rtl="0" algn="l">
              <a:spcBef>
                <a:spcPts val="0"/>
              </a:spcBef>
              <a:spcAft>
                <a:spcPts val="0"/>
              </a:spcAft>
              <a:buSzPts val="1400"/>
              <a:buChar char="●"/>
            </a:pPr>
            <a:r>
              <a:rPr b="1" lang="en"/>
              <a:t>Advantage: </a:t>
            </a:r>
            <a:r>
              <a:rPr lang="en"/>
              <a:t>faster, more accurate loops win in high-stakes domains</a:t>
            </a:r>
            <a:endParaRPr/>
          </a:p>
        </p:txBody>
      </p:sp>
      <p:pic>
        <p:nvPicPr>
          <p:cNvPr id="10768" name="Google Shape;10768;p206"/>
          <p:cNvPicPr preferRelativeResize="0"/>
          <p:nvPr/>
        </p:nvPicPr>
        <p:blipFill>
          <a:blip r:embed="rId4">
            <a:alphaModFix/>
          </a:blip>
          <a:stretch>
            <a:fillRect/>
          </a:stretch>
        </p:blipFill>
        <p:spPr>
          <a:xfrm>
            <a:off x="7582625" y="0"/>
            <a:ext cx="1561377" cy="791001"/>
          </a:xfrm>
          <a:prstGeom prst="rect">
            <a:avLst/>
          </a:prstGeom>
          <a:noFill/>
          <a:ln>
            <a:noFill/>
          </a:ln>
        </p:spPr>
      </p:pic>
      <p:sp>
        <p:nvSpPr>
          <p:cNvPr id="10769" name="Google Shape;10769;p206"/>
          <p:cNvSpPr/>
          <p:nvPr/>
        </p:nvSpPr>
        <p:spPr>
          <a:xfrm>
            <a:off x="2574100" y="2168900"/>
            <a:ext cx="1007700" cy="366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770" name="Google Shape;10770;p206"/>
          <p:cNvSpPr/>
          <p:nvPr/>
        </p:nvSpPr>
        <p:spPr>
          <a:xfrm>
            <a:off x="4108025" y="2168900"/>
            <a:ext cx="1007700" cy="366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771" name="Google Shape;10771;p206"/>
          <p:cNvSpPr/>
          <p:nvPr/>
        </p:nvSpPr>
        <p:spPr>
          <a:xfrm>
            <a:off x="5641950" y="2168900"/>
            <a:ext cx="1007700" cy="366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772" name="Google Shape;10772;p206"/>
          <p:cNvSpPr/>
          <p:nvPr/>
        </p:nvSpPr>
        <p:spPr>
          <a:xfrm>
            <a:off x="6864925" y="2168900"/>
            <a:ext cx="1007700" cy="366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6" name="Shape 10776"/>
        <p:cNvGrpSpPr/>
        <p:nvPr/>
      </p:nvGrpSpPr>
      <p:grpSpPr>
        <a:xfrm>
          <a:off x="0" y="0"/>
          <a:ext cx="0" cy="0"/>
          <a:chOff x="0" y="0"/>
          <a:chExt cx="0" cy="0"/>
        </a:xfrm>
      </p:grpSpPr>
      <p:sp>
        <p:nvSpPr>
          <p:cNvPr id="10777" name="Google Shape;10777;p207"/>
          <p:cNvSpPr txBox="1"/>
          <p:nvPr>
            <p:ph type="title"/>
          </p:nvPr>
        </p:nvSpPr>
        <p:spPr>
          <a:xfrm>
            <a:off x="1197150" y="119625"/>
            <a:ext cx="7228200" cy="121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Augmenting OODA </a:t>
            </a:r>
            <a:endParaRPr/>
          </a:p>
          <a:p>
            <a:pPr indent="0" lvl="0" marL="0" rtl="0" algn="l">
              <a:spcBef>
                <a:spcPts val="0"/>
              </a:spcBef>
              <a:spcAft>
                <a:spcPts val="0"/>
              </a:spcAft>
              <a:buNone/>
            </a:pPr>
            <a:r>
              <a:rPr lang="en"/>
              <a:t>with AR, XAI, and Autonomous Agents</a:t>
            </a:r>
            <a:endParaRPr/>
          </a:p>
        </p:txBody>
      </p:sp>
      <p:sp>
        <p:nvSpPr>
          <p:cNvPr id="10778" name="Google Shape;10778;p207"/>
          <p:cNvSpPr txBox="1"/>
          <p:nvPr>
            <p:ph idx="1" type="subTitle"/>
          </p:nvPr>
        </p:nvSpPr>
        <p:spPr>
          <a:xfrm>
            <a:off x="734100" y="1169800"/>
            <a:ext cx="7675800" cy="30501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AR and autonomous agents already accelerate the </a:t>
            </a:r>
            <a:r>
              <a:rPr b="1" lang="en"/>
              <a:t>Observe </a:t>
            </a:r>
            <a:r>
              <a:rPr lang="en"/>
              <a:t>stage</a:t>
            </a:r>
            <a:endParaRPr/>
          </a:p>
          <a:p>
            <a:pPr indent="-317500" lvl="1" marL="914400" rtl="0" algn="l">
              <a:lnSpc>
                <a:spcPct val="115000"/>
              </a:lnSpc>
              <a:spcBef>
                <a:spcPts val="0"/>
              </a:spcBef>
              <a:spcAft>
                <a:spcPts val="0"/>
              </a:spcAft>
              <a:buSzPts val="1400"/>
              <a:buChar char="○"/>
            </a:pPr>
            <a:r>
              <a:rPr lang="en"/>
              <a:t>Via sensors, object detection, real-time overlays</a:t>
            </a:r>
            <a:endParaRPr/>
          </a:p>
          <a:p>
            <a:pPr indent="-317500" lvl="0" marL="457200" rtl="0" algn="l">
              <a:lnSpc>
                <a:spcPct val="115000"/>
              </a:lnSpc>
              <a:spcBef>
                <a:spcPts val="0"/>
              </a:spcBef>
              <a:spcAft>
                <a:spcPts val="0"/>
              </a:spcAft>
              <a:buSzPts val="1400"/>
              <a:buChar char="●"/>
            </a:pPr>
            <a:r>
              <a:rPr lang="en"/>
              <a:t>Human </a:t>
            </a:r>
            <a:r>
              <a:rPr lang="en"/>
              <a:t>bottleneck in </a:t>
            </a:r>
            <a:r>
              <a:rPr b="1" lang="en"/>
              <a:t>Orient </a:t>
            </a:r>
            <a:r>
              <a:rPr lang="en"/>
              <a:t>-&gt; sensemaking and </a:t>
            </a:r>
            <a:r>
              <a:rPr lang="en"/>
              <a:t>aligning </a:t>
            </a:r>
            <a:r>
              <a:rPr lang="en"/>
              <a:t>perception under pressure</a:t>
            </a:r>
            <a:endParaRPr/>
          </a:p>
          <a:p>
            <a:pPr indent="-317500" lvl="0" marL="457200" rtl="0" algn="l">
              <a:lnSpc>
                <a:spcPct val="115000"/>
              </a:lnSpc>
              <a:spcBef>
                <a:spcPts val="0"/>
              </a:spcBef>
              <a:spcAft>
                <a:spcPts val="0"/>
              </a:spcAft>
              <a:buSzPts val="1400"/>
              <a:buChar char="●"/>
            </a:pPr>
            <a:r>
              <a:rPr lang="en"/>
              <a:t>Most XAI focuses on outputs, not on human orientation (trust, workload, attention)</a:t>
            </a:r>
            <a:endParaRPr/>
          </a:p>
          <a:p>
            <a:pPr indent="-317500" lvl="1" marL="914400" rtl="0" algn="l">
              <a:lnSpc>
                <a:spcPct val="115000"/>
              </a:lnSpc>
              <a:spcBef>
                <a:spcPts val="0"/>
              </a:spcBef>
              <a:spcAft>
                <a:spcPts val="0"/>
              </a:spcAft>
              <a:buSzPts val="1400"/>
              <a:buChar char="○"/>
            </a:pPr>
            <a:r>
              <a:rPr lang="en"/>
              <a:t>Explanations must align </a:t>
            </a:r>
            <a:r>
              <a:rPr b="1" lang="en"/>
              <a:t>human perception</a:t>
            </a:r>
            <a:r>
              <a:rPr lang="en"/>
              <a:t> and build </a:t>
            </a:r>
            <a:r>
              <a:rPr b="1" lang="en"/>
              <a:t>trust </a:t>
            </a:r>
            <a:r>
              <a:rPr lang="en"/>
              <a:t>in human-AI teams </a:t>
            </a:r>
            <a:endParaRPr/>
          </a:p>
          <a:p>
            <a:pPr indent="0" lvl="0" marL="0" rtl="0" algn="l">
              <a:lnSpc>
                <a:spcPct val="115000"/>
              </a:lnSpc>
              <a:spcBef>
                <a:spcPts val="0"/>
              </a:spcBef>
              <a:spcAft>
                <a:spcPts val="0"/>
              </a:spcAft>
              <a:buNone/>
            </a:pPr>
            <a:r>
              <a:t/>
            </a:r>
            <a:endParaRPr/>
          </a:p>
        </p:txBody>
      </p:sp>
      <p:pic>
        <p:nvPicPr>
          <p:cNvPr id="10779" name="Google Shape;10779;p207"/>
          <p:cNvPicPr preferRelativeResize="0"/>
          <p:nvPr/>
        </p:nvPicPr>
        <p:blipFill>
          <a:blip r:embed="rId3">
            <a:alphaModFix/>
          </a:blip>
          <a:stretch>
            <a:fillRect/>
          </a:stretch>
        </p:blipFill>
        <p:spPr>
          <a:xfrm>
            <a:off x="7582625" y="0"/>
            <a:ext cx="1561377" cy="791001"/>
          </a:xfrm>
          <a:prstGeom prst="rect">
            <a:avLst/>
          </a:prstGeom>
          <a:noFill/>
          <a:ln>
            <a:noFill/>
          </a:ln>
        </p:spPr>
      </p:pic>
      <p:sp>
        <p:nvSpPr>
          <p:cNvPr id="10780" name="Google Shape;10780;p207"/>
          <p:cNvSpPr txBox="1"/>
          <p:nvPr/>
        </p:nvSpPr>
        <p:spPr>
          <a:xfrm>
            <a:off x="5420700" y="2602750"/>
            <a:ext cx="372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Manrope"/>
              <a:ea typeface="Manrope"/>
              <a:cs typeface="Manrope"/>
              <a:sym typeface="Manrope"/>
            </a:endParaRPr>
          </a:p>
        </p:txBody>
      </p:sp>
      <p:grpSp>
        <p:nvGrpSpPr>
          <p:cNvPr id="10781" name="Google Shape;10781;p207"/>
          <p:cNvGrpSpPr/>
          <p:nvPr/>
        </p:nvGrpSpPr>
        <p:grpSpPr>
          <a:xfrm>
            <a:off x="118075" y="2398550"/>
            <a:ext cx="8291837" cy="2654177"/>
            <a:chOff x="118075" y="2398550"/>
            <a:chExt cx="8291837" cy="2654177"/>
          </a:xfrm>
        </p:grpSpPr>
        <p:pic>
          <p:nvPicPr>
            <p:cNvPr id="10782" name="Google Shape;10782;p207"/>
            <p:cNvPicPr preferRelativeResize="0"/>
            <p:nvPr/>
          </p:nvPicPr>
          <p:blipFill>
            <a:blip r:embed="rId4">
              <a:alphaModFix/>
            </a:blip>
            <a:stretch>
              <a:fillRect/>
            </a:stretch>
          </p:blipFill>
          <p:spPr>
            <a:xfrm>
              <a:off x="1652424" y="4086075"/>
              <a:ext cx="1717100" cy="966652"/>
            </a:xfrm>
            <a:prstGeom prst="rect">
              <a:avLst/>
            </a:prstGeom>
            <a:noFill/>
            <a:ln cap="flat" cmpd="sng" w="9525">
              <a:solidFill>
                <a:schemeClr val="dk1"/>
              </a:solidFill>
              <a:prstDash val="solid"/>
              <a:round/>
              <a:headEnd len="sm" w="sm" type="none"/>
              <a:tailEnd len="sm" w="sm" type="none"/>
            </a:ln>
          </p:spPr>
        </p:pic>
        <p:pic>
          <p:nvPicPr>
            <p:cNvPr id="10783" name="Google Shape;10783;p207"/>
            <p:cNvPicPr preferRelativeResize="0"/>
            <p:nvPr/>
          </p:nvPicPr>
          <p:blipFill>
            <a:blip r:embed="rId5">
              <a:alphaModFix/>
            </a:blip>
            <a:stretch>
              <a:fillRect/>
            </a:stretch>
          </p:blipFill>
          <p:spPr>
            <a:xfrm>
              <a:off x="1652425" y="2398550"/>
              <a:ext cx="1888550" cy="1888550"/>
            </a:xfrm>
            <a:prstGeom prst="rect">
              <a:avLst/>
            </a:prstGeom>
            <a:noFill/>
            <a:ln>
              <a:noFill/>
            </a:ln>
          </p:spPr>
        </p:pic>
        <p:pic>
          <p:nvPicPr>
            <p:cNvPr id="10784" name="Google Shape;10784;p207"/>
            <p:cNvPicPr preferRelativeResize="0"/>
            <p:nvPr/>
          </p:nvPicPr>
          <p:blipFill>
            <a:blip r:embed="rId6">
              <a:alphaModFix/>
            </a:blip>
            <a:stretch>
              <a:fillRect/>
            </a:stretch>
          </p:blipFill>
          <p:spPr>
            <a:xfrm>
              <a:off x="118075" y="2870413"/>
              <a:ext cx="1717100" cy="1717100"/>
            </a:xfrm>
            <a:prstGeom prst="rect">
              <a:avLst/>
            </a:prstGeom>
            <a:noFill/>
            <a:ln>
              <a:noFill/>
            </a:ln>
          </p:spPr>
        </p:pic>
        <p:grpSp>
          <p:nvGrpSpPr>
            <p:cNvPr id="10785" name="Google Shape;10785;p207"/>
            <p:cNvGrpSpPr/>
            <p:nvPr/>
          </p:nvGrpSpPr>
          <p:grpSpPr>
            <a:xfrm>
              <a:off x="3668600" y="2708950"/>
              <a:ext cx="4741312" cy="2343775"/>
              <a:chOff x="3321950" y="2508775"/>
              <a:chExt cx="4741312" cy="2343775"/>
            </a:xfrm>
          </p:grpSpPr>
          <p:grpSp>
            <p:nvGrpSpPr>
              <p:cNvPr id="10786" name="Google Shape;10786;p207"/>
              <p:cNvGrpSpPr/>
              <p:nvPr/>
            </p:nvGrpSpPr>
            <p:grpSpPr>
              <a:xfrm>
                <a:off x="3321950" y="2870434"/>
                <a:ext cx="4741312" cy="1982116"/>
                <a:chOff x="3684050" y="2859209"/>
                <a:chExt cx="4741312" cy="1982116"/>
              </a:xfrm>
            </p:grpSpPr>
            <p:pic>
              <p:nvPicPr>
                <p:cNvPr id="10787" name="Google Shape;10787;p207"/>
                <p:cNvPicPr preferRelativeResize="0"/>
                <p:nvPr/>
              </p:nvPicPr>
              <p:blipFill>
                <a:blip r:embed="rId7">
                  <a:alphaModFix/>
                </a:blip>
                <a:stretch>
                  <a:fillRect/>
                </a:stretch>
              </p:blipFill>
              <p:spPr>
                <a:xfrm>
                  <a:off x="3713088" y="2859209"/>
                  <a:ext cx="4712274" cy="1925849"/>
                </a:xfrm>
                <a:prstGeom prst="rect">
                  <a:avLst/>
                </a:prstGeom>
                <a:noFill/>
                <a:ln>
                  <a:noFill/>
                </a:ln>
              </p:spPr>
            </p:pic>
            <p:sp>
              <p:nvSpPr>
                <p:cNvPr id="10788" name="Google Shape;10788;p207"/>
                <p:cNvSpPr/>
                <p:nvPr/>
              </p:nvSpPr>
              <p:spPr>
                <a:xfrm>
                  <a:off x="3684050" y="2881125"/>
                  <a:ext cx="1865700" cy="1960200"/>
                </a:xfrm>
                <a:prstGeom prst="rect">
                  <a:avLst/>
                </a:prstGeom>
                <a:solidFill>
                  <a:srgbClr val="56FF28">
                    <a:alpha val="3500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
              <p:nvSpPr>
                <p:cNvPr id="10789" name="Google Shape;10789;p207"/>
                <p:cNvSpPr/>
                <p:nvPr/>
              </p:nvSpPr>
              <p:spPr>
                <a:xfrm>
                  <a:off x="5549750" y="2881125"/>
                  <a:ext cx="1062600" cy="1960200"/>
                </a:xfrm>
                <a:prstGeom prst="rect">
                  <a:avLst/>
                </a:prstGeom>
                <a:solidFill>
                  <a:srgbClr val="FAFF28">
                    <a:alpha val="3500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pic>
            <p:nvPicPr>
              <p:cNvPr id="10790" name="Google Shape;10790;p207"/>
              <p:cNvPicPr preferRelativeResize="0"/>
              <p:nvPr/>
            </p:nvPicPr>
            <p:blipFill>
              <a:blip r:embed="rId8">
                <a:alphaModFix/>
              </a:blip>
              <a:stretch>
                <a:fillRect/>
              </a:stretch>
            </p:blipFill>
            <p:spPr>
              <a:xfrm>
                <a:off x="3936507" y="2571750"/>
                <a:ext cx="610224" cy="598801"/>
              </a:xfrm>
              <a:prstGeom prst="rect">
                <a:avLst/>
              </a:prstGeom>
              <a:noFill/>
              <a:ln>
                <a:noFill/>
              </a:ln>
            </p:spPr>
          </p:pic>
          <p:pic>
            <p:nvPicPr>
              <p:cNvPr id="10791" name="Google Shape;10791;p207"/>
              <p:cNvPicPr preferRelativeResize="0"/>
              <p:nvPr/>
            </p:nvPicPr>
            <p:blipFill>
              <a:blip r:embed="rId9">
                <a:alphaModFix/>
              </a:blip>
              <a:stretch>
                <a:fillRect/>
              </a:stretch>
            </p:blipFill>
            <p:spPr>
              <a:xfrm>
                <a:off x="5127975" y="2508775"/>
                <a:ext cx="454200" cy="454200"/>
              </a:xfrm>
              <a:prstGeom prst="rect">
                <a:avLst/>
              </a:prstGeom>
              <a:noFill/>
              <a:ln>
                <a:noFill/>
              </a:ln>
            </p:spPr>
          </p:pic>
        </p:grpSp>
      </p:grpSp>
      <p:pic>
        <p:nvPicPr>
          <p:cNvPr id="10792" name="Google Shape;10792;p207"/>
          <p:cNvPicPr preferRelativeResize="0"/>
          <p:nvPr/>
        </p:nvPicPr>
        <p:blipFill>
          <a:blip r:embed="rId10">
            <a:alphaModFix/>
          </a:blip>
          <a:stretch>
            <a:fillRect/>
          </a:stretch>
        </p:blipFill>
        <p:spPr>
          <a:xfrm>
            <a:off x="423250" y="4332099"/>
            <a:ext cx="1100145" cy="4001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cientific Research Thesis Defense by Slidesgo">
  <a:themeElements>
    <a:clrScheme name="Simple Light">
      <a:dk1>
        <a:srgbClr val="17235B"/>
      </a:dk1>
      <a:lt1>
        <a:srgbClr val="DCE5F5"/>
      </a:lt1>
      <a:dk2>
        <a:srgbClr val="FFFFFF"/>
      </a:dk2>
      <a:lt2>
        <a:srgbClr val="7F87AC"/>
      </a:lt2>
      <a:accent1>
        <a:srgbClr val="FCFCFC"/>
      </a:accent1>
      <a:accent2>
        <a:srgbClr val="FFFFFF"/>
      </a:accent2>
      <a:accent3>
        <a:srgbClr val="FCFCFC"/>
      </a:accent3>
      <a:accent4>
        <a:srgbClr val="FFFFFF"/>
      </a:accent4>
      <a:accent5>
        <a:srgbClr val="FFFFFF"/>
      </a:accent5>
      <a:accent6>
        <a:srgbClr val="FFFFFF"/>
      </a:accent6>
      <a:hlink>
        <a:srgbClr val="1723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tific Research Thesis Defense by Slidesgo">
  <a:themeElements>
    <a:clrScheme name="Simple Light">
      <a:dk1>
        <a:srgbClr val="17235B"/>
      </a:dk1>
      <a:lt1>
        <a:srgbClr val="DCE5F5"/>
      </a:lt1>
      <a:dk2>
        <a:srgbClr val="FFFFFF"/>
      </a:dk2>
      <a:lt2>
        <a:srgbClr val="7F87AC"/>
      </a:lt2>
      <a:accent1>
        <a:srgbClr val="FCFCFC"/>
      </a:accent1>
      <a:accent2>
        <a:srgbClr val="FFFFFF"/>
      </a:accent2>
      <a:accent3>
        <a:srgbClr val="FCFCFC"/>
      </a:accent3>
      <a:accent4>
        <a:srgbClr val="FFFFFF"/>
      </a:accent4>
      <a:accent5>
        <a:srgbClr val="FFFFFF"/>
      </a:accent5>
      <a:accent6>
        <a:srgbClr val="FFFFFF"/>
      </a:accent6>
      <a:hlink>
        <a:srgbClr val="1723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cientific Research Thesis Defense by Slidesgo">
  <a:themeElements>
    <a:clrScheme name="Simple Light">
      <a:dk1>
        <a:srgbClr val="17235B"/>
      </a:dk1>
      <a:lt1>
        <a:srgbClr val="DCE5F5"/>
      </a:lt1>
      <a:dk2>
        <a:srgbClr val="FFFFFF"/>
      </a:dk2>
      <a:lt2>
        <a:srgbClr val="7F87AC"/>
      </a:lt2>
      <a:accent1>
        <a:srgbClr val="FCFCFC"/>
      </a:accent1>
      <a:accent2>
        <a:srgbClr val="FFFFFF"/>
      </a:accent2>
      <a:accent3>
        <a:srgbClr val="FCFCFC"/>
      </a:accent3>
      <a:accent4>
        <a:srgbClr val="FFFFFF"/>
      </a:accent4>
      <a:accent5>
        <a:srgbClr val="FFFFFF"/>
      </a:accent5>
      <a:accent6>
        <a:srgbClr val="FFFFFF"/>
      </a:accent6>
      <a:hlink>
        <a:srgbClr val="1723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cientific Research Thesis Defense by Slidesgo">
  <a:themeElements>
    <a:clrScheme name="Simple Light">
      <a:dk1>
        <a:srgbClr val="17235B"/>
      </a:dk1>
      <a:lt1>
        <a:srgbClr val="DCE5F5"/>
      </a:lt1>
      <a:dk2>
        <a:srgbClr val="FFFFFF"/>
      </a:dk2>
      <a:lt2>
        <a:srgbClr val="7F87AC"/>
      </a:lt2>
      <a:accent1>
        <a:srgbClr val="FCFCFC"/>
      </a:accent1>
      <a:accent2>
        <a:srgbClr val="FFFFFF"/>
      </a:accent2>
      <a:accent3>
        <a:srgbClr val="FCFCFC"/>
      </a:accent3>
      <a:accent4>
        <a:srgbClr val="FFFFFF"/>
      </a:accent4>
      <a:accent5>
        <a:srgbClr val="FFFFFF"/>
      </a:accent5>
      <a:accent6>
        <a:srgbClr val="FFFFFF"/>
      </a:accent6>
      <a:hlink>
        <a:srgbClr val="1723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cientific Research Thesis Defense by Slidesgo">
  <a:themeElements>
    <a:clrScheme name="Simple Light">
      <a:dk1>
        <a:srgbClr val="17235B"/>
      </a:dk1>
      <a:lt1>
        <a:srgbClr val="DCE5F5"/>
      </a:lt1>
      <a:dk2>
        <a:srgbClr val="FFFFFF"/>
      </a:dk2>
      <a:lt2>
        <a:srgbClr val="7F87AC"/>
      </a:lt2>
      <a:accent1>
        <a:srgbClr val="FCFCFC"/>
      </a:accent1>
      <a:accent2>
        <a:srgbClr val="FFFFFF"/>
      </a:accent2>
      <a:accent3>
        <a:srgbClr val="FCFCFC"/>
      </a:accent3>
      <a:accent4>
        <a:srgbClr val="FFFFFF"/>
      </a:accent4>
      <a:accent5>
        <a:srgbClr val="FFFFFF"/>
      </a:accent5>
      <a:accent6>
        <a:srgbClr val="FFFFFF"/>
      </a:accent6>
      <a:hlink>
        <a:srgbClr val="1723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cientific Research Thesis Defense by Slidesgo">
  <a:themeElements>
    <a:clrScheme name="Simple Light">
      <a:dk1>
        <a:srgbClr val="17235B"/>
      </a:dk1>
      <a:lt1>
        <a:srgbClr val="DCE5F5"/>
      </a:lt1>
      <a:dk2>
        <a:srgbClr val="FFFFFF"/>
      </a:dk2>
      <a:lt2>
        <a:srgbClr val="7F87AC"/>
      </a:lt2>
      <a:accent1>
        <a:srgbClr val="FCFCFC"/>
      </a:accent1>
      <a:accent2>
        <a:srgbClr val="FFFFFF"/>
      </a:accent2>
      <a:accent3>
        <a:srgbClr val="FCFCFC"/>
      </a:accent3>
      <a:accent4>
        <a:srgbClr val="FFFFFF"/>
      </a:accent4>
      <a:accent5>
        <a:srgbClr val="FFFFFF"/>
      </a:accent5>
      <a:accent6>
        <a:srgbClr val="FFFFFF"/>
      </a:accent6>
      <a:hlink>
        <a:srgbClr val="1723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